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74" r:id="rId2"/>
    <p:sldId id="296" r:id="rId3"/>
    <p:sldId id="289" r:id="rId4"/>
    <p:sldId id="287" r:id="rId5"/>
    <p:sldId id="290" r:id="rId6"/>
    <p:sldId id="291" r:id="rId7"/>
    <p:sldId id="292" r:id="rId8"/>
    <p:sldId id="293" r:id="rId9"/>
    <p:sldId id="294" r:id="rId10"/>
    <p:sldId id="295" r:id="rId11"/>
  </p:sldIdLst>
  <p:sldSz cx="7315200" cy="9601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htmlPubPr r:id="rId1">
    <p:sldRg st="4" end="4"/>
  </p:htmlPubPr>
  <p:webPr resizeGraphics="0" relyOnVml="1" imgSz="1152x882" encoding="windows-1252" clr="none"/>
  <p:clrMru>
    <a:srgbClr val="EE732E"/>
    <a:srgbClr val="A2DC00"/>
    <a:srgbClr val="6EB480"/>
    <a:srgbClr val="13C984"/>
    <a:srgbClr val="0000FF"/>
    <a:srgbClr val="FF3300"/>
    <a:srgbClr val="FFD2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408" y="-88"/>
      </p:cViewPr>
      <p:guideLst>
        <p:guide orient="horz" pos="3024"/>
        <p:guide pos="230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Props.xml.rels><?xml version="1.0" encoding="UTF-8" standalone="yes"?>
<Relationships xmlns="http://schemas.openxmlformats.org/package/2006/relationships"><Relationship Id="rId1" Type="http://schemas.openxmlformats.org/officeDocument/2006/relationships/htmlPubSaveAs" Target="file:///G:\Shooting\IPSC\Stage%20Designs-LJE\00-Templates\Template%20Web%20Pages\Slide_4-Fence.htm" TargetMode="External"/></Relationships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A6354D-BF4D-0D4F-A614-F5A74D64525E}" type="datetime1">
              <a:rPr lang="en-US"/>
              <a:pPr>
                <a:defRPr/>
              </a:pPr>
              <a:t>7-10-2022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85800"/>
            <a:ext cx="2613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BC1345-70AA-5B41-8A52-114A6F402C9D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DA4BC1-8E54-8540-8E81-30DA37E86EB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75" y="2982913"/>
            <a:ext cx="6216650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6963" y="5440363"/>
            <a:ext cx="5121275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6FD6C-B9C7-B246-ADF8-5448EB776DF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2E30-BFE4-874C-B512-FD75E5C212E7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838" y="385763"/>
            <a:ext cx="1646237" cy="8189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385763"/>
            <a:ext cx="4786313" cy="8189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A262F-937E-3C40-805D-A689019E52C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5419-D46E-C948-9046-B33FEA95560A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025"/>
            <a:ext cx="6218238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8763"/>
            <a:ext cx="6218238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DC02A-212B-F948-AD67-C219B8379AA7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2239963"/>
            <a:ext cx="3216275" cy="633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239963"/>
            <a:ext cx="3216275" cy="633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FE144-D79A-014D-BA65-15AE62BC9C9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84175"/>
            <a:ext cx="658495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2149475"/>
            <a:ext cx="3232150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3044825"/>
            <a:ext cx="3232150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338" y="2149475"/>
            <a:ext cx="3233737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338" y="3044825"/>
            <a:ext cx="3233737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B912C-F994-2D4A-B70C-E313EACD734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DF2C-1ED4-D44D-A56F-C198EE827BA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5F0D4-A44C-3740-8DAC-82456681F4F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82588"/>
            <a:ext cx="2406650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675" y="382588"/>
            <a:ext cx="408940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2009775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BAFC5-5AD7-7441-B801-9636F74F4E6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513" y="6721475"/>
            <a:ext cx="4389437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513" y="857250"/>
            <a:ext cx="4389437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513" y="7513638"/>
            <a:ext cx="4389437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4386-E25E-F44D-9684-68E97E3BA42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85763"/>
            <a:ext cx="6584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2239963"/>
            <a:ext cx="658495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125" y="8742363"/>
            <a:ext cx="1708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8742363"/>
            <a:ext cx="2317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8742363"/>
            <a:ext cx="1708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5C3F6F69-AB71-7F45-948A-EB7D7CC0150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85813" indent="-303213" algn="l" defTabSz="9667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ＭＳ Ｐゴシック" charset="-128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charset="-128"/>
        </a:defRPr>
      </a:lvl3pPr>
      <a:lvl4pPr marL="1692275" indent="-242888" algn="l" defTabSz="9667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5pPr>
      <a:lvl6pPr marL="26320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6pPr>
      <a:lvl7pPr marL="30892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7pPr>
      <a:lvl8pPr marL="35464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8pPr>
      <a:lvl9pPr marL="4003675" indent="-241300" algn="l" defTabSz="96678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rds.yahoo.com/_ylt=A9G_Rq_RwKZF9B4BQTqJzbkF;_ylu=X3oDMTBjb3ZrYjNkBHBvcwM0BHNlYwNzcg--/SIG=1g58bcgk2/EXP=1168642641/**http://images.search.yahoo.com/search/images/view?back=http://images.search.yahoo.com/search/images?p=mail+box&amp;fr=yfp-t-501&amp;toggle=1&amp;cop=mss&amp;ei=UTF-8&amp;w=157&amp;h=250&amp;imgurl=www.seichemical.com/products/images/Mail-Box.jpg&amp;rurl=http://www.seichemical.com/products/images?D=D&amp;size=4.0kB&amp;name=Mail-Box.jpg&amp;p=mail+box&amp;type=jpeg&amp;no=4&amp;tt=151,626&amp;oid=ec6b9661fd27d910&amp;ei=UTF-8" TargetMode="External"/><Relationship Id="rId5" Type="http://schemas.openxmlformats.org/officeDocument/2006/relationships/image" Target="../media/image4.jpeg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8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75" name="Group 339"/>
          <p:cNvGraphicFramePr>
            <a:graphicFrameLocks noGrp="1"/>
          </p:cNvGraphicFramePr>
          <p:nvPr/>
        </p:nvGraphicFramePr>
        <p:xfrm>
          <a:off x="152400" y="152400"/>
          <a:ext cx="7010400" cy="3313303"/>
        </p:xfrm>
        <a:graphic>
          <a:graphicData uri="http://schemas.openxmlformats.org/drawingml/2006/table">
            <a:tbl>
              <a:tblPr/>
              <a:tblGrid>
                <a:gridCol w="1638300"/>
                <a:gridCol w="1949450"/>
                <a:gridCol w="1847850"/>
                <a:gridCol w="1574800"/>
              </a:tblGrid>
              <a:tr h="1571625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Linx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Shooting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Club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"Nome </a:t>
                      </a:r>
                      <a:r>
                        <a:rPr kumimoji="0" 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dell'Esercizio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"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Designer : 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8288" marR="18288" marT="36576" marB="365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36588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CONDITIONE DI PARTENZA: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18288" marR="18288" marT="27432" marB="274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STRINGS:       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SCORING:      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X colpi min, Illimitato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TARGETS: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	        X DA, X non Ingagg, X ferri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SCORED HITS: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Migliori 2 per carta, Ferri abbatt.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START-STOP: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Udibile  Ultimo Colpo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RULES: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	       Regolamento Vigente</a:t>
                      </a:r>
                    </a:p>
                    <a:p>
                      <a:pPr marL="0" marR="0" lvl="0" indent="0" algn="l" defTabSz="9667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VEST:             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Richiesto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81063">
                <a:tc gridSpan="2"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Times New Roman" charset="0"/>
                        </a:rPr>
                        <a:t>PROCEDURA: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57" name="Immagine 4" descr="fav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1450"/>
            <a:ext cx="8302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Ottagono 439"/>
          <p:cNvSpPr/>
          <p:nvPr/>
        </p:nvSpPr>
        <p:spPr bwMode="auto">
          <a:xfrm>
            <a:off x="2174875" y="5627688"/>
            <a:ext cx="174625" cy="423862"/>
          </a:xfrm>
          <a:prstGeom prst="octagon">
            <a:avLst>
              <a:gd name="adj" fmla="val 31346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4579" name="Text Box 113"/>
          <p:cNvSpPr txBox="1">
            <a:spLocks noChangeArrowheads="1"/>
          </p:cNvSpPr>
          <p:nvPr/>
        </p:nvSpPr>
        <p:spPr bwMode="auto">
          <a:xfrm>
            <a:off x="639763" y="903288"/>
            <a:ext cx="8731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/>
              <a:t>Can-Can Array</a:t>
            </a:r>
          </a:p>
        </p:txBody>
      </p:sp>
      <p:sp>
        <p:nvSpPr>
          <p:cNvPr id="24580" name="Freeform 114"/>
          <p:cNvSpPr>
            <a:spLocks/>
          </p:cNvSpPr>
          <p:nvPr/>
        </p:nvSpPr>
        <p:spPr bwMode="auto">
          <a:xfrm>
            <a:off x="1385888" y="355600"/>
            <a:ext cx="280987" cy="298450"/>
          </a:xfrm>
          <a:custGeom>
            <a:avLst/>
            <a:gdLst>
              <a:gd name="T0" fmla="*/ 2147483647 w 137"/>
              <a:gd name="T1" fmla="*/ 2147483647 h 146"/>
              <a:gd name="T2" fmla="*/ 2147483647 w 137"/>
              <a:gd name="T3" fmla="*/ 2147483647 h 146"/>
              <a:gd name="T4" fmla="*/ 2147483647 w 137"/>
              <a:gd name="T5" fmla="*/ 2147483647 h 146"/>
              <a:gd name="T6" fmla="*/ 2147483647 w 137"/>
              <a:gd name="T7" fmla="*/ 2147483647 h 146"/>
              <a:gd name="T8" fmla="*/ 2147483647 w 137"/>
              <a:gd name="T9" fmla="*/ 2147483647 h 146"/>
              <a:gd name="T10" fmla="*/ 0 w 137"/>
              <a:gd name="T11" fmla="*/ 2147483647 h 146"/>
              <a:gd name="T12" fmla="*/ 2147483647 w 137"/>
              <a:gd name="T13" fmla="*/ 0 h 146"/>
              <a:gd name="T14" fmla="*/ 2147483647 w 137"/>
              <a:gd name="T15" fmla="*/ 2147483647 h 146"/>
              <a:gd name="T16" fmla="*/ 2147483647 w 137"/>
              <a:gd name="T17" fmla="*/ 2147483647 h 146"/>
              <a:gd name="T18" fmla="*/ 2147483647 w 137"/>
              <a:gd name="T19" fmla="*/ 2147483647 h 146"/>
              <a:gd name="T20" fmla="*/ 2147483647 w 137"/>
              <a:gd name="T21" fmla="*/ 2147483647 h 146"/>
              <a:gd name="T22" fmla="*/ 2147483647 w 137"/>
              <a:gd name="T23" fmla="*/ 2147483647 h 146"/>
              <a:gd name="T24" fmla="*/ 2147483647 w 137"/>
              <a:gd name="T25" fmla="*/ 2147483647 h 14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7"/>
              <a:gd name="T40" fmla="*/ 0 h 146"/>
              <a:gd name="T41" fmla="*/ 137 w 137"/>
              <a:gd name="T42" fmla="*/ 146 h 14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7" h="146">
                <a:moveTo>
                  <a:pt x="96" y="146"/>
                </a:moveTo>
                <a:lnTo>
                  <a:pt x="64" y="131"/>
                </a:lnTo>
                <a:lnTo>
                  <a:pt x="8" y="68"/>
                </a:lnTo>
                <a:lnTo>
                  <a:pt x="9" y="54"/>
                </a:lnTo>
                <a:lnTo>
                  <a:pt x="22" y="42"/>
                </a:lnTo>
                <a:lnTo>
                  <a:pt x="0" y="18"/>
                </a:lnTo>
                <a:lnTo>
                  <a:pt x="20" y="0"/>
                </a:lnTo>
                <a:lnTo>
                  <a:pt x="41" y="24"/>
                </a:lnTo>
                <a:lnTo>
                  <a:pt x="54" y="12"/>
                </a:lnTo>
                <a:lnTo>
                  <a:pt x="68" y="13"/>
                </a:lnTo>
                <a:lnTo>
                  <a:pt x="125" y="77"/>
                </a:lnTo>
                <a:lnTo>
                  <a:pt x="137" y="109"/>
                </a:lnTo>
                <a:lnTo>
                  <a:pt x="96" y="146"/>
                </a:lnTo>
                <a:close/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1" name="Freeform 115"/>
          <p:cNvSpPr>
            <a:spLocks/>
          </p:cNvSpPr>
          <p:nvPr/>
        </p:nvSpPr>
        <p:spPr bwMode="auto">
          <a:xfrm>
            <a:off x="1582738" y="355600"/>
            <a:ext cx="282575" cy="298450"/>
          </a:xfrm>
          <a:custGeom>
            <a:avLst/>
            <a:gdLst>
              <a:gd name="T0" fmla="*/ 2147483647 w 138"/>
              <a:gd name="T1" fmla="*/ 2147483647 h 146"/>
              <a:gd name="T2" fmla="*/ 2147483647 w 138"/>
              <a:gd name="T3" fmla="*/ 2147483647 h 146"/>
              <a:gd name="T4" fmla="*/ 2147483647 w 138"/>
              <a:gd name="T5" fmla="*/ 2147483647 h 146"/>
              <a:gd name="T6" fmla="*/ 2147483647 w 138"/>
              <a:gd name="T7" fmla="*/ 2147483647 h 146"/>
              <a:gd name="T8" fmla="*/ 2147483647 w 138"/>
              <a:gd name="T9" fmla="*/ 2147483647 h 146"/>
              <a:gd name="T10" fmla="*/ 2147483647 w 138"/>
              <a:gd name="T11" fmla="*/ 2147483647 h 146"/>
              <a:gd name="T12" fmla="*/ 2147483647 w 138"/>
              <a:gd name="T13" fmla="*/ 2147483647 h 146"/>
              <a:gd name="T14" fmla="*/ 2147483647 w 138"/>
              <a:gd name="T15" fmla="*/ 2147483647 h 146"/>
              <a:gd name="T16" fmla="*/ 2147483647 w 138"/>
              <a:gd name="T17" fmla="*/ 2147483647 h 146"/>
              <a:gd name="T18" fmla="*/ 2147483647 w 138"/>
              <a:gd name="T19" fmla="*/ 0 h 146"/>
              <a:gd name="T20" fmla="*/ 2147483647 w 138"/>
              <a:gd name="T21" fmla="*/ 2147483647 h 146"/>
              <a:gd name="T22" fmla="*/ 2147483647 w 138"/>
              <a:gd name="T23" fmla="*/ 2147483647 h 146"/>
              <a:gd name="T24" fmla="*/ 2147483647 w 138"/>
              <a:gd name="T25" fmla="*/ 2147483647 h 146"/>
              <a:gd name="T26" fmla="*/ 2147483647 w 138"/>
              <a:gd name="T27" fmla="*/ 2147483647 h 146"/>
              <a:gd name="T28" fmla="*/ 2147483647 w 138"/>
              <a:gd name="T29" fmla="*/ 2147483647 h 146"/>
              <a:gd name="T30" fmla="*/ 2147483647 w 138"/>
              <a:gd name="T31" fmla="*/ 2147483647 h 146"/>
              <a:gd name="T32" fmla="*/ 2147483647 w 138"/>
              <a:gd name="T33" fmla="*/ 2147483647 h 146"/>
              <a:gd name="T34" fmla="*/ 2147483647 w 138"/>
              <a:gd name="T35" fmla="*/ 2147483647 h 146"/>
              <a:gd name="T36" fmla="*/ 2147483647 w 138"/>
              <a:gd name="T37" fmla="*/ 2147483647 h 146"/>
              <a:gd name="T38" fmla="*/ 0 w 138"/>
              <a:gd name="T39" fmla="*/ 2147483647 h 146"/>
              <a:gd name="T40" fmla="*/ 2147483647 w 138"/>
              <a:gd name="T41" fmla="*/ 2147483647 h 14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46"/>
              <a:gd name="T65" fmla="*/ 138 w 138"/>
              <a:gd name="T66" fmla="*/ 146 h 14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46">
                <a:moveTo>
                  <a:pt x="41" y="146"/>
                </a:moveTo>
                <a:lnTo>
                  <a:pt x="74" y="132"/>
                </a:lnTo>
                <a:lnTo>
                  <a:pt x="72" y="131"/>
                </a:lnTo>
                <a:lnTo>
                  <a:pt x="130" y="68"/>
                </a:lnTo>
                <a:lnTo>
                  <a:pt x="130" y="55"/>
                </a:lnTo>
                <a:lnTo>
                  <a:pt x="117" y="43"/>
                </a:lnTo>
                <a:lnTo>
                  <a:pt x="116" y="42"/>
                </a:lnTo>
                <a:lnTo>
                  <a:pt x="138" y="18"/>
                </a:lnTo>
                <a:lnTo>
                  <a:pt x="138" y="17"/>
                </a:lnTo>
                <a:lnTo>
                  <a:pt x="118" y="0"/>
                </a:lnTo>
                <a:lnTo>
                  <a:pt x="118" y="1"/>
                </a:lnTo>
                <a:lnTo>
                  <a:pt x="95" y="25"/>
                </a:lnTo>
                <a:lnTo>
                  <a:pt x="96" y="24"/>
                </a:lnTo>
                <a:lnTo>
                  <a:pt x="82" y="12"/>
                </a:lnTo>
                <a:lnTo>
                  <a:pt x="83" y="13"/>
                </a:lnTo>
                <a:lnTo>
                  <a:pt x="69" y="13"/>
                </a:lnTo>
                <a:lnTo>
                  <a:pt x="70" y="13"/>
                </a:lnTo>
                <a:lnTo>
                  <a:pt x="12" y="76"/>
                </a:lnTo>
                <a:lnTo>
                  <a:pt x="12" y="78"/>
                </a:lnTo>
                <a:lnTo>
                  <a:pt x="0" y="110"/>
                </a:lnTo>
                <a:lnTo>
                  <a:pt x="41" y="146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2" name="Line 116"/>
          <p:cNvSpPr>
            <a:spLocks noChangeShapeType="1"/>
          </p:cNvSpPr>
          <p:nvPr/>
        </p:nvSpPr>
        <p:spPr bwMode="auto">
          <a:xfrm flipV="1">
            <a:off x="1668463" y="379413"/>
            <a:ext cx="73025" cy="2698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3" name="Line 117"/>
          <p:cNvSpPr>
            <a:spLocks noChangeShapeType="1"/>
          </p:cNvSpPr>
          <p:nvPr/>
        </p:nvSpPr>
        <p:spPr bwMode="auto">
          <a:xfrm flipV="1">
            <a:off x="1595438" y="477838"/>
            <a:ext cx="244475" cy="98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4" name="Freeform 118"/>
          <p:cNvSpPr>
            <a:spLocks/>
          </p:cNvSpPr>
          <p:nvPr/>
        </p:nvSpPr>
        <p:spPr bwMode="auto">
          <a:xfrm>
            <a:off x="823913" y="355600"/>
            <a:ext cx="277812" cy="298450"/>
          </a:xfrm>
          <a:custGeom>
            <a:avLst/>
            <a:gdLst>
              <a:gd name="T0" fmla="*/ 2147483647 w 136"/>
              <a:gd name="T1" fmla="*/ 2147483647 h 146"/>
              <a:gd name="T2" fmla="*/ 2147483647 w 136"/>
              <a:gd name="T3" fmla="*/ 2147483647 h 146"/>
              <a:gd name="T4" fmla="*/ 2147483647 w 136"/>
              <a:gd name="T5" fmla="*/ 2147483647 h 146"/>
              <a:gd name="T6" fmla="*/ 2147483647 w 136"/>
              <a:gd name="T7" fmla="*/ 2147483647 h 146"/>
              <a:gd name="T8" fmla="*/ 2147483647 w 136"/>
              <a:gd name="T9" fmla="*/ 2147483647 h 146"/>
              <a:gd name="T10" fmla="*/ 0 w 136"/>
              <a:gd name="T11" fmla="*/ 2147483647 h 146"/>
              <a:gd name="T12" fmla="*/ 2147483647 w 136"/>
              <a:gd name="T13" fmla="*/ 0 h 146"/>
              <a:gd name="T14" fmla="*/ 2147483647 w 136"/>
              <a:gd name="T15" fmla="*/ 2147483647 h 146"/>
              <a:gd name="T16" fmla="*/ 2147483647 w 136"/>
              <a:gd name="T17" fmla="*/ 2147483647 h 146"/>
              <a:gd name="T18" fmla="*/ 2147483647 w 136"/>
              <a:gd name="T19" fmla="*/ 2147483647 h 146"/>
              <a:gd name="T20" fmla="*/ 2147483647 w 136"/>
              <a:gd name="T21" fmla="*/ 2147483647 h 146"/>
              <a:gd name="T22" fmla="*/ 2147483647 w 136"/>
              <a:gd name="T23" fmla="*/ 2147483647 h 146"/>
              <a:gd name="T24" fmla="*/ 2147483647 w 136"/>
              <a:gd name="T25" fmla="*/ 2147483647 h 14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6"/>
              <a:gd name="T40" fmla="*/ 0 h 146"/>
              <a:gd name="T41" fmla="*/ 136 w 136"/>
              <a:gd name="T42" fmla="*/ 146 h 14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6" h="146">
                <a:moveTo>
                  <a:pt x="95" y="146"/>
                </a:moveTo>
                <a:lnTo>
                  <a:pt x="63" y="131"/>
                </a:lnTo>
                <a:lnTo>
                  <a:pt x="7" y="68"/>
                </a:lnTo>
                <a:lnTo>
                  <a:pt x="8" y="54"/>
                </a:lnTo>
                <a:lnTo>
                  <a:pt x="21" y="42"/>
                </a:lnTo>
                <a:lnTo>
                  <a:pt x="0" y="18"/>
                </a:lnTo>
                <a:lnTo>
                  <a:pt x="19" y="0"/>
                </a:lnTo>
                <a:lnTo>
                  <a:pt x="40" y="24"/>
                </a:lnTo>
                <a:lnTo>
                  <a:pt x="54" y="12"/>
                </a:lnTo>
                <a:lnTo>
                  <a:pt x="67" y="13"/>
                </a:lnTo>
                <a:lnTo>
                  <a:pt x="124" y="77"/>
                </a:lnTo>
                <a:lnTo>
                  <a:pt x="136" y="109"/>
                </a:lnTo>
                <a:lnTo>
                  <a:pt x="95" y="146"/>
                </a:lnTo>
                <a:close/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5" name="Freeform 119"/>
          <p:cNvSpPr>
            <a:spLocks/>
          </p:cNvSpPr>
          <p:nvPr/>
        </p:nvSpPr>
        <p:spPr bwMode="auto">
          <a:xfrm>
            <a:off x="1019175" y="355600"/>
            <a:ext cx="280988" cy="298450"/>
          </a:xfrm>
          <a:custGeom>
            <a:avLst/>
            <a:gdLst>
              <a:gd name="T0" fmla="*/ 2147483647 w 138"/>
              <a:gd name="T1" fmla="*/ 2147483647 h 146"/>
              <a:gd name="T2" fmla="*/ 2147483647 w 138"/>
              <a:gd name="T3" fmla="*/ 2147483647 h 146"/>
              <a:gd name="T4" fmla="*/ 2147483647 w 138"/>
              <a:gd name="T5" fmla="*/ 2147483647 h 146"/>
              <a:gd name="T6" fmla="*/ 2147483647 w 138"/>
              <a:gd name="T7" fmla="*/ 2147483647 h 146"/>
              <a:gd name="T8" fmla="*/ 2147483647 w 138"/>
              <a:gd name="T9" fmla="*/ 2147483647 h 146"/>
              <a:gd name="T10" fmla="*/ 2147483647 w 138"/>
              <a:gd name="T11" fmla="*/ 2147483647 h 146"/>
              <a:gd name="T12" fmla="*/ 2147483647 w 138"/>
              <a:gd name="T13" fmla="*/ 2147483647 h 146"/>
              <a:gd name="T14" fmla="*/ 2147483647 w 138"/>
              <a:gd name="T15" fmla="*/ 2147483647 h 146"/>
              <a:gd name="T16" fmla="*/ 2147483647 w 138"/>
              <a:gd name="T17" fmla="*/ 2147483647 h 146"/>
              <a:gd name="T18" fmla="*/ 2147483647 w 138"/>
              <a:gd name="T19" fmla="*/ 0 h 146"/>
              <a:gd name="T20" fmla="*/ 2147483647 w 138"/>
              <a:gd name="T21" fmla="*/ 2147483647 h 146"/>
              <a:gd name="T22" fmla="*/ 2147483647 w 138"/>
              <a:gd name="T23" fmla="*/ 2147483647 h 146"/>
              <a:gd name="T24" fmla="*/ 2147483647 w 138"/>
              <a:gd name="T25" fmla="*/ 2147483647 h 146"/>
              <a:gd name="T26" fmla="*/ 2147483647 w 138"/>
              <a:gd name="T27" fmla="*/ 2147483647 h 146"/>
              <a:gd name="T28" fmla="*/ 2147483647 w 138"/>
              <a:gd name="T29" fmla="*/ 2147483647 h 146"/>
              <a:gd name="T30" fmla="*/ 2147483647 w 138"/>
              <a:gd name="T31" fmla="*/ 2147483647 h 146"/>
              <a:gd name="T32" fmla="*/ 2147483647 w 138"/>
              <a:gd name="T33" fmla="*/ 2147483647 h 146"/>
              <a:gd name="T34" fmla="*/ 2147483647 w 138"/>
              <a:gd name="T35" fmla="*/ 2147483647 h 146"/>
              <a:gd name="T36" fmla="*/ 2147483647 w 138"/>
              <a:gd name="T37" fmla="*/ 2147483647 h 146"/>
              <a:gd name="T38" fmla="*/ 0 w 138"/>
              <a:gd name="T39" fmla="*/ 2147483647 h 146"/>
              <a:gd name="T40" fmla="*/ 2147483647 w 138"/>
              <a:gd name="T41" fmla="*/ 2147483647 h 14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46"/>
              <a:gd name="T65" fmla="*/ 138 w 138"/>
              <a:gd name="T66" fmla="*/ 146 h 14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46">
                <a:moveTo>
                  <a:pt x="41" y="146"/>
                </a:moveTo>
                <a:lnTo>
                  <a:pt x="74" y="132"/>
                </a:lnTo>
                <a:lnTo>
                  <a:pt x="72" y="131"/>
                </a:lnTo>
                <a:lnTo>
                  <a:pt x="130" y="68"/>
                </a:lnTo>
                <a:lnTo>
                  <a:pt x="130" y="55"/>
                </a:lnTo>
                <a:lnTo>
                  <a:pt x="117" y="43"/>
                </a:lnTo>
                <a:lnTo>
                  <a:pt x="116" y="42"/>
                </a:lnTo>
                <a:lnTo>
                  <a:pt x="138" y="18"/>
                </a:lnTo>
                <a:lnTo>
                  <a:pt x="138" y="17"/>
                </a:lnTo>
                <a:lnTo>
                  <a:pt x="118" y="0"/>
                </a:lnTo>
                <a:lnTo>
                  <a:pt x="118" y="1"/>
                </a:lnTo>
                <a:lnTo>
                  <a:pt x="95" y="25"/>
                </a:lnTo>
                <a:lnTo>
                  <a:pt x="96" y="24"/>
                </a:lnTo>
                <a:lnTo>
                  <a:pt x="82" y="12"/>
                </a:lnTo>
                <a:lnTo>
                  <a:pt x="83" y="13"/>
                </a:lnTo>
                <a:lnTo>
                  <a:pt x="69" y="13"/>
                </a:lnTo>
                <a:lnTo>
                  <a:pt x="70" y="13"/>
                </a:lnTo>
                <a:lnTo>
                  <a:pt x="12" y="76"/>
                </a:lnTo>
                <a:lnTo>
                  <a:pt x="12" y="78"/>
                </a:lnTo>
                <a:lnTo>
                  <a:pt x="0" y="110"/>
                </a:lnTo>
                <a:lnTo>
                  <a:pt x="41" y="146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6" name="Line 120"/>
          <p:cNvSpPr>
            <a:spLocks noChangeShapeType="1"/>
          </p:cNvSpPr>
          <p:nvPr/>
        </p:nvSpPr>
        <p:spPr bwMode="auto">
          <a:xfrm flipV="1">
            <a:off x="1104900" y="379413"/>
            <a:ext cx="73025" cy="2698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7" name="Line 121"/>
          <p:cNvSpPr>
            <a:spLocks noChangeShapeType="1"/>
          </p:cNvSpPr>
          <p:nvPr/>
        </p:nvSpPr>
        <p:spPr bwMode="auto">
          <a:xfrm flipV="1">
            <a:off x="1030288" y="477838"/>
            <a:ext cx="246062" cy="98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8" name="Freeform 122"/>
          <p:cNvSpPr>
            <a:spLocks/>
          </p:cNvSpPr>
          <p:nvPr/>
        </p:nvSpPr>
        <p:spPr bwMode="auto">
          <a:xfrm>
            <a:off x="309563" y="355600"/>
            <a:ext cx="277812" cy="298450"/>
          </a:xfrm>
          <a:custGeom>
            <a:avLst/>
            <a:gdLst>
              <a:gd name="T0" fmla="*/ 2147483647 w 136"/>
              <a:gd name="T1" fmla="*/ 2147483647 h 146"/>
              <a:gd name="T2" fmla="*/ 2147483647 w 136"/>
              <a:gd name="T3" fmla="*/ 2147483647 h 146"/>
              <a:gd name="T4" fmla="*/ 2147483647 w 136"/>
              <a:gd name="T5" fmla="*/ 2147483647 h 146"/>
              <a:gd name="T6" fmla="*/ 2147483647 w 136"/>
              <a:gd name="T7" fmla="*/ 2147483647 h 146"/>
              <a:gd name="T8" fmla="*/ 2147483647 w 136"/>
              <a:gd name="T9" fmla="*/ 2147483647 h 146"/>
              <a:gd name="T10" fmla="*/ 0 w 136"/>
              <a:gd name="T11" fmla="*/ 2147483647 h 146"/>
              <a:gd name="T12" fmla="*/ 2147483647 w 136"/>
              <a:gd name="T13" fmla="*/ 0 h 146"/>
              <a:gd name="T14" fmla="*/ 2147483647 w 136"/>
              <a:gd name="T15" fmla="*/ 2147483647 h 146"/>
              <a:gd name="T16" fmla="*/ 2147483647 w 136"/>
              <a:gd name="T17" fmla="*/ 2147483647 h 146"/>
              <a:gd name="T18" fmla="*/ 2147483647 w 136"/>
              <a:gd name="T19" fmla="*/ 2147483647 h 146"/>
              <a:gd name="T20" fmla="*/ 2147483647 w 136"/>
              <a:gd name="T21" fmla="*/ 2147483647 h 146"/>
              <a:gd name="T22" fmla="*/ 2147483647 w 136"/>
              <a:gd name="T23" fmla="*/ 2147483647 h 146"/>
              <a:gd name="T24" fmla="*/ 2147483647 w 136"/>
              <a:gd name="T25" fmla="*/ 2147483647 h 14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6"/>
              <a:gd name="T40" fmla="*/ 0 h 146"/>
              <a:gd name="T41" fmla="*/ 136 w 136"/>
              <a:gd name="T42" fmla="*/ 146 h 14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6" h="146">
                <a:moveTo>
                  <a:pt x="96" y="146"/>
                </a:moveTo>
                <a:lnTo>
                  <a:pt x="63" y="131"/>
                </a:lnTo>
                <a:lnTo>
                  <a:pt x="7" y="68"/>
                </a:lnTo>
                <a:lnTo>
                  <a:pt x="8" y="54"/>
                </a:lnTo>
                <a:lnTo>
                  <a:pt x="21" y="42"/>
                </a:lnTo>
                <a:lnTo>
                  <a:pt x="0" y="18"/>
                </a:lnTo>
                <a:lnTo>
                  <a:pt x="19" y="0"/>
                </a:lnTo>
                <a:lnTo>
                  <a:pt x="40" y="24"/>
                </a:lnTo>
                <a:lnTo>
                  <a:pt x="54" y="12"/>
                </a:lnTo>
                <a:lnTo>
                  <a:pt x="67" y="13"/>
                </a:lnTo>
                <a:lnTo>
                  <a:pt x="124" y="77"/>
                </a:lnTo>
                <a:lnTo>
                  <a:pt x="136" y="109"/>
                </a:lnTo>
                <a:lnTo>
                  <a:pt x="96" y="146"/>
                </a:lnTo>
                <a:close/>
              </a:path>
            </a:pathLst>
          </a:custGeom>
          <a:solidFill>
            <a:srgbClr val="FFCC99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89" name="Freeform 123"/>
          <p:cNvSpPr>
            <a:spLocks/>
          </p:cNvSpPr>
          <p:nvPr/>
        </p:nvSpPr>
        <p:spPr bwMode="auto">
          <a:xfrm>
            <a:off x="504825" y="355600"/>
            <a:ext cx="282575" cy="298450"/>
          </a:xfrm>
          <a:custGeom>
            <a:avLst/>
            <a:gdLst>
              <a:gd name="T0" fmla="*/ 2147483647 w 138"/>
              <a:gd name="T1" fmla="*/ 2147483647 h 146"/>
              <a:gd name="T2" fmla="*/ 2147483647 w 138"/>
              <a:gd name="T3" fmla="*/ 2147483647 h 146"/>
              <a:gd name="T4" fmla="*/ 2147483647 w 138"/>
              <a:gd name="T5" fmla="*/ 2147483647 h 146"/>
              <a:gd name="T6" fmla="*/ 2147483647 w 138"/>
              <a:gd name="T7" fmla="*/ 2147483647 h 146"/>
              <a:gd name="T8" fmla="*/ 2147483647 w 138"/>
              <a:gd name="T9" fmla="*/ 2147483647 h 146"/>
              <a:gd name="T10" fmla="*/ 2147483647 w 138"/>
              <a:gd name="T11" fmla="*/ 2147483647 h 146"/>
              <a:gd name="T12" fmla="*/ 2147483647 w 138"/>
              <a:gd name="T13" fmla="*/ 2147483647 h 146"/>
              <a:gd name="T14" fmla="*/ 2147483647 w 138"/>
              <a:gd name="T15" fmla="*/ 2147483647 h 146"/>
              <a:gd name="T16" fmla="*/ 2147483647 w 138"/>
              <a:gd name="T17" fmla="*/ 2147483647 h 146"/>
              <a:gd name="T18" fmla="*/ 2147483647 w 138"/>
              <a:gd name="T19" fmla="*/ 0 h 146"/>
              <a:gd name="T20" fmla="*/ 2147483647 w 138"/>
              <a:gd name="T21" fmla="*/ 2147483647 h 146"/>
              <a:gd name="T22" fmla="*/ 2147483647 w 138"/>
              <a:gd name="T23" fmla="*/ 2147483647 h 146"/>
              <a:gd name="T24" fmla="*/ 2147483647 w 138"/>
              <a:gd name="T25" fmla="*/ 2147483647 h 146"/>
              <a:gd name="T26" fmla="*/ 2147483647 w 138"/>
              <a:gd name="T27" fmla="*/ 2147483647 h 146"/>
              <a:gd name="T28" fmla="*/ 2147483647 w 138"/>
              <a:gd name="T29" fmla="*/ 2147483647 h 146"/>
              <a:gd name="T30" fmla="*/ 2147483647 w 138"/>
              <a:gd name="T31" fmla="*/ 2147483647 h 146"/>
              <a:gd name="T32" fmla="*/ 2147483647 w 138"/>
              <a:gd name="T33" fmla="*/ 2147483647 h 146"/>
              <a:gd name="T34" fmla="*/ 2147483647 w 138"/>
              <a:gd name="T35" fmla="*/ 2147483647 h 146"/>
              <a:gd name="T36" fmla="*/ 2147483647 w 138"/>
              <a:gd name="T37" fmla="*/ 2147483647 h 146"/>
              <a:gd name="T38" fmla="*/ 0 w 138"/>
              <a:gd name="T39" fmla="*/ 2147483647 h 146"/>
              <a:gd name="T40" fmla="*/ 2147483647 w 138"/>
              <a:gd name="T41" fmla="*/ 2147483647 h 14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8"/>
              <a:gd name="T64" fmla="*/ 0 h 146"/>
              <a:gd name="T65" fmla="*/ 138 w 138"/>
              <a:gd name="T66" fmla="*/ 146 h 14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8" h="146">
                <a:moveTo>
                  <a:pt x="40" y="146"/>
                </a:moveTo>
                <a:lnTo>
                  <a:pt x="73" y="132"/>
                </a:lnTo>
                <a:lnTo>
                  <a:pt x="72" y="131"/>
                </a:lnTo>
                <a:lnTo>
                  <a:pt x="129" y="68"/>
                </a:lnTo>
                <a:lnTo>
                  <a:pt x="129" y="55"/>
                </a:lnTo>
                <a:lnTo>
                  <a:pt x="116" y="43"/>
                </a:lnTo>
                <a:lnTo>
                  <a:pt x="115" y="42"/>
                </a:lnTo>
                <a:lnTo>
                  <a:pt x="138" y="18"/>
                </a:lnTo>
                <a:lnTo>
                  <a:pt x="138" y="17"/>
                </a:lnTo>
                <a:lnTo>
                  <a:pt x="117" y="0"/>
                </a:lnTo>
                <a:lnTo>
                  <a:pt x="117" y="1"/>
                </a:lnTo>
                <a:lnTo>
                  <a:pt x="94" y="25"/>
                </a:lnTo>
                <a:lnTo>
                  <a:pt x="96" y="24"/>
                </a:lnTo>
                <a:lnTo>
                  <a:pt x="81" y="12"/>
                </a:lnTo>
                <a:lnTo>
                  <a:pt x="82" y="13"/>
                </a:lnTo>
                <a:lnTo>
                  <a:pt x="68" y="13"/>
                </a:lnTo>
                <a:lnTo>
                  <a:pt x="69" y="13"/>
                </a:lnTo>
                <a:lnTo>
                  <a:pt x="12" y="76"/>
                </a:lnTo>
                <a:lnTo>
                  <a:pt x="12" y="78"/>
                </a:lnTo>
                <a:lnTo>
                  <a:pt x="0" y="110"/>
                </a:lnTo>
                <a:lnTo>
                  <a:pt x="40" y="146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0" name="Line 124"/>
          <p:cNvSpPr>
            <a:spLocks noChangeShapeType="1"/>
          </p:cNvSpPr>
          <p:nvPr/>
        </p:nvSpPr>
        <p:spPr bwMode="auto">
          <a:xfrm flipV="1">
            <a:off x="590550" y="379413"/>
            <a:ext cx="74613" cy="2698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1" name="Line 125"/>
          <p:cNvSpPr>
            <a:spLocks noChangeShapeType="1"/>
          </p:cNvSpPr>
          <p:nvPr/>
        </p:nvSpPr>
        <p:spPr bwMode="auto">
          <a:xfrm flipV="1">
            <a:off x="517525" y="477838"/>
            <a:ext cx="246063" cy="98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2" name="Line 128"/>
          <p:cNvSpPr>
            <a:spLocks noChangeShapeType="1"/>
          </p:cNvSpPr>
          <p:nvPr/>
        </p:nvSpPr>
        <p:spPr bwMode="auto">
          <a:xfrm>
            <a:off x="566738" y="674688"/>
            <a:ext cx="171450" cy="220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3" name="Line 129"/>
          <p:cNvSpPr>
            <a:spLocks noChangeShapeType="1"/>
          </p:cNvSpPr>
          <p:nvPr/>
        </p:nvSpPr>
        <p:spPr bwMode="auto">
          <a:xfrm>
            <a:off x="1079500" y="649288"/>
            <a:ext cx="171450" cy="220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4" name="Line 130"/>
          <p:cNvSpPr>
            <a:spLocks noChangeShapeType="1"/>
          </p:cNvSpPr>
          <p:nvPr/>
        </p:nvSpPr>
        <p:spPr bwMode="auto">
          <a:xfrm>
            <a:off x="1619250" y="625475"/>
            <a:ext cx="196850" cy="244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5" name="Line 131"/>
          <p:cNvSpPr>
            <a:spLocks noChangeShapeType="1"/>
          </p:cNvSpPr>
          <p:nvPr/>
        </p:nvSpPr>
        <p:spPr bwMode="auto">
          <a:xfrm>
            <a:off x="738188" y="895350"/>
            <a:ext cx="10779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6" name="Freeform 133"/>
          <p:cNvSpPr>
            <a:spLocks/>
          </p:cNvSpPr>
          <p:nvPr/>
        </p:nvSpPr>
        <p:spPr bwMode="auto">
          <a:xfrm>
            <a:off x="377825" y="228600"/>
            <a:ext cx="339725" cy="111125"/>
          </a:xfrm>
          <a:custGeom>
            <a:avLst/>
            <a:gdLst>
              <a:gd name="T0" fmla="*/ 0 w 166"/>
              <a:gd name="T1" fmla="*/ 2147483647 h 54"/>
              <a:gd name="T2" fmla="*/ 2147483647 w 166"/>
              <a:gd name="T3" fmla="*/ 2147483647 h 54"/>
              <a:gd name="T4" fmla="*/ 2147483647 w 166"/>
              <a:gd name="T5" fmla="*/ 2147483647 h 54"/>
              <a:gd name="T6" fmla="*/ 0 60000 65536"/>
              <a:gd name="T7" fmla="*/ 0 60000 65536"/>
              <a:gd name="T8" fmla="*/ 0 60000 65536"/>
              <a:gd name="T9" fmla="*/ 0 w 166"/>
              <a:gd name="T10" fmla="*/ 0 h 54"/>
              <a:gd name="T11" fmla="*/ 166 w 16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54">
                <a:moveTo>
                  <a:pt x="0" y="54"/>
                </a:moveTo>
                <a:cubicBezTo>
                  <a:pt x="13" y="45"/>
                  <a:pt x="30" y="8"/>
                  <a:pt x="80" y="4"/>
                </a:cubicBezTo>
                <a:cubicBezTo>
                  <a:pt x="130" y="0"/>
                  <a:pt x="148" y="42"/>
                  <a:pt x="166" y="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7" name="Freeform 134"/>
          <p:cNvSpPr>
            <a:spLocks/>
          </p:cNvSpPr>
          <p:nvPr/>
        </p:nvSpPr>
        <p:spPr bwMode="auto">
          <a:xfrm>
            <a:off x="901700" y="244475"/>
            <a:ext cx="339725" cy="111125"/>
          </a:xfrm>
          <a:custGeom>
            <a:avLst/>
            <a:gdLst>
              <a:gd name="T0" fmla="*/ 0 w 166"/>
              <a:gd name="T1" fmla="*/ 2147483647 h 54"/>
              <a:gd name="T2" fmla="*/ 2147483647 w 166"/>
              <a:gd name="T3" fmla="*/ 2147483647 h 54"/>
              <a:gd name="T4" fmla="*/ 2147483647 w 166"/>
              <a:gd name="T5" fmla="*/ 2147483647 h 54"/>
              <a:gd name="T6" fmla="*/ 0 60000 65536"/>
              <a:gd name="T7" fmla="*/ 0 60000 65536"/>
              <a:gd name="T8" fmla="*/ 0 60000 65536"/>
              <a:gd name="T9" fmla="*/ 0 w 166"/>
              <a:gd name="T10" fmla="*/ 0 h 54"/>
              <a:gd name="T11" fmla="*/ 166 w 16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54">
                <a:moveTo>
                  <a:pt x="0" y="54"/>
                </a:moveTo>
                <a:cubicBezTo>
                  <a:pt x="13" y="45"/>
                  <a:pt x="30" y="8"/>
                  <a:pt x="80" y="4"/>
                </a:cubicBezTo>
                <a:cubicBezTo>
                  <a:pt x="130" y="0"/>
                  <a:pt x="148" y="42"/>
                  <a:pt x="166" y="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8" name="Freeform 135"/>
          <p:cNvSpPr>
            <a:spLocks/>
          </p:cNvSpPr>
          <p:nvPr/>
        </p:nvSpPr>
        <p:spPr bwMode="auto">
          <a:xfrm>
            <a:off x="1470025" y="249238"/>
            <a:ext cx="339725" cy="109537"/>
          </a:xfrm>
          <a:custGeom>
            <a:avLst/>
            <a:gdLst>
              <a:gd name="T0" fmla="*/ 0 w 166"/>
              <a:gd name="T1" fmla="*/ 2147483647 h 54"/>
              <a:gd name="T2" fmla="*/ 2147483647 w 166"/>
              <a:gd name="T3" fmla="*/ 2147483647 h 54"/>
              <a:gd name="T4" fmla="*/ 2147483647 w 166"/>
              <a:gd name="T5" fmla="*/ 2147483647 h 54"/>
              <a:gd name="T6" fmla="*/ 0 60000 65536"/>
              <a:gd name="T7" fmla="*/ 0 60000 65536"/>
              <a:gd name="T8" fmla="*/ 0 60000 65536"/>
              <a:gd name="T9" fmla="*/ 0 w 166"/>
              <a:gd name="T10" fmla="*/ 0 h 54"/>
              <a:gd name="T11" fmla="*/ 166 w 166"/>
              <a:gd name="T12" fmla="*/ 54 h 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" h="54">
                <a:moveTo>
                  <a:pt x="0" y="54"/>
                </a:moveTo>
                <a:cubicBezTo>
                  <a:pt x="13" y="45"/>
                  <a:pt x="30" y="8"/>
                  <a:pt x="80" y="4"/>
                </a:cubicBezTo>
                <a:cubicBezTo>
                  <a:pt x="130" y="0"/>
                  <a:pt x="148" y="42"/>
                  <a:pt x="166" y="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599" name="Rectangle 126"/>
          <p:cNvSpPr>
            <a:spLocks noChangeArrowheads="1"/>
          </p:cNvSpPr>
          <p:nvPr/>
        </p:nvSpPr>
        <p:spPr bwMode="auto">
          <a:xfrm>
            <a:off x="323850" y="649288"/>
            <a:ext cx="1614488" cy="984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600" name="Rectangle 127"/>
          <p:cNvSpPr>
            <a:spLocks noChangeArrowheads="1"/>
          </p:cNvSpPr>
          <p:nvPr/>
        </p:nvSpPr>
        <p:spPr bwMode="auto">
          <a:xfrm>
            <a:off x="357188" y="776288"/>
            <a:ext cx="3175" cy="319087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601" name="Rectangle 127"/>
          <p:cNvSpPr>
            <a:spLocks noChangeArrowheads="1"/>
          </p:cNvSpPr>
          <p:nvPr/>
        </p:nvSpPr>
        <p:spPr bwMode="auto">
          <a:xfrm>
            <a:off x="1909763" y="728663"/>
            <a:ext cx="3175" cy="319087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4602" name="Group 560"/>
          <p:cNvGrpSpPr>
            <a:grpSpLocks/>
          </p:cNvGrpSpPr>
          <p:nvPr/>
        </p:nvGrpSpPr>
        <p:grpSpPr bwMode="auto">
          <a:xfrm>
            <a:off x="3946525" y="149225"/>
            <a:ext cx="698500" cy="1084263"/>
            <a:chOff x="1296" y="2880"/>
            <a:chExt cx="440" cy="683"/>
          </a:xfrm>
        </p:grpSpPr>
        <p:grpSp>
          <p:nvGrpSpPr>
            <p:cNvPr id="24969" name="Group 561"/>
            <p:cNvGrpSpPr>
              <a:grpSpLocks/>
            </p:cNvGrpSpPr>
            <p:nvPr/>
          </p:nvGrpSpPr>
          <p:grpSpPr bwMode="auto">
            <a:xfrm>
              <a:off x="1344" y="2880"/>
              <a:ext cx="392" cy="576"/>
              <a:chOff x="1344" y="2880"/>
              <a:chExt cx="392" cy="576"/>
            </a:xfrm>
          </p:grpSpPr>
          <p:grpSp>
            <p:nvGrpSpPr>
              <p:cNvPr id="24971" name="Group 562"/>
              <p:cNvGrpSpPr>
                <a:grpSpLocks/>
              </p:cNvGrpSpPr>
              <p:nvPr/>
            </p:nvGrpSpPr>
            <p:grpSpPr bwMode="auto">
              <a:xfrm>
                <a:off x="1360" y="3055"/>
                <a:ext cx="376" cy="401"/>
                <a:chOff x="576" y="3156"/>
                <a:chExt cx="462" cy="493"/>
              </a:xfrm>
            </p:grpSpPr>
            <p:sp>
              <p:nvSpPr>
                <p:cNvPr id="24980" name="Freeform 563"/>
                <p:cNvSpPr>
                  <a:spLocks/>
                </p:cNvSpPr>
                <p:nvPr/>
              </p:nvSpPr>
              <p:spPr bwMode="auto">
                <a:xfrm rot="3009029">
                  <a:off x="796" y="3079"/>
                  <a:ext cx="166" cy="319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1 h 517"/>
                    <a:gd name="T14" fmla="*/ 1 w 277"/>
                    <a:gd name="T15" fmla="*/ 1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24981" name="Group 564"/>
                <p:cNvGrpSpPr>
                  <a:grpSpLocks/>
                </p:cNvGrpSpPr>
                <p:nvPr/>
              </p:nvGrpSpPr>
              <p:grpSpPr bwMode="auto">
                <a:xfrm flipH="1">
                  <a:off x="576" y="3264"/>
                  <a:ext cx="255" cy="385"/>
                  <a:chOff x="576" y="3264"/>
                  <a:chExt cx="255" cy="385"/>
                </a:xfrm>
              </p:grpSpPr>
              <p:sp>
                <p:nvSpPr>
                  <p:cNvPr id="24982" name="Freeform 565"/>
                  <p:cNvSpPr>
                    <a:spLocks/>
                  </p:cNvSpPr>
                  <p:nvPr/>
                </p:nvSpPr>
                <p:spPr bwMode="auto">
                  <a:xfrm>
                    <a:off x="617" y="3484"/>
                    <a:ext cx="214" cy="165"/>
                  </a:xfrm>
                  <a:custGeom>
                    <a:avLst/>
                    <a:gdLst>
                      <a:gd name="T0" fmla="*/ 0 w 214"/>
                      <a:gd name="T1" fmla="*/ 0 h 165"/>
                      <a:gd name="T2" fmla="*/ 214 w 214"/>
                      <a:gd name="T3" fmla="*/ 21 h 165"/>
                      <a:gd name="T4" fmla="*/ 210 w 214"/>
                      <a:gd name="T5" fmla="*/ 165 h 165"/>
                      <a:gd name="T6" fmla="*/ 0 w 214"/>
                      <a:gd name="T7" fmla="*/ 140 h 165"/>
                      <a:gd name="T8" fmla="*/ 0 w 214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165"/>
                      <a:gd name="T17" fmla="*/ 214 w 214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165">
                        <a:moveTo>
                          <a:pt x="0" y="0"/>
                        </a:moveTo>
                        <a:lnTo>
                          <a:pt x="214" y="21"/>
                        </a:lnTo>
                        <a:lnTo>
                          <a:pt x="210" y="165"/>
                        </a:lnTo>
                        <a:lnTo>
                          <a:pt x="0" y="1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83" name="Freeform 566"/>
                  <p:cNvSpPr>
                    <a:spLocks/>
                  </p:cNvSpPr>
                  <p:nvPr/>
                </p:nvSpPr>
                <p:spPr bwMode="auto">
                  <a:xfrm>
                    <a:off x="688" y="3349"/>
                    <a:ext cx="52" cy="211"/>
                  </a:xfrm>
                  <a:custGeom>
                    <a:avLst/>
                    <a:gdLst>
                      <a:gd name="T0" fmla="*/ 0 w 52"/>
                      <a:gd name="T1" fmla="*/ 57 h 211"/>
                      <a:gd name="T2" fmla="*/ 0 w 52"/>
                      <a:gd name="T3" fmla="*/ 207 h 211"/>
                      <a:gd name="T4" fmla="*/ 52 w 52"/>
                      <a:gd name="T5" fmla="*/ 211 h 211"/>
                      <a:gd name="T6" fmla="*/ 51 w 52"/>
                      <a:gd name="T7" fmla="*/ 0 h 211"/>
                      <a:gd name="T8" fmla="*/ 0 w 52"/>
                      <a:gd name="T9" fmla="*/ 57 h 2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211"/>
                      <a:gd name="T17" fmla="*/ 52 w 52"/>
                      <a:gd name="T18" fmla="*/ 211 h 2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211">
                        <a:moveTo>
                          <a:pt x="0" y="57"/>
                        </a:moveTo>
                        <a:lnTo>
                          <a:pt x="0" y="207"/>
                        </a:lnTo>
                        <a:lnTo>
                          <a:pt x="52" y="211"/>
                        </a:lnTo>
                        <a:lnTo>
                          <a:pt x="51" y="0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84" name="Freeform 567"/>
                  <p:cNvSpPr>
                    <a:spLocks/>
                  </p:cNvSpPr>
                  <p:nvPr/>
                </p:nvSpPr>
                <p:spPr bwMode="auto">
                  <a:xfrm rot="-446074">
                    <a:off x="595" y="3279"/>
                    <a:ext cx="189" cy="186"/>
                  </a:xfrm>
                  <a:custGeom>
                    <a:avLst/>
                    <a:gdLst>
                      <a:gd name="T0" fmla="*/ 150 w 189"/>
                      <a:gd name="T1" fmla="*/ 0 h 186"/>
                      <a:gd name="T2" fmla="*/ 0 w 189"/>
                      <a:gd name="T3" fmla="*/ 147 h 186"/>
                      <a:gd name="T4" fmla="*/ 48 w 189"/>
                      <a:gd name="T5" fmla="*/ 186 h 186"/>
                      <a:gd name="T6" fmla="*/ 189 w 189"/>
                      <a:gd name="T7" fmla="*/ 45 h 186"/>
                      <a:gd name="T8" fmla="*/ 150 w 189"/>
                      <a:gd name="T9" fmla="*/ 0 h 1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9"/>
                      <a:gd name="T16" fmla="*/ 0 h 186"/>
                      <a:gd name="T17" fmla="*/ 189 w 189"/>
                      <a:gd name="T18" fmla="*/ 186 h 1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9" h="186">
                        <a:moveTo>
                          <a:pt x="150" y="0"/>
                        </a:moveTo>
                        <a:lnTo>
                          <a:pt x="0" y="147"/>
                        </a:lnTo>
                        <a:lnTo>
                          <a:pt x="48" y="186"/>
                        </a:lnTo>
                        <a:lnTo>
                          <a:pt x="189" y="45"/>
                        </a:lnTo>
                        <a:lnTo>
                          <a:pt x="15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85" name="Line 568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669" y="3264"/>
                    <a:ext cx="44" cy="3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86" name="Line 569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576" y="3382"/>
                    <a:ext cx="38" cy="3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24972" name="Group 570"/>
              <p:cNvGrpSpPr>
                <a:grpSpLocks/>
              </p:cNvGrpSpPr>
              <p:nvPr/>
            </p:nvGrpSpPr>
            <p:grpSpPr bwMode="auto">
              <a:xfrm>
                <a:off x="1344" y="2987"/>
                <a:ext cx="141" cy="403"/>
                <a:chOff x="460" y="3016"/>
                <a:chExt cx="173" cy="496"/>
              </a:xfrm>
            </p:grpSpPr>
            <p:sp>
              <p:nvSpPr>
                <p:cNvPr id="24974" name="Line 571"/>
                <p:cNvSpPr>
                  <a:spLocks noChangeShapeType="1"/>
                </p:cNvSpPr>
                <p:nvPr/>
              </p:nvSpPr>
              <p:spPr bwMode="auto">
                <a:xfrm>
                  <a:off x="472" y="3292"/>
                  <a:ext cx="0" cy="2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75" name="Line 572"/>
                <p:cNvSpPr>
                  <a:spLocks noChangeShapeType="1"/>
                </p:cNvSpPr>
                <p:nvPr/>
              </p:nvSpPr>
              <p:spPr bwMode="auto">
                <a:xfrm>
                  <a:off x="620" y="3300"/>
                  <a:ext cx="0" cy="2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24976" name="Group 573"/>
                <p:cNvGrpSpPr>
                  <a:grpSpLocks/>
                </p:cNvGrpSpPr>
                <p:nvPr/>
              </p:nvGrpSpPr>
              <p:grpSpPr bwMode="auto">
                <a:xfrm>
                  <a:off x="460" y="3016"/>
                  <a:ext cx="173" cy="322"/>
                  <a:chOff x="2496" y="2112"/>
                  <a:chExt cx="181" cy="333"/>
                </a:xfrm>
              </p:grpSpPr>
              <p:sp>
                <p:nvSpPr>
                  <p:cNvPr id="24977" name="Freeform 574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1 h 517"/>
                      <a:gd name="T14" fmla="*/ 1 w 277"/>
                      <a:gd name="T15" fmla="*/ 1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78" name="Line 5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79" name="Line 576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24973" name="Freeform 577"/>
              <p:cNvSpPr>
                <a:spLocks/>
              </p:cNvSpPr>
              <p:nvPr/>
            </p:nvSpPr>
            <p:spPr bwMode="auto">
              <a:xfrm rot="-758543">
                <a:off x="1442" y="2880"/>
                <a:ext cx="247" cy="146"/>
              </a:xfrm>
              <a:custGeom>
                <a:avLst/>
                <a:gdLst>
                  <a:gd name="T0" fmla="*/ 0 w 304"/>
                  <a:gd name="T1" fmla="*/ 2 h 180"/>
                  <a:gd name="T2" fmla="*/ 4 w 304"/>
                  <a:gd name="T3" fmla="*/ 2 h 180"/>
                  <a:gd name="T4" fmla="*/ 6 w 304"/>
                  <a:gd name="T5" fmla="*/ 3 h 180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180"/>
                  <a:gd name="T11" fmla="*/ 304 w 304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180">
                    <a:moveTo>
                      <a:pt x="0" y="40"/>
                    </a:moveTo>
                    <a:cubicBezTo>
                      <a:pt x="31" y="42"/>
                      <a:pt x="100" y="0"/>
                      <a:pt x="188" y="52"/>
                    </a:cubicBezTo>
                    <a:cubicBezTo>
                      <a:pt x="276" y="104"/>
                      <a:pt x="280" y="153"/>
                      <a:pt x="304" y="18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970" name="Text Box 578"/>
            <p:cNvSpPr txBox="1">
              <a:spLocks noChangeArrowheads="1"/>
            </p:cNvSpPr>
            <p:nvPr/>
          </p:nvSpPr>
          <p:spPr bwMode="auto">
            <a:xfrm>
              <a:off x="1296" y="3486"/>
              <a:ext cx="26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Drop Out Shoot</a:t>
              </a:r>
            </a:p>
          </p:txBody>
        </p:sp>
      </p:grpSp>
      <p:grpSp>
        <p:nvGrpSpPr>
          <p:cNvPr id="24603" name="Group 598"/>
          <p:cNvGrpSpPr>
            <a:grpSpLocks/>
          </p:cNvGrpSpPr>
          <p:nvPr/>
        </p:nvGrpSpPr>
        <p:grpSpPr bwMode="auto">
          <a:xfrm flipH="1">
            <a:off x="2965450" y="149225"/>
            <a:ext cx="698500" cy="1084263"/>
            <a:chOff x="1296" y="2880"/>
            <a:chExt cx="440" cy="683"/>
          </a:xfrm>
        </p:grpSpPr>
        <p:grpSp>
          <p:nvGrpSpPr>
            <p:cNvPr id="24951" name="Group 599"/>
            <p:cNvGrpSpPr>
              <a:grpSpLocks/>
            </p:cNvGrpSpPr>
            <p:nvPr/>
          </p:nvGrpSpPr>
          <p:grpSpPr bwMode="auto">
            <a:xfrm>
              <a:off x="1344" y="2880"/>
              <a:ext cx="392" cy="576"/>
              <a:chOff x="1344" y="2880"/>
              <a:chExt cx="392" cy="576"/>
            </a:xfrm>
          </p:grpSpPr>
          <p:grpSp>
            <p:nvGrpSpPr>
              <p:cNvPr id="24953" name="Group 600"/>
              <p:cNvGrpSpPr>
                <a:grpSpLocks/>
              </p:cNvGrpSpPr>
              <p:nvPr/>
            </p:nvGrpSpPr>
            <p:grpSpPr bwMode="auto">
              <a:xfrm>
                <a:off x="1360" y="3055"/>
                <a:ext cx="376" cy="401"/>
                <a:chOff x="576" y="3156"/>
                <a:chExt cx="462" cy="493"/>
              </a:xfrm>
            </p:grpSpPr>
            <p:sp>
              <p:nvSpPr>
                <p:cNvPr id="24962" name="Freeform 601"/>
                <p:cNvSpPr>
                  <a:spLocks/>
                </p:cNvSpPr>
                <p:nvPr/>
              </p:nvSpPr>
              <p:spPr bwMode="auto">
                <a:xfrm rot="3009029">
                  <a:off x="796" y="3079"/>
                  <a:ext cx="166" cy="319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1 h 517"/>
                    <a:gd name="T14" fmla="*/ 1 w 277"/>
                    <a:gd name="T15" fmla="*/ 1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24963" name="Group 602"/>
                <p:cNvGrpSpPr>
                  <a:grpSpLocks/>
                </p:cNvGrpSpPr>
                <p:nvPr/>
              </p:nvGrpSpPr>
              <p:grpSpPr bwMode="auto">
                <a:xfrm flipH="1">
                  <a:off x="576" y="3264"/>
                  <a:ext cx="255" cy="385"/>
                  <a:chOff x="576" y="3264"/>
                  <a:chExt cx="255" cy="385"/>
                </a:xfrm>
              </p:grpSpPr>
              <p:sp>
                <p:nvSpPr>
                  <p:cNvPr id="24964" name="Freeform 603"/>
                  <p:cNvSpPr>
                    <a:spLocks/>
                  </p:cNvSpPr>
                  <p:nvPr/>
                </p:nvSpPr>
                <p:spPr bwMode="auto">
                  <a:xfrm>
                    <a:off x="617" y="3484"/>
                    <a:ext cx="214" cy="165"/>
                  </a:xfrm>
                  <a:custGeom>
                    <a:avLst/>
                    <a:gdLst>
                      <a:gd name="T0" fmla="*/ 0 w 214"/>
                      <a:gd name="T1" fmla="*/ 0 h 165"/>
                      <a:gd name="T2" fmla="*/ 214 w 214"/>
                      <a:gd name="T3" fmla="*/ 21 h 165"/>
                      <a:gd name="T4" fmla="*/ 210 w 214"/>
                      <a:gd name="T5" fmla="*/ 165 h 165"/>
                      <a:gd name="T6" fmla="*/ 0 w 214"/>
                      <a:gd name="T7" fmla="*/ 140 h 165"/>
                      <a:gd name="T8" fmla="*/ 0 w 214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165"/>
                      <a:gd name="T17" fmla="*/ 214 w 214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165">
                        <a:moveTo>
                          <a:pt x="0" y="0"/>
                        </a:moveTo>
                        <a:lnTo>
                          <a:pt x="214" y="21"/>
                        </a:lnTo>
                        <a:lnTo>
                          <a:pt x="210" y="165"/>
                        </a:lnTo>
                        <a:lnTo>
                          <a:pt x="0" y="1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65" name="Freeform 604"/>
                  <p:cNvSpPr>
                    <a:spLocks/>
                  </p:cNvSpPr>
                  <p:nvPr/>
                </p:nvSpPr>
                <p:spPr bwMode="auto">
                  <a:xfrm>
                    <a:off x="688" y="3349"/>
                    <a:ext cx="52" cy="211"/>
                  </a:xfrm>
                  <a:custGeom>
                    <a:avLst/>
                    <a:gdLst>
                      <a:gd name="T0" fmla="*/ 0 w 52"/>
                      <a:gd name="T1" fmla="*/ 57 h 211"/>
                      <a:gd name="T2" fmla="*/ 0 w 52"/>
                      <a:gd name="T3" fmla="*/ 207 h 211"/>
                      <a:gd name="T4" fmla="*/ 52 w 52"/>
                      <a:gd name="T5" fmla="*/ 211 h 211"/>
                      <a:gd name="T6" fmla="*/ 51 w 52"/>
                      <a:gd name="T7" fmla="*/ 0 h 211"/>
                      <a:gd name="T8" fmla="*/ 0 w 52"/>
                      <a:gd name="T9" fmla="*/ 57 h 2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211"/>
                      <a:gd name="T17" fmla="*/ 52 w 52"/>
                      <a:gd name="T18" fmla="*/ 211 h 21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211">
                        <a:moveTo>
                          <a:pt x="0" y="57"/>
                        </a:moveTo>
                        <a:lnTo>
                          <a:pt x="0" y="207"/>
                        </a:lnTo>
                        <a:lnTo>
                          <a:pt x="52" y="211"/>
                        </a:lnTo>
                        <a:lnTo>
                          <a:pt x="51" y="0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66" name="Freeform 605"/>
                  <p:cNvSpPr>
                    <a:spLocks/>
                  </p:cNvSpPr>
                  <p:nvPr/>
                </p:nvSpPr>
                <p:spPr bwMode="auto">
                  <a:xfrm rot="-446074">
                    <a:off x="595" y="3279"/>
                    <a:ext cx="189" cy="186"/>
                  </a:xfrm>
                  <a:custGeom>
                    <a:avLst/>
                    <a:gdLst>
                      <a:gd name="T0" fmla="*/ 150 w 189"/>
                      <a:gd name="T1" fmla="*/ 0 h 186"/>
                      <a:gd name="T2" fmla="*/ 0 w 189"/>
                      <a:gd name="T3" fmla="*/ 147 h 186"/>
                      <a:gd name="T4" fmla="*/ 48 w 189"/>
                      <a:gd name="T5" fmla="*/ 186 h 186"/>
                      <a:gd name="T6" fmla="*/ 189 w 189"/>
                      <a:gd name="T7" fmla="*/ 45 h 186"/>
                      <a:gd name="T8" fmla="*/ 150 w 189"/>
                      <a:gd name="T9" fmla="*/ 0 h 1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9"/>
                      <a:gd name="T16" fmla="*/ 0 h 186"/>
                      <a:gd name="T17" fmla="*/ 189 w 189"/>
                      <a:gd name="T18" fmla="*/ 186 h 1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9" h="186">
                        <a:moveTo>
                          <a:pt x="150" y="0"/>
                        </a:moveTo>
                        <a:lnTo>
                          <a:pt x="0" y="147"/>
                        </a:lnTo>
                        <a:lnTo>
                          <a:pt x="48" y="186"/>
                        </a:lnTo>
                        <a:lnTo>
                          <a:pt x="189" y="45"/>
                        </a:lnTo>
                        <a:lnTo>
                          <a:pt x="15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67" name="Line 606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669" y="3264"/>
                    <a:ext cx="44" cy="3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68" name="Line 607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576" y="3382"/>
                    <a:ext cx="38" cy="3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24954" name="Group 608"/>
              <p:cNvGrpSpPr>
                <a:grpSpLocks/>
              </p:cNvGrpSpPr>
              <p:nvPr/>
            </p:nvGrpSpPr>
            <p:grpSpPr bwMode="auto">
              <a:xfrm>
                <a:off x="1344" y="2987"/>
                <a:ext cx="141" cy="403"/>
                <a:chOff x="460" y="3016"/>
                <a:chExt cx="173" cy="496"/>
              </a:xfrm>
            </p:grpSpPr>
            <p:sp>
              <p:nvSpPr>
                <p:cNvPr id="24956" name="Line 609"/>
                <p:cNvSpPr>
                  <a:spLocks noChangeShapeType="1"/>
                </p:cNvSpPr>
                <p:nvPr/>
              </p:nvSpPr>
              <p:spPr bwMode="auto">
                <a:xfrm>
                  <a:off x="472" y="3292"/>
                  <a:ext cx="0" cy="2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57" name="Line 610"/>
                <p:cNvSpPr>
                  <a:spLocks noChangeShapeType="1"/>
                </p:cNvSpPr>
                <p:nvPr/>
              </p:nvSpPr>
              <p:spPr bwMode="auto">
                <a:xfrm>
                  <a:off x="620" y="3300"/>
                  <a:ext cx="0" cy="2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24958" name="Group 611"/>
                <p:cNvGrpSpPr>
                  <a:grpSpLocks/>
                </p:cNvGrpSpPr>
                <p:nvPr/>
              </p:nvGrpSpPr>
              <p:grpSpPr bwMode="auto">
                <a:xfrm>
                  <a:off x="460" y="3016"/>
                  <a:ext cx="173" cy="322"/>
                  <a:chOff x="2496" y="2112"/>
                  <a:chExt cx="181" cy="333"/>
                </a:xfrm>
              </p:grpSpPr>
              <p:sp>
                <p:nvSpPr>
                  <p:cNvPr id="24959" name="Freeform 612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1 h 517"/>
                      <a:gd name="T14" fmla="*/ 1 w 277"/>
                      <a:gd name="T15" fmla="*/ 1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60" name="Line 6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61" name="Line 614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24955" name="Freeform 615"/>
              <p:cNvSpPr>
                <a:spLocks/>
              </p:cNvSpPr>
              <p:nvPr/>
            </p:nvSpPr>
            <p:spPr bwMode="auto">
              <a:xfrm rot="-758543">
                <a:off x="1442" y="2880"/>
                <a:ext cx="247" cy="146"/>
              </a:xfrm>
              <a:custGeom>
                <a:avLst/>
                <a:gdLst>
                  <a:gd name="T0" fmla="*/ 0 w 304"/>
                  <a:gd name="T1" fmla="*/ 2 h 180"/>
                  <a:gd name="T2" fmla="*/ 4 w 304"/>
                  <a:gd name="T3" fmla="*/ 2 h 180"/>
                  <a:gd name="T4" fmla="*/ 6 w 304"/>
                  <a:gd name="T5" fmla="*/ 3 h 180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180"/>
                  <a:gd name="T11" fmla="*/ 304 w 304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180">
                    <a:moveTo>
                      <a:pt x="0" y="40"/>
                    </a:moveTo>
                    <a:cubicBezTo>
                      <a:pt x="31" y="42"/>
                      <a:pt x="100" y="0"/>
                      <a:pt x="188" y="52"/>
                    </a:cubicBezTo>
                    <a:cubicBezTo>
                      <a:pt x="276" y="104"/>
                      <a:pt x="280" y="153"/>
                      <a:pt x="304" y="18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952" name="Text Box 616"/>
            <p:cNvSpPr txBox="1">
              <a:spLocks noChangeArrowheads="1"/>
            </p:cNvSpPr>
            <p:nvPr/>
          </p:nvSpPr>
          <p:spPr bwMode="auto">
            <a:xfrm>
              <a:off x="1296" y="3486"/>
              <a:ext cx="26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Drop Out Shoot</a:t>
              </a:r>
            </a:p>
          </p:txBody>
        </p:sp>
      </p:grpSp>
      <p:grpSp>
        <p:nvGrpSpPr>
          <p:cNvPr id="24604" name="Group 579"/>
          <p:cNvGrpSpPr>
            <a:grpSpLocks/>
          </p:cNvGrpSpPr>
          <p:nvPr/>
        </p:nvGrpSpPr>
        <p:grpSpPr bwMode="auto">
          <a:xfrm>
            <a:off x="6165850" y="139700"/>
            <a:ext cx="709613" cy="1189038"/>
            <a:chOff x="1872" y="2832"/>
            <a:chExt cx="447" cy="749"/>
          </a:xfrm>
        </p:grpSpPr>
        <p:grpSp>
          <p:nvGrpSpPr>
            <p:cNvPr id="24933" name="Group 580"/>
            <p:cNvGrpSpPr>
              <a:grpSpLocks/>
            </p:cNvGrpSpPr>
            <p:nvPr/>
          </p:nvGrpSpPr>
          <p:grpSpPr bwMode="auto">
            <a:xfrm>
              <a:off x="1872" y="2832"/>
              <a:ext cx="419" cy="648"/>
              <a:chOff x="1872" y="2832"/>
              <a:chExt cx="419" cy="648"/>
            </a:xfrm>
          </p:grpSpPr>
          <p:grpSp>
            <p:nvGrpSpPr>
              <p:cNvPr id="24935" name="Group 581"/>
              <p:cNvGrpSpPr>
                <a:grpSpLocks/>
              </p:cNvGrpSpPr>
              <p:nvPr/>
            </p:nvGrpSpPr>
            <p:grpSpPr bwMode="auto">
              <a:xfrm>
                <a:off x="2153" y="2881"/>
                <a:ext cx="138" cy="442"/>
                <a:chOff x="4184" y="2940"/>
                <a:chExt cx="179" cy="576"/>
              </a:xfrm>
            </p:grpSpPr>
            <p:sp>
              <p:nvSpPr>
                <p:cNvPr id="24948" name="Freeform 582"/>
                <p:cNvSpPr>
                  <a:spLocks/>
                </p:cNvSpPr>
                <p:nvPr/>
              </p:nvSpPr>
              <p:spPr bwMode="auto">
                <a:xfrm>
                  <a:off x="4356" y="3154"/>
                  <a:ext cx="1" cy="362"/>
                </a:xfrm>
                <a:custGeom>
                  <a:avLst/>
                  <a:gdLst>
                    <a:gd name="T0" fmla="*/ 1 w 1"/>
                    <a:gd name="T1" fmla="*/ 0 h 362"/>
                    <a:gd name="T2" fmla="*/ 0 w 1"/>
                    <a:gd name="T3" fmla="*/ 362 h 362"/>
                    <a:gd name="T4" fmla="*/ 0 60000 65536"/>
                    <a:gd name="T5" fmla="*/ 0 60000 65536"/>
                    <a:gd name="T6" fmla="*/ 0 w 1"/>
                    <a:gd name="T7" fmla="*/ 0 h 362"/>
                    <a:gd name="T8" fmla="*/ 1 w 1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62">
                      <a:moveTo>
                        <a:pt x="1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49" name="Freeform 583"/>
                <p:cNvSpPr>
                  <a:spLocks/>
                </p:cNvSpPr>
                <p:nvPr/>
              </p:nvSpPr>
              <p:spPr bwMode="auto">
                <a:xfrm>
                  <a:off x="4192" y="3166"/>
                  <a:ext cx="1" cy="342"/>
                </a:xfrm>
                <a:custGeom>
                  <a:avLst/>
                  <a:gdLst>
                    <a:gd name="T0" fmla="*/ 1 w 1"/>
                    <a:gd name="T1" fmla="*/ 0 h 342"/>
                    <a:gd name="T2" fmla="*/ 0 w 1"/>
                    <a:gd name="T3" fmla="*/ 342 h 342"/>
                    <a:gd name="T4" fmla="*/ 0 60000 65536"/>
                    <a:gd name="T5" fmla="*/ 0 60000 65536"/>
                    <a:gd name="T6" fmla="*/ 0 w 1"/>
                    <a:gd name="T7" fmla="*/ 0 h 342"/>
                    <a:gd name="T8" fmla="*/ 1 w 1"/>
                    <a:gd name="T9" fmla="*/ 342 h 3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42">
                      <a:moveTo>
                        <a:pt x="1" y="0"/>
                      </a:moveTo>
                      <a:lnTo>
                        <a:pt x="0" y="34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50" name="Freeform 584"/>
                <p:cNvSpPr>
                  <a:spLocks/>
                </p:cNvSpPr>
                <p:nvPr/>
              </p:nvSpPr>
              <p:spPr bwMode="auto">
                <a:xfrm flipH="1">
                  <a:off x="4184" y="2940"/>
                  <a:ext cx="179" cy="307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1 h 517"/>
                    <a:gd name="T14" fmla="*/ 1 w 277"/>
                    <a:gd name="T15" fmla="*/ 1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4936" name="Group 585"/>
              <p:cNvGrpSpPr>
                <a:grpSpLocks/>
              </p:cNvGrpSpPr>
              <p:nvPr/>
            </p:nvGrpSpPr>
            <p:grpSpPr bwMode="auto">
              <a:xfrm>
                <a:off x="1872" y="3027"/>
                <a:ext cx="343" cy="453"/>
                <a:chOff x="3818" y="3130"/>
                <a:chExt cx="446" cy="590"/>
              </a:xfrm>
            </p:grpSpPr>
            <p:grpSp>
              <p:nvGrpSpPr>
                <p:cNvPr id="24938" name="Group 586"/>
                <p:cNvGrpSpPr>
                  <a:grpSpLocks/>
                </p:cNvGrpSpPr>
                <p:nvPr/>
              </p:nvGrpSpPr>
              <p:grpSpPr bwMode="auto">
                <a:xfrm>
                  <a:off x="4021" y="3231"/>
                  <a:ext cx="243" cy="489"/>
                  <a:chOff x="4021" y="3231"/>
                  <a:chExt cx="243" cy="489"/>
                </a:xfrm>
              </p:grpSpPr>
              <p:sp>
                <p:nvSpPr>
                  <p:cNvPr id="24943" name="Freeform 587"/>
                  <p:cNvSpPr>
                    <a:spLocks/>
                  </p:cNvSpPr>
                  <p:nvPr/>
                </p:nvSpPr>
                <p:spPr bwMode="auto">
                  <a:xfrm>
                    <a:off x="4050" y="3555"/>
                    <a:ext cx="214" cy="165"/>
                  </a:xfrm>
                  <a:custGeom>
                    <a:avLst/>
                    <a:gdLst>
                      <a:gd name="T0" fmla="*/ 0 w 214"/>
                      <a:gd name="T1" fmla="*/ 0 h 165"/>
                      <a:gd name="T2" fmla="*/ 214 w 214"/>
                      <a:gd name="T3" fmla="*/ 21 h 165"/>
                      <a:gd name="T4" fmla="*/ 210 w 214"/>
                      <a:gd name="T5" fmla="*/ 165 h 165"/>
                      <a:gd name="T6" fmla="*/ 0 w 214"/>
                      <a:gd name="T7" fmla="*/ 140 h 165"/>
                      <a:gd name="T8" fmla="*/ 0 w 214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165"/>
                      <a:gd name="T17" fmla="*/ 214 w 214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165">
                        <a:moveTo>
                          <a:pt x="0" y="0"/>
                        </a:moveTo>
                        <a:lnTo>
                          <a:pt x="214" y="21"/>
                        </a:lnTo>
                        <a:lnTo>
                          <a:pt x="210" y="165"/>
                        </a:lnTo>
                        <a:lnTo>
                          <a:pt x="0" y="1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44" name="Freeform 588"/>
                  <p:cNvSpPr>
                    <a:spLocks/>
                  </p:cNvSpPr>
                  <p:nvPr/>
                </p:nvSpPr>
                <p:spPr bwMode="auto">
                  <a:xfrm>
                    <a:off x="4133" y="3316"/>
                    <a:ext cx="52" cy="296"/>
                  </a:xfrm>
                  <a:custGeom>
                    <a:avLst/>
                    <a:gdLst>
                      <a:gd name="T0" fmla="*/ 0 w 52"/>
                      <a:gd name="T1" fmla="*/ 57 h 296"/>
                      <a:gd name="T2" fmla="*/ 1 w 52"/>
                      <a:gd name="T3" fmla="*/ 296 h 296"/>
                      <a:gd name="T4" fmla="*/ 52 w 52"/>
                      <a:gd name="T5" fmla="*/ 295 h 296"/>
                      <a:gd name="T6" fmla="*/ 51 w 52"/>
                      <a:gd name="T7" fmla="*/ 0 h 296"/>
                      <a:gd name="T8" fmla="*/ 0 w 52"/>
                      <a:gd name="T9" fmla="*/ 57 h 29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296"/>
                      <a:gd name="T17" fmla="*/ 52 w 52"/>
                      <a:gd name="T18" fmla="*/ 296 h 29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296">
                        <a:moveTo>
                          <a:pt x="0" y="57"/>
                        </a:moveTo>
                        <a:lnTo>
                          <a:pt x="1" y="296"/>
                        </a:lnTo>
                        <a:lnTo>
                          <a:pt x="52" y="295"/>
                        </a:lnTo>
                        <a:lnTo>
                          <a:pt x="51" y="0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45" name="Freeform 589"/>
                  <p:cNvSpPr>
                    <a:spLocks/>
                  </p:cNvSpPr>
                  <p:nvPr/>
                </p:nvSpPr>
                <p:spPr bwMode="auto">
                  <a:xfrm rot="-446074">
                    <a:off x="4040" y="3246"/>
                    <a:ext cx="189" cy="186"/>
                  </a:xfrm>
                  <a:custGeom>
                    <a:avLst/>
                    <a:gdLst>
                      <a:gd name="T0" fmla="*/ 150 w 189"/>
                      <a:gd name="T1" fmla="*/ 0 h 186"/>
                      <a:gd name="T2" fmla="*/ 0 w 189"/>
                      <a:gd name="T3" fmla="*/ 147 h 186"/>
                      <a:gd name="T4" fmla="*/ 48 w 189"/>
                      <a:gd name="T5" fmla="*/ 186 h 186"/>
                      <a:gd name="T6" fmla="*/ 189 w 189"/>
                      <a:gd name="T7" fmla="*/ 45 h 186"/>
                      <a:gd name="T8" fmla="*/ 150 w 189"/>
                      <a:gd name="T9" fmla="*/ 0 h 1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9"/>
                      <a:gd name="T16" fmla="*/ 0 h 186"/>
                      <a:gd name="T17" fmla="*/ 189 w 189"/>
                      <a:gd name="T18" fmla="*/ 186 h 1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9" h="186">
                        <a:moveTo>
                          <a:pt x="150" y="0"/>
                        </a:moveTo>
                        <a:lnTo>
                          <a:pt x="0" y="147"/>
                        </a:lnTo>
                        <a:lnTo>
                          <a:pt x="48" y="186"/>
                        </a:lnTo>
                        <a:lnTo>
                          <a:pt x="189" y="45"/>
                        </a:lnTo>
                        <a:lnTo>
                          <a:pt x="15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46" name="Line 590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4114" y="3231"/>
                    <a:ext cx="44" cy="3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47" name="Line 591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4021" y="3349"/>
                    <a:ext cx="38" cy="3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4939" name="Group 592"/>
                <p:cNvGrpSpPr>
                  <a:grpSpLocks/>
                </p:cNvGrpSpPr>
                <p:nvPr/>
              </p:nvGrpSpPr>
              <p:grpSpPr bwMode="auto">
                <a:xfrm rot="18362009" flipH="1">
                  <a:off x="3880" y="3068"/>
                  <a:ext cx="178" cy="302"/>
                  <a:chOff x="2496" y="2112"/>
                  <a:chExt cx="181" cy="333"/>
                </a:xfrm>
              </p:grpSpPr>
              <p:sp>
                <p:nvSpPr>
                  <p:cNvPr id="24940" name="Freeform 593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1 h 517"/>
                      <a:gd name="T14" fmla="*/ 1 w 277"/>
                      <a:gd name="T15" fmla="*/ 1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41" name="Line 5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42" name="Line 595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24937" name="Freeform 596"/>
              <p:cNvSpPr>
                <a:spLocks/>
              </p:cNvSpPr>
              <p:nvPr/>
            </p:nvSpPr>
            <p:spPr bwMode="auto">
              <a:xfrm rot="21508021" flipH="1">
                <a:off x="1898" y="2832"/>
                <a:ext cx="234" cy="138"/>
              </a:xfrm>
              <a:custGeom>
                <a:avLst/>
                <a:gdLst>
                  <a:gd name="T0" fmla="*/ 0 w 304"/>
                  <a:gd name="T1" fmla="*/ 2 h 180"/>
                  <a:gd name="T2" fmla="*/ 2 w 304"/>
                  <a:gd name="T3" fmla="*/ 2 h 180"/>
                  <a:gd name="T4" fmla="*/ 2 w 304"/>
                  <a:gd name="T5" fmla="*/ 2 h 180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180"/>
                  <a:gd name="T11" fmla="*/ 304 w 304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180">
                    <a:moveTo>
                      <a:pt x="0" y="40"/>
                    </a:moveTo>
                    <a:cubicBezTo>
                      <a:pt x="31" y="42"/>
                      <a:pt x="100" y="0"/>
                      <a:pt x="188" y="52"/>
                    </a:cubicBezTo>
                    <a:cubicBezTo>
                      <a:pt x="276" y="104"/>
                      <a:pt x="280" y="153"/>
                      <a:pt x="304" y="18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934" name="Text Box 597"/>
            <p:cNvSpPr txBox="1">
              <a:spLocks noChangeArrowheads="1"/>
            </p:cNvSpPr>
            <p:nvPr/>
          </p:nvSpPr>
          <p:spPr bwMode="auto">
            <a:xfrm>
              <a:off x="2058" y="3504"/>
              <a:ext cx="26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Drop Out Penalty</a:t>
              </a:r>
            </a:p>
          </p:txBody>
        </p:sp>
      </p:grpSp>
      <p:grpSp>
        <p:nvGrpSpPr>
          <p:cNvPr id="24605" name="Group 617"/>
          <p:cNvGrpSpPr>
            <a:grpSpLocks/>
          </p:cNvGrpSpPr>
          <p:nvPr/>
        </p:nvGrpSpPr>
        <p:grpSpPr bwMode="auto">
          <a:xfrm flipH="1">
            <a:off x="5203825" y="139700"/>
            <a:ext cx="709613" cy="1189038"/>
            <a:chOff x="1872" y="2832"/>
            <a:chExt cx="447" cy="749"/>
          </a:xfrm>
        </p:grpSpPr>
        <p:grpSp>
          <p:nvGrpSpPr>
            <p:cNvPr id="24915" name="Group 618"/>
            <p:cNvGrpSpPr>
              <a:grpSpLocks/>
            </p:cNvGrpSpPr>
            <p:nvPr/>
          </p:nvGrpSpPr>
          <p:grpSpPr bwMode="auto">
            <a:xfrm>
              <a:off x="1872" y="2832"/>
              <a:ext cx="419" cy="648"/>
              <a:chOff x="1872" y="2832"/>
              <a:chExt cx="419" cy="648"/>
            </a:xfrm>
          </p:grpSpPr>
          <p:grpSp>
            <p:nvGrpSpPr>
              <p:cNvPr id="24917" name="Group 619"/>
              <p:cNvGrpSpPr>
                <a:grpSpLocks/>
              </p:cNvGrpSpPr>
              <p:nvPr/>
            </p:nvGrpSpPr>
            <p:grpSpPr bwMode="auto">
              <a:xfrm>
                <a:off x="2153" y="2881"/>
                <a:ext cx="138" cy="442"/>
                <a:chOff x="4184" y="2940"/>
                <a:chExt cx="179" cy="576"/>
              </a:xfrm>
            </p:grpSpPr>
            <p:sp>
              <p:nvSpPr>
                <p:cNvPr id="24930" name="Freeform 620"/>
                <p:cNvSpPr>
                  <a:spLocks/>
                </p:cNvSpPr>
                <p:nvPr/>
              </p:nvSpPr>
              <p:spPr bwMode="auto">
                <a:xfrm>
                  <a:off x="4356" y="3154"/>
                  <a:ext cx="1" cy="362"/>
                </a:xfrm>
                <a:custGeom>
                  <a:avLst/>
                  <a:gdLst>
                    <a:gd name="T0" fmla="*/ 1 w 1"/>
                    <a:gd name="T1" fmla="*/ 0 h 362"/>
                    <a:gd name="T2" fmla="*/ 0 w 1"/>
                    <a:gd name="T3" fmla="*/ 362 h 362"/>
                    <a:gd name="T4" fmla="*/ 0 60000 65536"/>
                    <a:gd name="T5" fmla="*/ 0 60000 65536"/>
                    <a:gd name="T6" fmla="*/ 0 w 1"/>
                    <a:gd name="T7" fmla="*/ 0 h 362"/>
                    <a:gd name="T8" fmla="*/ 1 w 1"/>
                    <a:gd name="T9" fmla="*/ 362 h 36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62">
                      <a:moveTo>
                        <a:pt x="1" y="0"/>
                      </a:moveTo>
                      <a:lnTo>
                        <a:pt x="0" y="36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31" name="Freeform 621"/>
                <p:cNvSpPr>
                  <a:spLocks/>
                </p:cNvSpPr>
                <p:nvPr/>
              </p:nvSpPr>
              <p:spPr bwMode="auto">
                <a:xfrm>
                  <a:off x="4192" y="3166"/>
                  <a:ext cx="1" cy="342"/>
                </a:xfrm>
                <a:custGeom>
                  <a:avLst/>
                  <a:gdLst>
                    <a:gd name="T0" fmla="*/ 1 w 1"/>
                    <a:gd name="T1" fmla="*/ 0 h 342"/>
                    <a:gd name="T2" fmla="*/ 0 w 1"/>
                    <a:gd name="T3" fmla="*/ 342 h 342"/>
                    <a:gd name="T4" fmla="*/ 0 60000 65536"/>
                    <a:gd name="T5" fmla="*/ 0 60000 65536"/>
                    <a:gd name="T6" fmla="*/ 0 w 1"/>
                    <a:gd name="T7" fmla="*/ 0 h 342"/>
                    <a:gd name="T8" fmla="*/ 1 w 1"/>
                    <a:gd name="T9" fmla="*/ 342 h 34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42">
                      <a:moveTo>
                        <a:pt x="1" y="0"/>
                      </a:moveTo>
                      <a:lnTo>
                        <a:pt x="0" y="342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32" name="Freeform 622"/>
                <p:cNvSpPr>
                  <a:spLocks/>
                </p:cNvSpPr>
                <p:nvPr/>
              </p:nvSpPr>
              <p:spPr bwMode="auto">
                <a:xfrm flipH="1">
                  <a:off x="4184" y="2940"/>
                  <a:ext cx="179" cy="307"/>
                </a:xfrm>
                <a:custGeom>
                  <a:avLst/>
                  <a:gdLst>
                    <a:gd name="T0" fmla="*/ 1 w 277"/>
                    <a:gd name="T1" fmla="*/ 0 h 517"/>
                    <a:gd name="T2" fmla="*/ 1 w 277"/>
                    <a:gd name="T3" fmla="*/ 0 h 517"/>
                    <a:gd name="T4" fmla="*/ 1 w 277"/>
                    <a:gd name="T5" fmla="*/ 1 h 517"/>
                    <a:gd name="T6" fmla="*/ 1 w 277"/>
                    <a:gd name="T7" fmla="*/ 1 h 517"/>
                    <a:gd name="T8" fmla="*/ 1 w 277"/>
                    <a:gd name="T9" fmla="*/ 1 h 517"/>
                    <a:gd name="T10" fmla="*/ 1 w 277"/>
                    <a:gd name="T11" fmla="*/ 1 h 517"/>
                    <a:gd name="T12" fmla="*/ 1 w 277"/>
                    <a:gd name="T13" fmla="*/ 1 h 517"/>
                    <a:gd name="T14" fmla="*/ 1 w 277"/>
                    <a:gd name="T15" fmla="*/ 1 h 517"/>
                    <a:gd name="T16" fmla="*/ 0 w 277"/>
                    <a:gd name="T17" fmla="*/ 1 h 517"/>
                    <a:gd name="T18" fmla="*/ 0 w 277"/>
                    <a:gd name="T19" fmla="*/ 1 h 517"/>
                    <a:gd name="T20" fmla="*/ 1 w 277"/>
                    <a:gd name="T21" fmla="*/ 1 h 517"/>
                    <a:gd name="T22" fmla="*/ 1 w 277"/>
                    <a:gd name="T23" fmla="*/ 1 h 517"/>
                    <a:gd name="T24" fmla="*/ 1 w 277"/>
                    <a:gd name="T25" fmla="*/ 0 h 5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517"/>
                    <a:gd name="T41" fmla="*/ 277 w 277"/>
                    <a:gd name="T42" fmla="*/ 517 h 5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517">
                      <a:moveTo>
                        <a:pt x="89" y="0"/>
                      </a:moveTo>
                      <a:lnTo>
                        <a:pt x="191" y="0"/>
                      </a:lnTo>
                      <a:lnTo>
                        <a:pt x="191" y="105"/>
                      </a:lnTo>
                      <a:lnTo>
                        <a:pt x="225" y="105"/>
                      </a:lnTo>
                      <a:lnTo>
                        <a:pt x="276" y="139"/>
                      </a:lnTo>
                      <a:lnTo>
                        <a:pt x="276" y="415"/>
                      </a:lnTo>
                      <a:lnTo>
                        <a:pt x="225" y="516"/>
                      </a:lnTo>
                      <a:lnTo>
                        <a:pt x="51" y="516"/>
                      </a:lnTo>
                      <a:lnTo>
                        <a:pt x="0" y="415"/>
                      </a:lnTo>
                      <a:lnTo>
                        <a:pt x="0" y="139"/>
                      </a:lnTo>
                      <a:lnTo>
                        <a:pt x="51" y="105"/>
                      </a:lnTo>
                      <a:lnTo>
                        <a:pt x="89" y="105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4918" name="Group 623"/>
              <p:cNvGrpSpPr>
                <a:grpSpLocks/>
              </p:cNvGrpSpPr>
              <p:nvPr/>
            </p:nvGrpSpPr>
            <p:grpSpPr bwMode="auto">
              <a:xfrm>
                <a:off x="1872" y="3027"/>
                <a:ext cx="343" cy="453"/>
                <a:chOff x="3818" y="3130"/>
                <a:chExt cx="446" cy="590"/>
              </a:xfrm>
            </p:grpSpPr>
            <p:grpSp>
              <p:nvGrpSpPr>
                <p:cNvPr id="24920" name="Group 624"/>
                <p:cNvGrpSpPr>
                  <a:grpSpLocks/>
                </p:cNvGrpSpPr>
                <p:nvPr/>
              </p:nvGrpSpPr>
              <p:grpSpPr bwMode="auto">
                <a:xfrm>
                  <a:off x="4021" y="3231"/>
                  <a:ext cx="243" cy="489"/>
                  <a:chOff x="4021" y="3231"/>
                  <a:chExt cx="243" cy="489"/>
                </a:xfrm>
              </p:grpSpPr>
              <p:sp>
                <p:nvSpPr>
                  <p:cNvPr id="24925" name="Freeform 625"/>
                  <p:cNvSpPr>
                    <a:spLocks/>
                  </p:cNvSpPr>
                  <p:nvPr/>
                </p:nvSpPr>
                <p:spPr bwMode="auto">
                  <a:xfrm>
                    <a:off x="4050" y="3555"/>
                    <a:ext cx="214" cy="165"/>
                  </a:xfrm>
                  <a:custGeom>
                    <a:avLst/>
                    <a:gdLst>
                      <a:gd name="T0" fmla="*/ 0 w 214"/>
                      <a:gd name="T1" fmla="*/ 0 h 165"/>
                      <a:gd name="T2" fmla="*/ 214 w 214"/>
                      <a:gd name="T3" fmla="*/ 21 h 165"/>
                      <a:gd name="T4" fmla="*/ 210 w 214"/>
                      <a:gd name="T5" fmla="*/ 165 h 165"/>
                      <a:gd name="T6" fmla="*/ 0 w 214"/>
                      <a:gd name="T7" fmla="*/ 140 h 165"/>
                      <a:gd name="T8" fmla="*/ 0 w 214"/>
                      <a:gd name="T9" fmla="*/ 0 h 16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14"/>
                      <a:gd name="T16" fmla="*/ 0 h 165"/>
                      <a:gd name="T17" fmla="*/ 214 w 214"/>
                      <a:gd name="T18" fmla="*/ 165 h 16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14" h="165">
                        <a:moveTo>
                          <a:pt x="0" y="0"/>
                        </a:moveTo>
                        <a:lnTo>
                          <a:pt x="214" y="21"/>
                        </a:lnTo>
                        <a:lnTo>
                          <a:pt x="210" y="165"/>
                        </a:lnTo>
                        <a:lnTo>
                          <a:pt x="0" y="1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26" name="Freeform 626"/>
                  <p:cNvSpPr>
                    <a:spLocks/>
                  </p:cNvSpPr>
                  <p:nvPr/>
                </p:nvSpPr>
                <p:spPr bwMode="auto">
                  <a:xfrm>
                    <a:off x="4133" y="3316"/>
                    <a:ext cx="52" cy="296"/>
                  </a:xfrm>
                  <a:custGeom>
                    <a:avLst/>
                    <a:gdLst>
                      <a:gd name="T0" fmla="*/ 0 w 52"/>
                      <a:gd name="T1" fmla="*/ 57 h 296"/>
                      <a:gd name="T2" fmla="*/ 1 w 52"/>
                      <a:gd name="T3" fmla="*/ 296 h 296"/>
                      <a:gd name="T4" fmla="*/ 52 w 52"/>
                      <a:gd name="T5" fmla="*/ 295 h 296"/>
                      <a:gd name="T6" fmla="*/ 51 w 52"/>
                      <a:gd name="T7" fmla="*/ 0 h 296"/>
                      <a:gd name="T8" fmla="*/ 0 w 52"/>
                      <a:gd name="T9" fmla="*/ 57 h 29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2"/>
                      <a:gd name="T16" fmla="*/ 0 h 296"/>
                      <a:gd name="T17" fmla="*/ 52 w 52"/>
                      <a:gd name="T18" fmla="*/ 296 h 29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2" h="296">
                        <a:moveTo>
                          <a:pt x="0" y="57"/>
                        </a:moveTo>
                        <a:lnTo>
                          <a:pt x="1" y="296"/>
                        </a:lnTo>
                        <a:lnTo>
                          <a:pt x="52" y="295"/>
                        </a:lnTo>
                        <a:lnTo>
                          <a:pt x="51" y="0"/>
                        </a:lnTo>
                        <a:lnTo>
                          <a:pt x="0" y="57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27" name="Freeform 627"/>
                  <p:cNvSpPr>
                    <a:spLocks/>
                  </p:cNvSpPr>
                  <p:nvPr/>
                </p:nvSpPr>
                <p:spPr bwMode="auto">
                  <a:xfrm rot="-446074">
                    <a:off x="4040" y="3246"/>
                    <a:ext cx="189" cy="186"/>
                  </a:xfrm>
                  <a:custGeom>
                    <a:avLst/>
                    <a:gdLst>
                      <a:gd name="T0" fmla="*/ 150 w 189"/>
                      <a:gd name="T1" fmla="*/ 0 h 186"/>
                      <a:gd name="T2" fmla="*/ 0 w 189"/>
                      <a:gd name="T3" fmla="*/ 147 h 186"/>
                      <a:gd name="T4" fmla="*/ 48 w 189"/>
                      <a:gd name="T5" fmla="*/ 186 h 186"/>
                      <a:gd name="T6" fmla="*/ 189 w 189"/>
                      <a:gd name="T7" fmla="*/ 45 h 186"/>
                      <a:gd name="T8" fmla="*/ 150 w 189"/>
                      <a:gd name="T9" fmla="*/ 0 h 18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9"/>
                      <a:gd name="T16" fmla="*/ 0 h 186"/>
                      <a:gd name="T17" fmla="*/ 189 w 189"/>
                      <a:gd name="T18" fmla="*/ 186 h 18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9" h="186">
                        <a:moveTo>
                          <a:pt x="150" y="0"/>
                        </a:moveTo>
                        <a:lnTo>
                          <a:pt x="0" y="147"/>
                        </a:lnTo>
                        <a:lnTo>
                          <a:pt x="48" y="186"/>
                        </a:lnTo>
                        <a:lnTo>
                          <a:pt x="189" y="45"/>
                        </a:lnTo>
                        <a:lnTo>
                          <a:pt x="15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28" name="Line 628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4114" y="3231"/>
                    <a:ext cx="44" cy="38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29" name="Line 629"/>
                  <p:cNvSpPr>
                    <a:spLocks noChangeShapeType="1"/>
                  </p:cNvSpPr>
                  <p:nvPr/>
                </p:nvSpPr>
                <p:spPr bwMode="auto">
                  <a:xfrm rot="-446074">
                    <a:off x="4021" y="3349"/>
                    <a:ext cx="38" cy="3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4921" name="Group 630"/>
                <p:cNvGrpSpPr>
                  <a:grpSpLocks/>
                </p:cNvGrpSpPr>
                <p:nvPr/>
              </p:nvGrpSpPr>
              <p:grpSpPr bwMode="auto">
                <a:xfrm rot="18362009" flipH="1">
                  <a:off x="3880" y="3068"/>
                  <a:ext cx="178" cy="302"/>
                  <a:chOff x="2496" y="2112"/>
                  <a:chExt cx="181" cy="333"/>
                </a:xfrm>
              </p:grpSpPr>
              <p:sp>
                <p:nvSpPr>
                  <p:cNvPr id="24922" name="Freeform 631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1 h 517"/>
                      <a:gd name="T14" fmla="*/ 1 w 277"/>
                      <a:gd name="T15" fmla="*/ 1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rot="10800000" vert="eaVert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23" name="Line 6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924" name="Line 633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24919" name="Freeform 634"/>
              <p:cNvSpPr>
                <a:spLocks/>
              </p:cNvSpPr>
              <p:nvPr/>
            </p:nvSpPr>
            <p:spPr bwMode="auto">
              <a:xfrm rot="21508021" flipH="1">
                <a:off x="1898" y="2832"/>
                <a:ext cx="234" cy="138"/>
              </a:xfrm>
              <a:custGeom>
                <a:avLst/>
                <a:gdLst>
                  <a:gd name="T0" fmla="*/ 0 w 304"/>
                  <a:gd name="T1" fmla="*/ 2 h 180"/>
                  <a:gd name="T2" fmla="*/ 2 w 304"/>
                  <a:gd name="T3" fmla="*/ 2 h 180"/>
                  <a:gd name="T4" fmla="*/ 2 w 304"/>
                  <a:gd name="T5" fmla="*/ 2 h 180"/>
                  <a:gd name="T6" fmla="*/ 0 60000 65536"/>
                  <a:gd name="T7" fmla="*/ 0 60000 65536"/>
                  <a:gd name="T8" fmla="*/ 0 60000 65536"/>
                  <a:gd name="T9" fmla="*/ 0 w 304"/>
                  <a:gd name="T10" fmla="*/ 0 h 180"/>
                  <a:gd name="T11" fmla="*/ 304 w 304"/>
                  <a:gd name="T12" fmla="*/ 180 h 1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" h="180">
                    <a:moveTo>
                      <a:pt x="0" y="40"/>
                    </a:moveTo>
                    <a:cubicBezTo>
                      <a:pt x="31" y="42"/>
                      <a:pt x="100" y="0"/>
                      <a:pt x="188" y="52"/>
                    </a:cubicBezTo>
                    <a:cubicBezTo>
                      <a:pt x="276" y="104"/>
                      <a:pt x="280" y="153"/>
                      <a:pt x="304" y="18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916" name="Text Box 635"/>
            <p:cNvSpPr txBox="1">
              <a:spLocks noChangeArrowheads="1"/>
            </p:cNvSpPr>
            <p:nvPr/>
          </p:nvSpPr>
          <p:spPr bwMode="auto">
            <a:xfrm>
              <a:off x="2058" y="3504"/>
              <a:ext cx="26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Drop Out Penalty</a:t>
              </a:r>
            </a:p>
          </p:txBody>
        </p:sp>
      </p:grpSp>
      <p:grpSp>
        <p:nvGrpSpPr>
          <p:cNvPr id="24606" name="Group 238"/>
          <p:cNvGrpSpPr>
            <a:grpSpLocks/>
          </p:cNvGrpSpPr>
          <p:nvPr/>
        </p:nvGrpSpPr>
        <p:grpSpPr bwMode="auto">
          <a:xfrm flipH="1">
            <a:off x="3146425" y="1943100"/>
            <a:ext cx="579438" cy="854075"/>
            <a:chOff x="3642" y="3090"/>
            <a:chExt cx="356" cy="525"/>
          </a:xfrm>
        </p:grpSpPr>
        <p:sp>
          <p:nvSpPr>
            <p:cNvPr id="24876" name="Freeform 239"/>
            <p:cNvSpPr>
              <a:spLocks/>
            </p:cNvSpPr>
            <p:nvPr/>
          </p:nvSpPr>
          <p:spPr bwMode="auto">
            <a:xfrm>
              <a:off x="3843" y="3192"/>
              <a:ext cx="118" cy="186"/>
            </a:xfrm>
            <a:custGeom>
              <a:avLst/>
              <a:gdLst>
                <a:gd name="T0" fmla="*/ 0 w 246"/>
                <a:gd name="T1" fmla="*/ 1 h 369"/>
                <a:gd name="T2" fmla="*/ 0 w 246"/>
                <a:gd name="T3" fmla="*/ 1 h 369"/>
                <a:gd name="T4" fmla="*/ 0 w 246"/>
                <a:gd name="T5" fmla="*/ 1 h 369"/>
                <a:gd name="T6" fmla="*/ 0 w 246"/>
                <a:gd name="T7" fmla="*/ 0 h 369"/>
                <a:gd name="T8" fmla="*/ 0 w 246"/>
                <a:gd name="T9" fmla="*/ 1 h 3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"/>
                <a:gd name="T16" fmla="*/ 0 h 369"/>
                <a:gd name="T17" fmla="*/ 246 w 246"/>
                <a:gd name="T18" fmla="*/ 369 h 3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" h="369">
                  <a:moveTo>
                    <a:pt x="0" y="8"/>
                  </a:moveTo>
                  <a:lnTo>
                    <a:pt x="234" y="369"/>
                  </a:lnTo>
                  <a:lnTo>
                    <a:pt x="246" y="362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77" name="Freeform 240"/>
            <p:cNvSpPr>
              <a:spLocks/>
            </p:cNvSpPr>
            <p:nvPr/>
          </p:nvSpPr>
          <p:spPr bwMode="auto">
            <a:xfrm>
              <a:off x="3733" y="3262"/>
              <a:ext cx="121" cy="190"/>
            </a:xfrm>
            <a:custGeom>
              <a:avLst/>
              <a:gdLst>
                <a:gd name="T0" fmla="*/ 0 w 250"/>
                <a:gd name="T1" fmla="*/ 1 h 376"/>
                <a:gd name="T2" fmla="*/ 0 w 250"/>
                <a:gd name="T3" fmla="*/ 1 h 376"/>
                <a:gd name="T4" fmla="*/ 0 w 250"/>
                <a:gd name="T5" fmla="*/ 1 h 376"/>
                <a:gd name="T6" fmla="*/ 0 w 250"/>
                <a:gd name="T7" fmla="*/ 0 h 376"/>
                <a:gd name="T8" fmla="*/ 0 w 250"/>
                <a:gd name="T9" fmla="*/ 1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376"/>
                <a:gd name="T17" fmla="*/ 250 w 250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376">
                  <a:moveTo>
                    <a:pt x="0" y="7"/>
                  </a:moveTo>
                  <a:lnTo>
                    <a:pt x="238" y="376"/>
                  </a:lnTo>
                  <a:lnTo>
                    <a:pt x="250" y="369"/>
                  </a:lnTo>
                  <a:lnTo>
                    <a:pt x="1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78" name="Freeform 241"/>
            <p:cNvSpPr>
              <a:spLocks/>
            </p:cNvSpPr>
            <p:nvPr/>
          </p:nvSpPr>
          <p:spPr bwMode="auto">
            <a:xfrm>
              <a:off x="3722" y="3145"/>
              <a:ext cx="198" cy="266"/>
            </a:xfrm>
            <a:custGeom>
              <a:avLst/>
              <a:gdLst>
                <a:gd name="T0" fmla="*/ 0 w 410"/>
                <a:gd name="T1" fmla="*/ 0 h 526"/>
                <a:gd name="T2" fmla="*/ 0 w 410"/>
                <a:gd name="T3" fmla="*/ 1 h 526"/>
                <a:gd name="T4" fmla="*/ 0 w 410"/>
                <a:gd name="T5" fmla="*/ 1 h 526"/>
                <a:gd name="T6" fmla="*/ 0 w 410"/>
                <a:gd name="T7" fmla="*/ 1 h 526"/>
                <a:gd name="T8" fmla="*/ 0 w 410"/>
                <a:gd name="T9" fmla="*/ 1 h 526"/>
                <a:gd name="T10" fmla="*/ 0 w 410"/>
                <a:gd name="T11" fmla="*/ 1 h 526"/>
                <a:gd name="T12" fmla="*/ 0 w 410"/>
                <a:gd name="T13" fmla="*/ 1 h 526"/>
                <a:gd name="T14" fmla="*/ 0 w 410"/>
                <a:gd name="T15" fmla="*/ 1 h 526"/>
                <a:gd name="T16" fmla="*/ 0 w 410"/>
                <a:gd name="T17" fmla="*/ 1 h 526"/>
                <a:gd name="T18" fmla="*/ 0 w 410"/>
                <a:gd name="T19" fmla="*/ 1 h 526"/>
                <a:gd name="T20" fmla="*/ 0 w 410"/>
                <a:gd name="T21" fmla="*/ 1 h 526"/>
                <a:gd name="T22" fmla="*/ 0 w 410"/>
                <a:gd name="T23" fmla="*/ 1 h 526"/>
                <a:gd name="T24" fmla="*/ 0 w 410"/>
                <a:gd name="T25" fmla="*/ 0 h 5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0"/>
                <a:gd name="T40" fmla="*/ 0 h 526"/>
                <a:gd name="T41" fmla="*/ 410 w 410"/>
                <a:gd name="T42" fmla="*/ 526 h 5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0" h="526">
                  <a:moveTo>
                    <a:pt x="85" y="0"/>
                  </a:moveTo>
                  <a:lnTo>
                    <a:pt x="0" y="57"/>
                  </a:lnTo>
                  <a:lnTo>
                    <a:pt x="63" y="143"/>
                  </a:lnTo>
                  <a:lnTo>
                    <a:pt x="11" y="177"/>
                  </a:lnTo>
                  <a:lnTo>
                    <a:pt x="0" y="217"/>
                  </a:lnTo>
                  <a:lnTo>
                    <a:pt x="154" y="457"/>
                  </a:lnTo>
                  <a:lnTo>
                    <a:pt x="251" y="526"/>
                  </a:lnTo>
                  <a:lnTo>
                    <a:pt x="410" y="423"/>
                  </a:lnTo>
                  <a:lnTo>
                    <a:pt x="399" y="309"/>
                  </a:lnTo>
                  <a:lnTo>
                    <a:pt x="239" y="57"/>
                  </a:lnTo>
                  <a:lnTo>
                    <a:pt x="194" y="52"/>
                  </a:lnTo>
                  <a:lnTo>
                    <a:pt x="142" y="86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79" name="Freeform 242"/>
            <p:cNvSpPr>
              <a:spLocks/>
            </p:cNvSpPr>
            <p:nvPr/>
          </p:nvSpPr>
          <p:spPr bwMode="auto">
            <a:xfrm>
              <a:off x="3843" y="3365"/>
              <a:ext cx="116" cy="85"/>
            </a:xfrm>
            <a:custGeom>
              <a:avLst/>
              <a:gdLst>
                <a:gd name="T0" fmla="*/ 0 w 242"/>
                <a:gd name="T1" fmla="*/ 1 h 169"/>
                <a:gd name="T2" fmla="*/ 0 w 242"/>
                <a:gd name="T3" fmla="*/ 1 h 169"/>
                <a:gd name="T4" fmla="*/ 0 w 242"/>
                <a:gd name="T5" fmla="*/ 1 h 169"/>
                <a:gd name="T6" fmla="*/ 0 w 242"/>
                <a:gd name="T7" fmla="*/ 0 h 169"/>
                <a:gd name="T8" fmla="*/ 0 w 242"/>
                <a:gd name="T9" fmla="*/ 1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2"/>
                <a:gd name="T16" fmla="*/ 0 h 169"/>
                <a:gd name="T17" fmla="*/ 242 w 242"/>
                <a:gd name="T18" fmla="*/ 169 h 1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2" h="169">
                  <a:moveTo>
                    <a:pt x="242" y="23"/>
                  </a:moveTo>
                  <a:lnTo>
                    <a:pt x="15" y="169"/>
                  </a:lnTo>
                  <a:lnTo>
                    <a:pt x="0" y="146"/>
                  </a:lnTo>
                  <a:lnTo>
                    <a:pt x="227" y="0"/>
                  </a:lnTo>
                  <a:lnTo>
                    <a:pt x="242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80" name="Freeform 243"/>
            <p:cNvSpPr>
              <a:spLocks/>
            </p:cNvSpPr>
            <p:nvPr/>
          </p:nvSpPr>
          <p:spPr bwMode="auto">
            <a:xfrm>
              <a:off x="3902" y="3408"/>
              <a:ext cx="81" cy="127"/>
            </a:xfrm>
            <a:custGeom>
              <a:avLst/>
              <a:gdLst>
                <a:gd name="T0" fmla="*/ 0 w 169"/>
                <a:gd name="T1" fmla="*/ 1 h 253"/>
                <a:gd name="T2" fmla="*/ 0 w 169"/>
                <a:gd name="T3" fmla="*/ 1 h 253"/>
                <a:gd name="T4" fmla="*/ 0 w 169"/>
                <a:gd name="T5" fmla="*/ 1 h 253"/>
                <a:gd name="T6" fmla="*/ 0 w 169"/>
                <a:gd name="T7" fmla="*/ 0 h 253"/>
                <a:gd name="T8" fmla="*/ 0 w 169"/>
                <a:gd name="T9" fmla="*/ 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53"/>
                <a:gd name="T17" fmla="*/ 169 w 169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53">
                  <a:moveTo>
                    <a:pt x="0" y="8"/>
                  </a:moveTo>
                  <a:lnTo>
                    <a:pt x="157" y="253"/>
                  </a:lnTo>
                  <a:lnTo>
                    <a:pt x="169" y="246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81" name="Freeform 244"/>
            <p:cNvSpPr>
              <a:spLocks/>
            </p:cNvSpPr>
            <p:nvPr/>
          </p:nvSpPr>
          <p:spPr bwMode="auto">
            <a:xfrm>
              <a:off x="3953" y="3507"/>
              <a:ext cx="45" cy="44"/>
            </a:xfrm>
            <a:custGeom>
              <a:avLst/>
              <a:gdLst>
                <a:gd name="T0" fmla="*/ 0 w 93"/>
                <a:gd name="T1" fmla="*/ 1 h 88"/>
                <a:gd name="T2" fmla="*/ 0 w 93"/>
                <a:gd name="T3" fmla="*/ 1 h 88"/>
                <a:gd name="T4" fmla="*/ 0 w 93"/>
                <a:gd name="T5" fmla="*/ 1 h 88"/>
                <a:gd name="T6" fmla="*/ 0 w 93"/>
                <a:gd name="T7" fmla="*/ 0 h 88"/>
                <a:gd name="T8" fmla="*/ 0 w 93"/>
                <a:gd name="T9" fmla="*/ 1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88"/>
                <a:gd name="T17" fmla="*/ 93 w 93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88">
                  <a:moveTo>
                    <a:pt x="93" y="50"/>
                  </a:moveTo>
                  <a:lnTo>
                    <a:pt x="35" y="88"/>
                  </a:lnTo>
                  <a:lnTo>
                    <a:pt x="0" y="38"/>
                  </a:lnTo>
                  <a:lnTo>
                    <a:pt x="58" y="0"/>
                  </a:lnTo>
                  <a:lnTo>
                    <a:pt x="93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82" name="Rectangle 245"/>
            <p:cNvSpPr>
              <a:spLocks noChangeArrowheads="1"/>
            </p:cNvSpPr>
            <p:nvPr/>
          </p:nvSpPr>
          <p:spPr bwMode="auto">
            <a:xfrm>
              <a:off x="3822" y="3599"/>
              <a:ext cx="133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83" name="Rectangle 246"/>
            <p:cNvSpPr>
              <a:spLocks noChangeArrowheads="1"/>
            </p:cNvSpPr>
            <p:nvPr/>
          </p:nvSpPr>
          <p:spPr bwMode="auto">
            <a:xfrm>
              <a:off x="3706" y="3439"/>
              <a:ext cx="7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84" name="Rectangle 247"/>
            <p:cNvSpPr>
              <a:spLocks noChangeArrowheads="1"/>
            </p:cNvSpPr>
            <p:nvPr/>
          </p:nvSpPr>
          <p:spPr bwMode="auto">
            <a:xfrm>
              <a:off x="3883" y="3406"/>
              <a:ext cx="15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85" name="Freeform 248"/>
            <p:cNvSpPr>
              <a:spLocks/>
            </p:cNvSpPr>
            <p:nvPr/>
          </p:nvSpPr>
          <p:spPr bwMode="auto">
            <a:xfrm>
              <a:off x="3830" y="3567"/>
              <a:ext cx="20" cy="36"/>
            </a:xfrm>
            <a:custGeom>
              <a:avLst/>
              <a:gdLst>
                <a:gd name="T0" fmla="*/ 0 w 42"/>
                <a:gd name="T1" fmla="*/ 0 h 73"/>
                <a:gd name="T2" fmla="*/ 0 w 42"/>
                <a:gd name="T3" fmla="*/ 0 h 73"/>
                <a:gd name="T4" fmla="*/ 0 w 42"/>
                <a:gd name="T5" fmla="*/ 0 h 73"/>
                <a:gd name="T6" fmla="*/ 0 w 42"/>
                <a:gd name="T7" fmla="*/ 0 h 73"/>
                <a:gd name="T8" fmla="*/ 0 w 42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73"/>
                <a:gd name="T17" fmla="*/ 42 w 42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73">
                  <a:moveTo>
                    <a:pt x="42" y="4"/>
                  </a:moveTo>
                  <a:lnTo>
                    <a:pt x="11" y="73"/>
                  </a:lnTo>
                  <a:lnTo>
                    <a:pt x="0" y="69"/>
                  </a:lnTo>
                  <a:lnTo>
                    <a:pt x="31" y="0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86" name="Freeform 249"/>
            <p:cNvSpPr>
              <a:spLocks/>
            </p:cNvSpPr>
            <p:nvPr/>
          </p:nvSpPr>
          <p:spPr bwMode="auto">
            <a:xfrm>
              <a:off x="3935" y="3571"/>
              <a:ext cx="20" cy="32"/>
            </a:xfrm>
            <a:custGeom>
              <a:avLst/>
              <a:gdLst>
                <a:gd name="T0" fmla="*/ 0 w 42"/>
                <a:gd name="T1" fmla="*/ 0 h 65"/>
                <a:gd name="T2" fmla="*/ 0 w 42"/>
                <a:gd name="T3" fmla="*/ 0 h 65"/>
                <a:gd name="T4" fmla="*/ 0 w 42"/>
                <a:gd name="T5" fmla="*/ 0 h 65"/>
                <a:gd name="T6" fmla="*/ 0 w 42"/>
                <a:gd name="T7" fmla="*/ 0 h 65"/>
                <a:gd name="T8" fmla="*/ 0 w 4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65"/>
                <a:gd name="T17" fmla="*/ 42 w 4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65">
                  <a:moveTo>
                    <a:pt x="0" y="3"/>
                  </a:moveTo>
                  <a:lnTo>
                    <a:pt x="31" y="65"/>
                  </a:lnTo>
                  <a:lnTo>
                    <a:pt x="42" y="61"/>
                  </a:lnTo>
                  <a:lnTo>
                    <a:pt x="1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87" name="Rectangle 250"/>
            <p:cNvSpPr>
              <a:spLocks noChangeArrowheads="1"/>
            </p:cNvSpPr>
            <p:nvPr/>
          </p:nvSpPr>
          <p:spPr bwMode="auto">
            <a:xfrm>
              <a:off x="3846" y="3569"/>
              <a:ext cx="94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88" name="Freeform 251"/>
            <p:cNvSpPr>
              <a:spLocks/>
            </p:cNvSpPr>
            <p:nvPr/>
          </p:nvSpPr>
          <p:spPr bwMode="auto">
            <a:xfrm>
              <a:off x="3683" y="3103"/>
              <a:ext cx="88" cy="82"/>
            </a:xfrm>
            <a:custGeom>
              <a:avLst/>
              <a:gdLst>
                <a:gd name="T0" fmla="*/ 0 w 183"/>
                <a:gd name="T1" fmla="*/ 0 h 163"/>
                <a:gd name="T2" fmla="*/ 0 w 183"/>
                <a:gd name="T3" fmla="*/ 1 h 163"/>
                <a:gd name="T4" fmla="*/ 0 w 183"/>
                <a:gd name="T5" fmla="*/ 1 h 163"/>
                <a:gd name="T6" fmla="*/ 0 w 183"/>
                <a:gd name="T7" fmla="*/ 1 h 163"/>
                <a:gd name="T8" fmla="*/ 0 w 183"/>
                <a:gd name="T9" fmla="*/ 1 h 163"/>
                <a:gd name="T10" fmla="*/ 0 w 183"/>
                <a:gd name="T11" fmla="*/ 1 h 163"/>
                <a:gd name="T12" fmla="*/ 0 w 183"/>
                <a:gd name="T13" fmla="*/ 1 h 163"/>
                <a:gd name="T14" fmla="*/ 0 w 183"/>
                <a:gd name="T15" fmla="*/ 1 h 163"/>
                <a:gd name="T16" fmla="*/ 0 w 183"/>
                <a:gd name="T17" fmla="*/ 1 h 163"/>
                <a:gd name="T18" fmla="*/ 0 w 183"/>
                <a:gd name="T19" fmla="*/ 1 h 163"/>
                <a:gd name="T20" fmla="*/ 0 w 183"/>
                <a:gd name="T21" fmla="*/ 1 h 163"/>
                <a:gd name="T22" fmla="*/ 0 w 183"/>
                <a:gd name="T23" fmla="*/ 1 h 163"/>
                <a:gd name="T24" fmla="*/ 0 w 183"/>
                <a:gd name="T25" fmla="*/ 1 h 163"/>
                <a:gd name="T26" fmla="*/ 0 w 183"/>
                <a:gd name="T27" fmla="*/ 1 h 163"/>
                <a:gd name="T28" fmla="*/ 0 w 183"/>
                <a:gd name="T29" fmla="*/ 1 h 163"/>
                <a:gd name="T30" fmla="*/ 0 w 183"/>
                <a:gd name="T31" fmla="*/ 1 h 163"/>
                <a:gd name="T32" fmla="*/ 0 w 183"/>
                <a:gd name="T33" fmla="*/ 1 h 163"/>
                <a:gd name="T34" fmla="*/ 0 w 183"/>
                <a:gd name="T35" fmla="*/ 1 h 163"/>
                <a:gd name="T36" fmla="*/ 0 w 183"/>
                <a:gd name="T37" fmla="*/ 1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3"/>
                <a:gd name="T58" fmla="*/ 0 h 163"/>
                <a:gd name="T59" fmla="*/ 183 w 183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3" h="163">
                  <a:moveTo>
                    <a:pt x="183" y="0"/>
                  </a:moveTo>
                  <a:lnTo>
                    <a:pt x="164" y="2"/>
                  </a:lnTo>
                  <a:lnTo>
                    <a:pt x="147" y="4"/>
                  </a:lnTo>
                  <a:lnTo>
                    <a:pt x="129" y="7"/>
                  </a:lnTo>
                  <a:lnTo>
                    <a:pt x="112" y="12"/>
                  </a:lnTo>
                  <a:lnTo>
                    <a:pt x="98" y="19"/>
                  </a:lnTo>
                  <a:lnTo>
                    <a:pt x="82" y="27"/>
                  </a:lnTo>
                  <a:lnTo>
                    <a:pt x="69" y="36"/>
                  </a:lnTo>
                  <a:lnTo>
                    <a:pt x="55" y="47"/>
                  </a:lnTo>
                  <a:lnTo>
                    <a:pt x="43" y="58"/>
                  </a:lnTo>
                  <a:lnTo>
                    <a:pt x="32" y="71"/>
                  </a:lnTo>
                  <a:lnTo>
                    <a:pt x="23" y="84"/>
                  </a:lnTo>
                  <a:lnTo>
                    <a:pt x="16" y="98"/>
                  </a:lnTo>
                  <a:lnTo>
                    <a:pt x="9" y="113"/>
                  </a:lnTo>
                  <a:lnTo>
                    <a:pt x="4" y="129"/>
                  </a:lnTo>
                  <a:lnTo>
                    <a:pt x="2" y="144"/>
                  </a:lnTo>
                  <a:lnTo>
                    <a:pt x="1" y="162"/>
                  </a:lnTo>
                  <a:lnTo>
                    <a:pt x="0" y="162"/>
                  </a:lnTo>
                  <a:lnTo>
                    <a:pt x="1" y="16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889" name="Group 252"/>
            <p:cNvGrpSpPr>
              <a:grpSpLocks/>
            </p:cNvGrpSpPr>
            <p:nvPr/>
          </p:nvGrpSpPr>
          <p:grpSpPr bwMode="auto">
            <a:xfrm>
              <a:off x="3757" y="3090"/>
              <a:ext cx="20" cy="33"/>
              <a:chOff x="2171" y="891"/>
              <a:chExt cx="42" cy="66"/>
            </a:xfrm>
          </p:grpSpPr>
          <p:sp>
            <p:nvSpPr>
              <p:cNvPr id="24913" name="Line 253"/>
              <p:cNvSpPr>
                <a:spLocks noChangeShapeType="1"/>
              </p:cNvSpPr>
              <p:nvPr/>
            </p:nvSpPr>
            <p:spPr bwMode="auto">
              <a:xfrm flipH="1">
                <a:off x="2183" y="920"/>
                <a:ext cx="28" cy="3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914" name="Line 254"/>
              <p:cNvSpPr>
                <a:spLocks noChangeShapeType="1"/>
              </p:cNvSpPr>
              <p:nvPr/>
            </p:nvSpPr>
            <p:spPr bwMode="auto">
              <a:xfrm flipH="1" flipV="1">
                <a:off x="2171" y="891"/>
                <a:ext cx="42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24890" name="Group 255"/>
            <p:cNvGrpSpPr>
              <a:grpSpLocks/>
            </p:cNvGrpSpPr>
            <p:nvPr/>
          </p:nvGrpSpPr>
          <p:grpSpPr bwMode="auto">
            <a:xfrm>
              <a:off x="3672" y="3168"/>
              <a:ext cx="32" cy="22"/>
              <a:chOff x="1995" y="1046"/>
              <a:chExt cx="66" cy="44"/>
            </a:xfrm>
          </p:grpSpPr>
          <p:sp>
            <p:nvSpPr>
              <p:cNvPr id="24911" name="Line 256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912" name="Line 257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891" name="Freeform 258"/>
            <p:cNvSpPr>
              <a:spLocks/>
            </p:cNvSpPr>
            <p:nvPr/>
          </p:nvSpPr>
          <p:spPr bwMode="auto">
            <a:xfrm>
              <a:off x="3683" y="3103"/>
              <a:ext cx="88" cy="82"/>
            </a:xfrm>
            <a:custGeom>
              <a:avLst/>
              <a:gdLst>
                <a:gd name="T0" fmla="*/ 0 w 183"/>
                <a:gd name="T1" fmla="*/ 0 h 163"/>
                <a:gd name="T2" fmla="*/ 0 w 183"/>
                <a:gd name="T3" fmla="*/ 1 h 163"/>
                <a:gd name="T4" fmla="*/ 0 w 183"/>
                <a:gd name="T5" fmla="*/ 1 h 163"/>
                <a:gd name="T6" fmla="*/ 0 w 183"/>
                <a:gd name="T7" fmla="*/ 1 h 163"/>
                <a:gd name="T8" fmla="*/ 0 w 183"/>
                <a:gd name="T9" fmla="*/ 1 h 163"/>
                <a:gd name="T10" fmla="*/ 0 w 183"/>
                <a:gd name="T11" fmla="*/ 1 h 163"/>
                <a:gd name="T12" fmla="*/ 0 w 183"/>
                <a:gd name="T13" fmla="*/ 1 h 163"/>
                <a:gd name="T14" fmla="*/ 0 w 183"/>
                <a:gd name="T15" fmla="*/ 1 h 163"/>
                <a:gd name="T16" fmla="*/ 0 w 183"/>
                <a:gd name="T17" fmla="*/ 1 h 163"/>
                <a:gd name="T18" fmla="*/ 0 w 183"/>
                <a:gd name="T19" fmla="*/ 1 h 163"/>
                <a:gd name="T20" fmla="*/ 0 w 183"/>
                <a:gd name="T21" fmla="*/ 1 h 163"/>
                <a:gd name="T22" fmla="*/ 0 w 183"/>
                <a:gd name="T23" fmla="*/ 1 h 163"/>
                <a:gd name="T24" fmla="*/ 0 w 183"/>
                <a:gd name="T25" fmla="*/ 1 h 163"/>
                <a:gd name="T26" fmla="*/ 0 w 183"/>
                <a:gd name="T27" fmla="*/ 1 h 163"/>
                <a:gd name="T28" fmla="*/ 0 w 183"/>
                <a:gd name="T29" fmla="*/ 1 h 163"/>
                <a:gd name="T30" fmla="*/ 0 w 183"/>
                <a:gd name="T31" fmla="*/ 1 h 163"/>
                <a:gd name="T32" fmla="*/ 0 w 183"/>
                <a:gd name="T33" fmla="*/ 1 h 163"/>
                <a:gd name="T34" fmla="*/ 0 w 183"/>
                <a:gd name="T35" fmla="*/ 1 h 163"/>
                <a:gd name="T36" fmla="*/ 0 w 183"/>
                <a:gd name="T37" fmla="*/ 1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3"/>
                <a:gd name="T58" fmla="*/ 0 h 163"/>
                <a:gd name="T59" fmla="*/ 183 w 183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3" h="163">
                  <a:moveTo>
                    <a:pt x="183" y="0"/>
                  </a:moveTo>
                  <a:lnTo>
                    <a:pt x="164" y="2"/>
                  </a:lnTo>
                  <a:lnTo>
                    <a:pt x="147" y="4"/>
                  </a:lnTo>
                  <a:lnTo>
                    <a:pt x="129" y="7"/>
                  </a:lnTo>
                  <a:lnTo>
                    <a:pt x="112" y="12"/>
                  </a:lnTo>
                  <a:lnTo>
                    <a:pt x="98" y="19"/>
                  </a:lnTo>
                  <a:lnTo>
                    <a:pt x="82" y="27"/>
                  </a:lnTo>
                  <a:lnTo>
                    <a:pt x="69" y="36"/>
                  </a:lnTo>
                  <a:lnTo>
                    <a:pt x="55" y="47"/>
                  </a:lnTo>
                  <a:lnTo>
                    <a:pt x="43" y="58"/>
                  </a:lnTo>
                  <a:lnTo>
                    <a:pt x="32" y="71"/>
                  </a:lnTo>
                  <a:lnTo>
                    <a:pt x="23" y="84"/>
                  </a:lnTo>
                  <a:lnTo>
                    <a:pt x="16" y="98"/>
                  </a:lnTo>
                  <a:lnTo>
                    <a:pt x="9" y="113"/>
                  </a:lnTo>
                  <a:lnTo>
                    <a:pt x="4" y="129"/>
                  </a:lnTo>
                  <a:lnTo>
                    <a:pt x="2" y="144"/>
                  </a:lnTo>
                  <a:lnTo>
                    <a:pt x="1" y="162"/>
                  </a:lnTo>
                  <a:lnTo>
                    <a:pt x="0" y="162"/>
                  </a:lnTo>
                  <a:lnTo>
                    <a:pt x="1" y="16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92" name="Line 259"/>
            <p:cNvSpPr>
              <a:spLocks noChangeShapeType="1"/>
            </p:cNvSpPr>
            <p:nvPr/>
          </p:nvSpPr>
          <p:spPr bwMode="auto">
            <a:xfrm flipH="1">
              <a:off x="3763" y="3105"/>
              <a:ext cx="13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93" name="Line 260"/>
            <p:cNvSpPr>
              <a:spLocks noChangeShapeType="1"/>
            </p:cNvSpPr>
            <p:nvPr/>
          </p:nvSpPr>
          <p:spPr bwMode="auto">
            <a:xfrm flipH="1" flipV="1">
              <a:off x="3757" y="3090"/>
              <a:ext cx="20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94" name="Line 261"/>
            <p:cNvSpPr>
              <a:spLocks noChangeShapeType="1"/>
            </p:cNvSpPr>
            <p:nvPr/>
          </p:nvSpPr>
          <p:spPr bwMode="auto">
            <a:xfrm flipH="1">
              <a:off x="3763" y="3105"/>
              <a:ext cx="13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95" name="Line 262"/>
            <p:cNvSpPr>
              <a:spLocks noChangeShapeType="1"/>
            </p:cNvSpPr>
            <p:nvPr/>
          </p:nvSpPr>
          <p:spPr bwMode="auto">
            <a:xfrm flipH="1" flipV="1">
              <a:off x="3757" y="3090"/>
              <a:ext cx="20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896" name="Group 263"/>
            <p:cNvGrpSpPr>
              <a:grpSpLocks/>
            </p:cNvGrpSpPr>
            <p:nvPr/>
          </p:nvGrpSpPr>
          <p:grpSpPr bwMode="auto">
            <a:xfrm>
              <a:off x="3672" y="3168"/>
              <a:ext cx="32" cy="22"/>
              <a:chOff x="1995" y="1046"/>
              <a:chExt cx="66" cy="44"/>
            </a:xfrm>
          </p:grpSpPr>
          <p:sp>
            <p:nvSpPr>
              <p:cNvPr id="24907" name="Line 264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908" name="Line 265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909" name="Line 266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910" name="Line 267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897" name="Rectangle 268"/>
            <p:cNvSpPr>
              <a:spLocks noChangeArrowheads="1"/>
            </p:cNvSpPr>
            <p:nvPr/>
          </p:nvSpPr>
          <p:spPr bwMode="auto">
            <a:xfrm>
              <a:off x="3821" y="3439"/>
              <a:ext cx="7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898" name="Group 269"/>
            <p:cNvGrpSpPr>
              <a:grpSpLocks/>
            </p:cNvGrpSpPr>
            <p:nvPr/>
          </p:nvGrpSpPr>
          <p:grpSpPr bwMode="auto">
            <a:xfrm>
              <a:off x="3642" y="3306"/>
              <a:ext cx="248" cy="140"/>
              <a:chOff x="1440" y="1248"/>
              <a:chExt cx="515" cy="277"/>
            </a:xfrm>
          </p:grpSpPr>
          <p:grpSp>
            <p:nvGrpSpPr>
              <p:cNvPr id="24899" name="Group 270"/>
              <p:cNvGrpSpPr>
                <a:grpSpLocks/>
              </p:cNvGrpSpPr>
              <p:nvPr/>
            </p:nvGrpSpPr>
            <p:grpSpPr bwMode="auto">
              <a:xfrm rot="-5392584">
                <a:off x="1559" y="1129"/>
                <a:ext cx="277" cy="515"/>
                <a:chOff x="2305" y="992"/>
                <a:chExt cx="277" cy="515"/>
              </a:xfrm>
            </p:grpSpPr>
            <p:sp>
              <p:nvSpPr>
                <p:cNvPr id="24905" name="Freeform 271"/>
                <p:cNvSpPr>
                  <a:spLocks/>
                </p:cNvSpPr>
                <p:nvPr/>
              </p:nvSpPr>
              <p:spPr bwMode="auto">
                <a:xfrm>
                  <a:off x="2305" y="992"/>
                  <a:ext cx="277" cy="515"/>
                </a:xfrm>
                <a:custGeom>
                  <a:avLst/>
                  <a:gdLst>
                    <a:gd name="T0" fmla="*/ 188 w 277"/>
                    <a:gd name="T1" fmla="*/ 0 h 1030"/>
                    <a:gd name="T2" fmla="*/ 85 w 277"/>
                    <a:gd name="T3" fmla="*/ 0 h 1030"/>
                    <a:gd name="T4" fmla="*/ 85 w 277"/>
                    <a:gd name="T5" fmla="*/ 1 h 1030"/>
                    <a:gd name="T6" fmla="*/ 51 w 277"/>
                    <a:gd name="T7" fmla="*/ 1 h 1030"/>
                    <a:gd name="T8" fmla="*/ 0 w 277"/>
                    <a:gd name="T9" fmla="*/ 1 h 1030"/>
                    <a:gd name="T10" fmla="*/ 0 w 277"/>
                    <a:gd name="T11" fmla="*/ 1 h 1030"/>
                    <a:gd name="T12" fmla="*/ 51 w 277"/>
                    <a:gd name="T13" fmla="*/ 1 h 1030"/>
                    <a:gd name="T14" fmla="*/ 226 w 277"/>
                    <a:gd name="T15" fmla="*/ 1 h 1030"/>
                    <a:gd name="T16" fmla="*/ 277 w 277"/>
                    <a:gd name="T17" fmla="*/ 1 h 1030"/>
                    <a:gd name="T18" fmla="*/ 277 w 277"/>
                    <a:gd name="T19" fmla="*/ 1 h 1030"/>
                    <a:gd name="T20" fmla="*/ 226 w 277"/>
                    <a:gd name="T21" fmla="*/ 1 h 1030"/>
                    <a:gd name="T22" fmla="*/ 188 w 277"/>
                    <a:gd name="T23" fmla="*/ 1 h 1030"/>
                    <a:gd name="T24" fmla="*/ 188 w 277"/>
                    <a:gd name="T25" fmla="*/ 0 h 10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1030"/>
                    <a:gd name="T41" fmla="*/ 277 w 277"/>
                    <a:gd name="T42" fmla="*/ 1030 h 10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1030">
                      <a:moveTo>
                        <a:pt x="188" y="0"/>
                      </a:moveTo>
                      <a:lnTo>
                        <a:pt x="85" y="0"/>
                      </a:lnTo>
                      <a:lnTo>
                        <a:pt x="85" y="209"/>
                      </a:lnTo>
                      <a:lnTo>
                        <a:pt x="51" y="209"/>
                      </a:lnTo>
                      <a:lnTo>
                        <a:pt x="0" y="277"/>
                      </a:lnTo>
                      <a:lnTo>
                        <a:pt x="0" y="828"/>
                      </a:lnTo>
                      <a:lnTo>
                        <a:pt x="51" y="1030"/>
                      </a:lnTo>
                      <a:lnTo>
                        <a:pt x="226" y="1030"/>
                      </a:lnTo>
                      <a:lnTo>
                        <a:pt x="277" y="828"/>
                      </a:lnTo>
                      <a:lnTo>
                        <a:pt x="277" y="277"/>
                      </a:lnTo>
                      <a:lnTo>
                        <a:pt x="226" y="209"/>
                      </a:lnTo>
                      <a:lnTo>
                        <a:pt x="188" y="209"/>
                      </a:lnTo>
                      <a:lnTo>
                        <a:pt x="18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06" name="Freeform 272"/>
                <p:cNvSpPr>
                  <a:spLocks/>
                </p:cNvSpPr>
                <p:nvPr/>
              </p:nvSpPr>
              <p:spPr bwMode="auto">
                <a:xfrm>
                  <a:off x="2305" y="992"/>
                  <a:ext cx="277" cy="515"/>
                </a:xfrm>
                <a:custGeom>
                  <a:avLst/>
                  <a:gdLst>
                    <a:gd name="T0" fmla="*/ 188 w 277"/>
                    <a:gd name="T1" fmla="*/ 0 h 1030"/>
                    <a:gd name="T2" fmla="*/ 85 w 277"/>
                    <a:gd name="T3" fmla="*/ 0 h 1030"/>
                    <a:gd name="T4" fmla="*/ 85 w 277"/>
                    <a:gd name="T5" fmla="*/ 1 h 1030"/>
                    <a:gd name="T6" fmla="*/ 51 w 277"/>
                    <a:gd name="T7" fmla="*/ 1 h 1030"/>
                    <a:gd name="T8" fmla="*/ 0 w 277"/>
                    <a:gd name="T9" fmla="*/ 1 h 1030"/>
                    <a:gd name="T10" fmla="*/ 0 w 277"/>
                    <a:gd name="T11" fmla="*/ 1 h 1030"/>
                    <a:gd name="T12" fmla="*/ 51 w 277"/>
                    <a:gd name="T13" fmla="*/ 1 h 1030"/>
                    <a:gd name="T14" fmla="*/ 226 w 277"/>
                    <a:gd name="T15" fmla="*/ 1 h 1030"/>
                    <a:gd name="T16" fmla="*/ 277 w 277"/>
                    <a:gd name="T17" fmla="*/ 1 h 1030"/>
                    <a:gd name="T18" fmla="*/ 277 w 277"/>
                    <a:gd name="T19" fmla="*/ 1 h 1030"/>
                    <a:gd name="T20" fmla="*/ 226 w 277"/>
                    <a:gd name="T21" fmla="*/ 1 h 1030"/>
                    <a:gd name="T22" fmla="*/ 188 w 277"/>
                    <a:gd name="T23" fmla="*/ 1 h 1030"/>
                    <a:gd name="T24" fmla="*/ 188 w 277"/>
                    <a:gd name="T25" fmla="*/ 0 h 10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1030"/>
                    <a:gd name="T41" fmla="*/ 277 w 277"/>
                    <a:gd name="T42" fmla="*/ 1030 h 10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1030">
                      <a:moveTo>
                        <a:pt x="188" y="0"/>
                      </a:moveTo>
                      <a:lnTo>
                        <a:pt x="85" y="0"/>
                      </a:lnTo>
                      <a:lnTo>
                        <a:pt x="85" y="209"/>
                      </a:lnTo>
                      <a:lnTo>
                        <a:pt x="51" y="209"/>
                      </a:lnTo>
                      <a:lnTo>
                        <a:pt x="0" y="277"/>
                      </a:lnTo>
                      <a:lnTo>
                        <a:pt x="0" y="828"/>
                      </a:lnTo>
                      <a:lnTo>
                        <a:pt x="51" y="1030"/>
                      </a:lnTo>
                      <a:lnTo>
                        <a:pt x="226" y="1030"/>
                      </a:lnTo>
                      <a:lnTo>
                        <a:pt x="277" y="828"/>
                      </a:lnTo>
                      <a:lnTo>
                        <a:pt x="277" y="277"/>
                      </a:lnTo>
                      <a:lnTo>
                        <a:pt x="226" y="209"/>
                      </a:lnTo>
                      <a:lnTo>
                        <a:pt x="188" y="209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ot="10800000"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4900" name="Group 273"/>
              <p:cNvGrpSpPr>
                <a:grpSpLocks/>
              </p:cNvGrpSpPr>
              <p:nvPr/>
            </p:nvGrpSpPr>
            <p:grpSpPr bwMode="auto">
              <a:xfrm rot="-5327712">
                <a:off x="1616" y="1228"/>
                <a:ext cx="210" cy="321"/>
                <a:chOff x="2338" y="1124"/>
                <a:chExt cx="210" cy="321"/>
              </a:xfrm>
            </p:grpSpPr>
            <p:sp>
              <p:nvSpPr>
                <p:cNvPr id="24901" name="Freeform 274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0 w 210"/>
                    <a:gd name="T1" fmla="*/ 0 h 643"/>
                    <a:gd name="T2" fmla="*/ 27 w 210"/>
                    <a:gd name="T3" fmla="*/ 0 h 643"/>
                    <a:gd name="T4" fmla="*/ 210 w 210"/>
                    <a:gd name="T5" fmla="*/ 0 h 643"/>
                    <a:gd name="T6" fmla="*/ 183 w 210"/>
                    <a:gd name="T7" fmla="*/ 0 h 643"/>
                    <a:gd name="T8" fmla="*/ 0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0" y="32"/>
                      </a:moveTo>
                      <a:lnTo>
                        <a:pt x="27" y="0"/>
                      </a:lnTo>
                      <a:lnTo>
                        <a:pt x="210" y="611"/>
                      </a:lnTo>
                      <a:lnTo>
                        <a:pt x="183" y="643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02" name="Freeform 275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183 w 210"/>
                    <a:gd name="T1" fmla="*/ 0 h 643"/>
                    <a:gd name="T2" fmla="*/ 210 w 210"/>
                    <a:gd name="T3" fmla="*/ 0 h 643"/>
                    <a:gd name="T4" fmla="*/ 27 w 210"/>
                    <a:gd name="T5" fmla="*/ 0 h 643"/>
                    <a:gd name="T6" fmla="*/ 0 w 210"/>
                    <a:gd name="T7" fmla="*/ 0 h 643"/>
                    <a:gd name="T8" fmla="*/ 183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183" y="0"/>
                      </a:moveTo>
                      <a:lnTo>
                        <a:pt x="210" y="32"/>
                      </a:lnTo>
                      <a:lnTo>
                        <a:pt x="27" y="643"/>
                      </a:lnTo>
                      <a:lnTo>
                        <a:pt x="0" y="61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03" name="Freeform 276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0 w 210"/>
                    <a:gd name="T1" fmla="*/ 0 h 643"/>
                    <a:gd name="T2" fmla="*/ 27 w 210"/>
                    <a:gd name="T3" fmla="*/ 0 h 643"/>
                    <a:gd name="T4" fmla="*/ 210 w 210"/>
                    <a:gd name="T5" fmla="*/ 0 h 643"/>
                    <a:gd name="T6" fmla="*/ 183 w 210"/>
                    <a:gd name="T7" fmla="*/ 0 h 643"/>
                    <a:gd name="T8" fmla="*/ 0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0" y="32"/>
                      </a:moveTo>
                      <a:lnTo>
                        <a:pt x="27" y="0"/>
                      </a:lnTo>
                      <a:lnTo>
                        <a:pt x="210" y="611"/>
                      </a:lnTo>
                      <a:lnTo>
                        <a:pt x="183" y="643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904" name="Freeform 277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183 w 210"/>
                    <a:gd name="T1" fmla="*/ 0 h 643"/>
                    <a:gd name="T2" fmla="*/ 210 w 210"/>
                    <a:gd name="T3" fmla="*/ 0 h 643"/>
                    <a:gd name="T4" fmla="*/ 27 w 210"/>
                    <a:gd name="T5" fmla="*/ 0 h 643"/>
                    <a:gd name="T6" fmla="*/ 0 w 210"/>
                    <a:gd name="T7" fmla="*/ 0 h 643"/>
                    <a:gd name="T8" fmla="*/ 183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183" y="0"/>
                      </a:moveTo>
                      <a:lnTo>
                        <a:pt x="210" y="32"/>
                      </a:lnTo>
                      <a:lnTo>
                        <a:pt x="27" y="643"/>
                      </a:lnTo>
                      <a:lnTo>
                        <a:pt x="0" y="61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24607" name="Group 67"/>
          <p:cNvGrpSpPr>
            <a:grpSpLocks/>
          </p:cNvGrpSpPr>
          <p:nvPr/>
        </p:nvGrpSpPr>
        <p:grpSpPr bwMode="auto">
          <a:xfrm>
            <a:off x="3816350" y="1971675"/>
            <a:ext cx="565150" cy="833438"/>
            <a:chOff x="3642" y="3090"/>
            <a:chExt cx="356" cy="525"/>
          </a:xfrm>
        </p:grpSpPr>
        <p:sp>
          <p:nvSpPr>
            <p:cNvPr id="24837" name="Freeform 68"/>
            <p:cNvSpPr>
              <a:spLocks/>
            </p:cNvSpPr>
            <p:nvPr/>
          </p:nvSpPr>
          <p:spPr bwMode="auto">
            <a:xfrm>
              <a:off x="3843" y="3192"/>
              <a:ext cx="118" cy="186"/>
            </a:xfrm>
            <a:custGeom>
              <a:avLst/>
              <a:gdLst>
                <a:gd name="T0" fmla="*/ 0 w 246"/>
                <a:gd name="T1" fmla="*/ 1 h 369"/>
                <a:gd name="T2" fmla="*/ 0 w 246"/>
                <a:gd name="T3" fmla="*/ 1 h 369"/>
                <a:gd name="T4" fmla="*/ 0 w 246"/>
                <a:gd name="T5" fmla="*/ 1 h 369"/>
                <a:gd name="T6" fmla="*/ 0 w 246"/>
                <a:gd name="T7" fmla="*/ 0 h 369"/>
                <a:gd name="T8" fmla="*/ 0 w 246"/>
                <a:gd name="T9" fmla="*/ 1 h 3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"/>
                <a:gd name="T16" fmla="*/ 0 h 369"/>
                <a:gd name="T17" fmla="*/ 246 w 246"/>
                <a:gd name="T18" fmla="*/ 369 h 3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" h="369">
                  <a:moveTo>
                    <a:pt x="0" y="8"/>
                  </a:moveTo>
                  <a:lnTo>
                    <a:pt x="234" y="369"/>
                  </a:lnTo>
                  <a:lnTo>
                    <a:pt x="246" y="362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38" name="Freeform 69"/>
            <p:cNvSpPr>
              <a:spLocks/>
            </p:cNvSpPr>
            <p:nvPr/>
          </p:nvSpPr>
          <p:spPr bwMode="auto">
            <a:xfrm>
              <a:off x="3733" y="3262"/>
              <a:ext cx="121" cy="190"/>
            </a:xfrm>
            <a:custGeom>
              <a:avLst/>
              <a:gdLst>
                <a:gd name="T0" fmla="*/ 0 w 250"/>
                <a:gd name="T1" fmla="*/ 1 h 376"/>
                <a:gd name="T2" fmla="*/ 0 w 250"/>
                <a:gd name="T3" fmla="*/ 1 h 376"/>
                <a:gd name="T4" fmla="*/ 0 w 250"/>
                <a:gd name="T5" fmla="*/ 1 h 376"/>
                <a:gd name="T6" fmla="*/ 0 w 250"/>
                <a:gd name="T7" fmla="*/ 0 h 376"/>
                <a:gd name="T8" fmla="*/ 0 w 250"/>
                <a:gd name="T9" fmla="*/ 1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376"/>
                <a:gd name="T17" fmla="*/ 250 w 250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376">
                  <a:moveTo>
                    <a:pt x="0" y="7"/>
                  </a:moveTo>
                  <a:lnTo>
                    <a:pt x="238" y="376"/>
                  </a:lnTo>
                  <a:lnTo>
                    <a:pt x="250" y="369"/>
                  </a:lnTo>
                  <a:lnTo>
                    <a:pt x="1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39" name="Freeform 70"/>
            <p:cNvSpPr>
              <a:spLocks/>
            </p:cNvSpPr>
            <p:nvPr/>
          </p:nvSpPr>
          <p:spPr bwMode="auto">
            <a:xfrm>
              <a:off x="3722" y="3145"/>
              <a:ext cx="198" cy="266"/>
            </a:xfrm>
            <a:custGeom>
              <a:avLst/>
              <a:gdLst>
                <a:gd name="T0" fmla="*/ 0 w 410"/>
                <a:gd name="T1" fmla="*/ 0 h 526"/>
                <a:gd name="T2" fmla="*/ 0 w 410"/>
                <a:gd name="T3" fmla="*/ 1 h 526"/>
                <a:gd name="T4" fmla="*/ 0 w 410"/>
                <a:gd name="T5" fmla="*/ 1 h 526"/>
                <a:gd name="T6" fmla="*/ 0 w 410"/>
                <a:gd name="T7" fmla="*/ 1 h 526"/>
                <a:gd name="T8" fmla="*/ 0 w 410"/>
                <a:gd name="T9" fmla="*/ 1 h 526"/>
                <a:gd name="T10" fmla="*/ 0 w 410"/>
                <a:gd name="T11" fmla="*/ 1 h 526"/>
                <a:gd name="T12" fmla="*/ 0 w 410"/>
                <a:gd name="T13" fmla="*/ 1 h 526"/>
                <a:gd name="T14" fmla="*/ 0 w 410"/>
                <a:gd name="T15" fmla="*/ 1 h 526"/>
                <a:gd name="T16" fmla="*/ 0 w 410"/>
                <a:gd name="T17" fmla="*/ 1 h 526"/>
                <a:gd name="T18" fmla="*/ 0 w 410"/>
                <a:gd name="T19" fmla="*/ 1 h 526"/>
                <a:gd name="T20" fmla="*/ 0 w 410"/>
                <a:gd name="T21" fmla="*/ 1 h 526"/>
                <a:gd name="T22" fmla="*/ 0 w 410"/>
                <a:gd name="T23" fmla="*/ 1 h 526"/>
                <a:gd name="T24" fmla="*/ 0 w 410"/>
                <a:gd name="T25" fmla="*/ 0 h 5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0"/>
                <a:gd name="T40" fmla="*/ 0 h 526"/>
                <a:gd name="T41" fmla="*/ 410 w 410"/>
                <a:gd name="T42" fmla="*/ 526 h 5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0" h="526">
                  <a:moveTo>
                    <a:pt x="85" y="0"/>
                  </a:moveTo>
                  <a:lnTo>
                    <a:pt x="0" y="57"/>
                  </a:lnTo>
                  <a:lnTo>
                    <a:pt x="63" y="143"/>
                  </a:lnTo>
                  <a:lnTo>
                    <a:pt x="11" y="177"/>
                  </a:lnTo>
                  <a:lnTo>
                    <a:pt x="0" y="217"/>
                  </a:lnTo>
                  <a:lnTo>
                    <a:pt x="154" y="457"/>
                  </a:lnTo>
                  <a:lnTo>
                    <a:pt x="251" y="526"/>
                  </a:lnTo>
                  <a:lnTo>
                    <a:pt x="410" y="423"/>
                  </a:lnTo>
                  <a:lnTo>
                    <a:pt x="399" y="309"/>
                  </a:lnTo>
                  <a:lnTo>
                    <a:pt x="239" y="57"/>
                  </a:lnTo>
                  <a:lnTo>
                    <a:pt x="194" y="52"/>
                  </a:lnTo>
                  <a:lnTo>
                    <a:pt x="142" y="86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0" name="Freeform 71"/>
            <p:cNvSpPr>
              <a:spLocks/>
            </p:cNvSpPr>
            <p:nvPr/>
          </p:nvSpPr>
          <p:spPr bwMode="auto">
            <a:xfrm>
              <a:off x="3843" y="3365"/>
              <a:ext cx="116" cy="85"/>
            </a:xfrm>
            <a:custGeom>
              <a:avLst/>
              <a:gdLst>
                <a:gd name="T0" fmla="*/ 0 w 242"/>
                <a:gd name="T1" fmla="*/ 1 h 169"/>
                <a:gd name="T2" fmla="*/ 0 w 242"/>
                <a:gd name="T3" fmla="*/ 1 h 169"/>
                <a:gd name="T4" fmla="*/ 0 w 242"/>
                <a:gd name="T5" fmla="*/ 1 h 169"/>
                <a:gd name="T6" fmla="*/ 0 w 242"/>
                <a:gd name="T7" fmla="*/ 0 h 169"/>
                <a:gd name="T8" fmla="*/ 0 w 242"/>
                <a:gd name="T9" fmla="*/ 1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2"/>
                <a:gd name="T16" fmla="*/ 0 h 169"/>
                <a:gd name="T17" fmla="*/ 242 w 242"/>
                <a:gd name="T18" fmla="*/ 169 h 1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2" h="169">
                  <a:moveTo>
                    <a:pt x="242" y="23"/>
                  </a:moveTo>
                  <a:lnTo>
                    <a:pt x="15" y="169"/>
                  </a:lnTo>
                  <a:lnTo>
                    <a:pt x="0" y="146"/>
                  </a:lnTo>
                  <a:lnTo>
                    <a:pt x="227" y="0"/>
                  </a:lnTo>
                  <a:lnTo>
                    <a:pt x="242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1" name="Freeform 72"/>
            <p:cNvSpPr>
              <a:spLocks/>
            </p:cNvSpPr>
            <p:nvPr/>
          </p:nvSpPr>
          <p:spPr bwMode="auto">
            <a:xfrm>
              <a:off x="3902" y="3408"/>
              <a:ext cx="81" cy="127"/>
            </a:xfrm>
            <a:custGeom>
              <a:avLst/>
              <a:gdLst>
                <a:gd name="T0" fmla="*/ 0 w 169"/>
                <a:gd name="T1" fmla="*/ 1 h 253"/>
                <a:gd name="T2" fmla="*/ 0 w 169"/>
                <a:gd name="T3" fmla="*/ 1 h 253"/>
                <a:gd name="T4" fmla="*/ 0 w 169"/>
                <a:gd name="T5" fmla="*/ 1 h 253"/>
                <a:gd name="T6" fmla="*/ 0 w 169"/>
                <a:gd name="T7" fmla="*/ 0 h 253"/>
                <a:gd name="T8" fmla="*/ 0 w 169"/>
                <a:gd name="T9" fmla="*/ 1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"/>
                <a:gd name="T16" fmla="*/ 0 h 253"/>
                <a:gd name="T17" fmla="*/ 169 w 169"/>
                <a:gd name="T18" fmla="*/ 253 h 2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" h="253">
                  <a:moveTo>
                    <a:pt x="0" y="8"/>
                  </a:moveTo>
                  <a:lnTo>
                    <a:pt x="157" y="253"/>
                  </a:lnTo>
                  <a:lnTo>
                    <a:pt x="169" y="246"/>
                  </a:lnTo>
                  <a:lnTo>
                    <a:pt x="11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2" name="Freeform 73"/>
            <p:cNvSpPr>
              <a:spLocks/>
            </p:cNvSpPr>
            <p:nvPr/>
          </p:nvSpPr>
          <p:spPr bwMode="auto">
            <a:xfrm>
              <a:off x="3953" y="3507"/>
              <a:ext cx="45" cy="44"/>
            </a:xfrm>
            <a:custGeom>
              <a:avLst/>
              <a:gdLst>
                <a:gd name="T0" fmla="*/ 0 w 93"/>
                <a:gd name="T1" fmla="*/ 1 h 88"/>
                <a:gd name="T2" fmla="*/ 0 w 93"/>
                <a:gd name="T3" fmla="*/ 1 h 88"/>
                <a:gd name="T4" fmla="*/ 0 w 93"/>
                <a:gd name="T5" fmla="*/ 1 h 88"/>
                <a:gd name="T6" fmla="*/ 0 w 93"/>
                <a:gd name="T7" fmla="*/ 0 h 88"/>
                <a:gd name="T8" fmla="*/ 0 w 93"/>
                <a:gd name="T9" fmla="*/ 1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88"/>
                <a:gd name="T17" fmla="*/ 93 w 93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88">
                  <a:moveTo>
                    <a:pt x="93" y="50"/>
                  </a:moveTo>
                  <a:lnTo>
                    <a:pt x="35" y="88"/>
                  </a:lnTo>
                  <a:lnTo>
                    <a:pt x="0" y="38"/>
                  </a:lnTo>
                  <a:lnTo>
                    <a:pt x="58" y="0"/>
                  </a:lnTo>
                  <a:lnTo>
                    <a:pt x="93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3" name="Rectangle 74"/>
            <p:cNvSpPr>
              <a:spLocks noChangeArrowheads="1"/>
            </p:cNvSpPr>
            <p:nvPr/>
          </p:nvSpPr>
          <p:spPr bwMode="auto">
            <a:xfrm>
              <a:off x="3822" y="3599"/>
              <a:ext cx="133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4" name="Rectangle 75"/>
            <p:cNvSpPr>
              <a:spLocks noChangeArrowheads="1"/>
            </p:cNvSpPr>
            <p:nvPr/>
          </p:nvSpPr>
          <p:spPr bwMode="auto">
            <a:xfrm>
              <a:off x="3706" y="3439"/>
              <a:ext cx="7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5" name="Rectangle 76"/>
            <p:cNvSpPr>
              <a:spLocks noChangeArrowheads="1"/>
            </p:cNvSpPr>
            <p:nvPr/>
          </p:nvSpPr>
          <p:spPr bwMode="auto">
            <a:xfrm>
              <a:off x="3883" y="3406"/>
              <a:ext cx="15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6" name="Freeform 77"/>
            <p:cNvSpPr>
              <a:spLocks/>
            </p:cNvSpPr>
            <p:nvPr/>
          </p:nvSpPr>
          <p:spPr bwMode="auto">
            <a:xfrm>
              <a:off x="3830" y="3567"/>
              <a:ext cx="20" cy="36"/>
            </a:xfrm>
            <a:custGeom>
              <a:avLst/>
              <a:gdLst>
                <a:gd name="T0" fmla="*/ 0 w 42"/>
                <a:gd name="T1" fmla="*/ 0 h 73"/>
                <a:gd name="T2" fmla="*/ 0 w 42"/>
                <a:gd name="T3" fmla="*/ 0 h 73"/>
                <a:gd name="T4" fmla="*/ 0 w 42"/>
                <a:gd name="T5" fmla="*/ 0 h 73"/>
                <a:gd name="T6" fmla="*/ 0 w 42"/>
                <a:gd name="T7" fmla="*/ 0 h 73"/>
                <a:gd name="T8" fmla="*/ 0 w 42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73"/>
                <a:gd name="T17" fmla="*/ 42 w 42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73">
                  <a:moveTo>
                    <a:pt x="42" y="4"/>
                  </a:moveTo>
                  <a:lnTo>
                    <a:pt x="11" y="73"/>
                  </a:lnTo>
                  <a:lnTo>
                    <a:pt x="0" y="69"/>
                  </a:lnTo>
                  <a:lnTo>
                    <a:pt x="31" y="0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7" name="Freeform 78"/>
            <p:cNvSpPr>
              <a:spLocks/>
            </p:cNvSpPr>
            <p:nvPr/>
          </p:nvSpPr>
          <p:spPr bwMode="auto">
            <a:xfrm>
              <a:off x="3935" y="3571"/>
              <a:ext cx="20" cy="32"/>
            </a:xfrm>
            <a:custGeom>
              <a:avLst/>
              <a:gdLst>
                <a:gd name="T0" fmla="*/ 0 w 42"/>
                <a:gd name="T1" fmla="*/ 0 h 65"/>
                <a:gd name="T2" fmla="*/ 0 w 42"/>
                <a:gd name="T3" fmla="*/ 0 h 65"/>
                <a:gd name="T4" fmla="*/ 0 w 42"/>
                <a:gd name="T5" fmla="*/ 0 h 65"/>
                <a:gd name="T6" fmla="*/ 0 w 42"/>
                <a:gd name="T7" fmla="*/ 0 h 65"/>
                <a:gd name="T8" fmla="*/ 0 w 42"/>
                <a:gd name="T9" fmla="*/ 0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65"/>
                <a:gd name="T17" fmla="*/ 42 w 4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65">
                  <a:moveTo>
                    <a:pt x="0" y="3"/>
                  </a:moveTo>
                  <a:lnTo>
                    <a:pt x="31" y="65"/>
                  </a:lnTo>
                  <a:lnTo>
                    <a:pt x="42" y="61"/>
                  </a:lnTo>
                  <a:lnTo>
                    <a:pt x="1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8" name="Rectangle 79"/>
            <p:cNvSpPr>
              <a:spLocks noChangeArrowheads="1"/>
            </p:cNvSpPr>
            <p:nvPr/>
          </p:nvSpPr>
          <p:spPr bwMode="auto">
            <a:xfrm>
              <a:off x="3846" y="3569"/>
              <a:ext cx="94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49" name="Freeform 80"/>
            <p:cNvSpPr>
              <a:spLocks/>
            </p:cNvSpPr>
            <p:nvPr/>
          </p:nvSpPr>
          <p:spPr bwMode="auto">
            <a:xfrm>
              <a:off x="3683" y="3103"/>
              <a:ext cx="88" cy="82"/>
            </a:xfrm>
            <a:custGeom>
              <a:avLst/>
              <a:gdLst>
                <a:gd name="T0" fmla="*/ 0 w 183"/>
                <a:gd name="T1" fmla="*/ 0 h 163"/>
                <a:gd name="T2" fmla="*/ 0 w 183"/>
                <a:gd name="T3" fmla="*/ 1 h 163"/>
                <a:gd name="T4" fmla="*/ 0 w 183"/>
                <a:gd name="T5" fmla="*/ 1 h 163"/>
                <a:gd name="T6" fmla="*/ 0 w 183"/>
                <a:gd name="T7" fmla="*/ 1 h 163"/>
                <a:gd name="T8" fmla="*/ 0 w 183"/>
                <a:gd name="T9" fmla="*/ 1 h 163"/>
                <a:gd name="T10" fmla="*/ 0 w 183"/>
                <a:gd name="T11" fmla="*/ 1 h 163"/>
                <a:gd name="T12" fmla="*/ 0 w 183"/>
                <a:gd name="T13" fmla="*/ 1 h 163"/>
                <a:gd name="T14" fmla="*/ 0 w 183"/>
                <a:gd name="T15" fmla="*/ 1 h 163"/>
                <a:gd name="T16" fmla="*/ 0 w 183"/>
                <a:gd name="T17" fmla="*/ 1 h 163"/>
                <a:gd name="T18" fmla="*/ 0 w 183"/>
                <a:gd name="T19" fmla="*/ 1 h 163"/>
                <a:gd name="T20" fmla="*/ 0 w 183"/>
                <a:gd name="T21" fmla="*/ 1 h 163"/>
                <a:gd name="T22" fmla="*/ 0 w 183"/>
                <a:gd name="T23" fmla="*/ 1 h 163"/>
                <a:gd name="T24" fmla="*/ 0 w 183"/>
                <a:gd name="T25" fmla="*/ 1 h 163"/>
                <a:gd name="T26" fmla="*/ 0 w 183"/>
                <a:gd name="T27" fmla="*/ 1 h 163"/>
                <a:gd name="T28" fmla="*/ 0 w 183"/>
                <a:gd name="T29" fmla="*/ 1 h 163"/>
                <a:gd name="T30" fmla="*/ 0 w 183"/>
                <a:gd name="T31" fmla="*/ 1 h 163"/>
                <a:gd name="T32" fmla="*/ 0 w 183"/>
                <a:gd name="T33" fmla="*/ 1 h 163"/>
                <a:gd name="T34" fmla="*/ 0 w 183"/>
                <a:gd name="T35" fmla="*/ 1 h 163"/>
                <a:gd name="T36" fmla="*/ 0 w 183"/>
                <a:gd name="T37" fmla="*/ 1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3"/>
                <a:gd name="T58" fmla="*/ 0 h 163"/>
                <a:gd name="T59" fmla="*/ 183 w 183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3" h="163">
                  <a:moveTo>
                    <a:pt x="183" y="0"/>
                  </a:moveTo>
                  <a:lnTo>
                    <a:pt x="164" y="2"/>
                  </a:lnTo>
                  <a:lnTo>
                    <a:pt x="147" y="4"/>
                  </a:lnTo>
                  <a:lnTo>
                    <a:pt x="129" y="7"/>
                  </a:lnTo>
                  <a:lnTo>
                    <a:pt x="112" y="12"/>
                  </a:lnTo>
                  <a:lnTo>
                    <a:pt x="98" y="19"/>
                  </a:lnTo>
                  <a:lnTo>
                    <a:pt x="82" y="27"/>
                  </a:lnTo>
                  <a:lnTo>
                    <a:pt x="69" y="36"/>
                  </a:lnTo>
                  <a:lnTo>
                    <a:pt x="55" y="47"/>
                  </a:lnTo>
                  <a:lnTo>
                    <a:pt x="43" y="58"/>
                  </a:lnTo>
                  <a:lnTo>
                    <a:pt x="32" y="71"/>
                  </a:lnTo>
                  <a:lnTo>
                    <a:pt x="23" y="84"/>
                  </a:lnTo>
                  <a:lnTo>
                    <a:pt x="16" y="98"/>
                  </a:lnTo>
                  <a:lnTo>
                    <a:pt x="9" y="113"/>
                  </a:lnTo>
                  <a:lnTo>
                    <a:pt x="4" y="129"/>
                  </a:lnTo>
                  <a:lnTo>
                    <a:pt x="2" y="144"/>
                  </a:lnTo>
                  <a:lnTo>
                    <a:pt x="1" y="162"/>
                  </a:lnTo>
                  <a:lnTo>
                    <a:pt x="0" y="162"/>
                  </a:lnTo>
                  <a:lnTo>
                    <a:pt x="1" y="16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850" name="Group 81"/>
            <p:cNvGrpSpPr>
              <a:grpSpLocks/>
            </p:cNvGrpSpPr>
            <p:nvPr/>
          </p:nvGrpSpPr>
          <p:grpSpPr bwMode="auto">
            <a:xfrm>
              <a:off x="3757" y="3090"/>
              <a:ext cx="20" cy="33"/>
              <a:chOff x="2171" y="891"/>
              <a:chExt cx="42" cy="66"/>
            </a:xfrm>
          </p:grpSpPr>
          <p:sp>
            <p:nvSpPr>
              <p:cNvPr id="24874" name="Line 82"/>
              <p:cNvSpPr>
                <a:spLocks noChangeShapeType="1"/>
              </p:cNvSpPr>
              <p:nvPr/>
            </p:nvSpPr>
            <p:spPr bwMode="auto">
              <a:xfrm flipH="1">
                <a:off x="2183" y="920"/>
                <a:ext cx="28" cy="3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875" name="Line 83"/>
              <p:cNvSpPr>
                <a:spLocks noChangeShapeType="1"/>
              </p:cNvSpPr>
              <p:nvPr/>
            </p:nvSpPr>
            <p:spPr bwMode="auto">
              <a:xfrm flipH="1" flipV="1">
                <a:off x="2171" y="891"/>
                <a:ext cx="42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24851" name="Group 84"/>
            <p:cNvGrpSpPr>
              <a:grpSpLocks/>
            </p:cNvGrpSpPr>
            <p:nvPr/>
          </p:nvGrpSpPr>
          <p:grpSpPr bwMode="auto">
            <a:xfrm>
              <a:off x="3672" y="3168"/>
              <a:ext cx="32" cy="22"/>
              <a:chOff x="1995" y="1046"/>
              <a:chExt cx="66" cy="44"/>
            </a:xfrm>
          </p:grpSpPr>
          <p:sp>
            <p:nvSpPr>
              <p:cNvPr id="24872" name="Line 85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873" name="Line 86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852" name="Freeform 87"/>
            <p:cNvSpPr>
              <a:spLocks/>
            </p:cNvSpPr>
            <p:nvPr/>
          </p:nvSpPr>
          <p:spPr bwMode="auto">
            <a:xfrm>
              <a:off x="3683" y="3103"/>
              <a:ext cx="88" cy="82"/>
            </a:xfrm>
            <a:custGeom>
              <a:avLst/>
              <a:gdLst>
                <a:gd name="T0" fmla="*/ 0 w 183"/>
                <a:gd name="T1" fmla="*/ 0 h 163"/>
                <a:gd name="T2" fmla="*/ 0 w 183"/>
                <a:gd name="T3" fmla="*/ 1 h 163"/>
                <a:gd name="T4" fmla="*/ 0 w 183"/>
                <a:gd name="T5" fmla="*/ 1 h 163"/>
                <a:gd name="T6" fmla="*/ 0 w 183"/>
                <a:gd name="T7" fmla="*/ 1 h 163"/>
                <a:gd name="T8" fmla="*/ 0 w 183"/>
                <a:gd name="T9" fmla="*/ 1 h 163"/>
                <a:gd name="T10" fmla="*/ 0 w 183"/>
                <a:gd name="T11" fmla="*/ 1 h 163"/>
                <a:gd name="T12" fmla="*/ 0 w 183"/>
                <a:gd name="T13" fmla="*/ 1 h 163"/>
                <a:gd name="T14" fmla="*/ 0 w 183"/>
                <a:gd name="T15" fmla="*/ 1 h 163"/>
                <a:gd name="T16" fmla="*/ 0 w 183"/>
                <a:gd name="T17" fmla="*/ 1 h 163"/>
                <a:gd name="T18" fmla="*/ 0 w 183"/>
                <a:gd name="T19" fmla="*/ 1 h 163"/>
                <a:gd name="T20" fmla="*/ 0 w 183"/>
                <a:gd name="T21" fmla="*/ 1 h 163"/>
                <a:gd name="T22" fmla="*/ 0 w 183"/>
                <a:gd name="T23" fmla="*/ 1 h 163"/>
                <a:gd name="T24" fmla="*/ 0 w 183"/>
                <a:gd name="T25" fmla="*/ 1 h 163"/>
                <a:gd name="T26" fmla="*/ 0 w 183"/>
                <a:gd name="T27" fmla="*/ 1 h 163"/>
                <a:gd name="T28" fmla="*/ 0 w 183"/>
                <a:gd name="T29" fmla="*/ 1 h 163"/>
                <a:gd name="T30" fmla="*/ 0 w 183"/>
                <a:gd name="T31" fmla="*/ 1 h 163"/>
                <a:gd name="T32" fmla="*/ 0 w 183"/>
                <a:gd name="T33" fmla="*/ 1 h 163"/>
                <a:gd name="T34" fmla="*/ 0 w 183"/>
                <a:gd name="T35" fmla="*/ 1 h 163"/>
                <a:gd name="T36" fmla="*/ 0 w 183"/>
                <a:gd name="T37" fmla="*/ 1 h 1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3"/>
                <a:gd name="T58" fmla="*/ 0 h 163"/>
                <a:gd name="T59" fmla="*/ 183 w 183"/>
                <a:gd name="T60" fmla="*/ 163 h 1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3" h="163">
                  <a:moveTo>
                    <a:pt x="183" y="0"/>
                  </a:moveTo>
                  <a:lnTo>
                    <a:pt x="164" y="2"/>
                  </a:lnTo>
                  <a:lnTo>
                    <a:pt x="147" y="4"/>
                  </a:lnTo>
                  <a:lnTo>
                    <a:pt x="129" y="7"/>
                  </a:lnTo>
                  <a:lnTo>
                    <a:pt x="112" y="12"/>
                  </a:lnTo>
                  <a:lnTo>
                    <a:pt x="98" y="19"/>
                  </a:lnTo>
                  <a:lnTo>
                    <a:pt x="82" y="27"/>
                  </a:lnTo>
                  <a:lnTo>
                    <a:pt x="69" y="36"/>
                  </a:lnTo>
                  <a:lnTo>
                    <a:pt x="55" y="47"/>
                  </a:lnTo>
                  <a:lnTo>
                    <a:pt x="43" y="58"/>
                  </a:lnTo>
                  <a:lnTo>
                    <a:pt x="32" y="71"/>
                  </a:lnTo>
                  <a:lnTo>
                    <a:pt x="23" y="84"/>
                  </a:lnTo>
                  <a:lnTo>
                    <a:pt x="16" y="98"/>
                  </a:lnTo>
                  <a:lnTo>
                    <a:pt x="9" y="113"/>
                  </a:lnTo>
                  <a:lnTo>
                    <a:pt x="4" y="129"/>
                  </a:lnTo>
                  <a:lnTo>
                    <a:pt x="2" y="144"/>
                  </a:lnTo>
                  <a:lnTo>
                    <a:pt x="1" y="162"/>
                  </a:lnTo>
                  <a:lnTo>
                    <a:pt x="0" y="162"/>
                  </a:lnTo>
                  <a:lnTo>
                    <a:pt x="1" y="16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53" name="Line 88"/>
            <p:cNvSpPr>
              <a:spLocks noChangeShapeType="1"/>
            </p:cNvSpPr>
            <p:nvPr/>
          </p:nvSpPr>
          <p:spPr bwMode="auto">
            <a:xfrm flipH="1">
              <a:off x="3763" y="3105"/>
              <a:ext cx="13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54" name="Line 89"/>
            <p:cNvSpPr>
              <a:spLocks noChangeShapeType="1"/>
            </p:cNvSpPr>
            <p:nvPr/>
          </p:nvSpPr>
          <p:spPr bwMode="auto">
            <a:xfrm flipH="1" flipV="1">
              <a:off x="3757" y="3090"/>
              <a:ext cx="20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55" name="Line 90"/>
            <p:cNvSpPr>
              <a:spLocks noChangeShapeType="1"/>
            </p:cNvSpPr>
            <p:nvPr/>
          </p:nvSpPr>
          <p:spPr bwMode="auto">
            <a:xfrm flipH="1">
              <a:off x="3763" y="3105"/>
              <a:ext cx="13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856" name="Line 91"/>
            <p:cNvSpPr>
              <a:spLocks noChangeShapeType="1"/>
            </p:cNvSpPr>
            <p:nvPr/>
          </p:nvSpPr>
          <p:spPr bwMode="auto">
            <a:xfrm flipH="1" flipV="1">
              <a:off x="3757" y="3090"/>
              <a:ext cx="20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857" name="Group 92"/>
            <p:cNvGrpSpPr>
              <a:grpSpLocks/>
            </p:cNvGrpSpPr>
            <p:nvPr/>
          </p:nvGrpSpPr>
          <p:grpSpPr bwMode="auto">
            <a:xfrm>
              <a:off x="3672" y="3168"/>
              <a:ext cx="32" cy="22"/>
              <a:chOff x="1995" y="1046"/>
              <a:chExt cx="66" cy="44"/>
            </a:xfrm>
          </p:grpSpPr>
          <p:sp>
            <p:nvSpPr>
              <p:cNvPr id="24868" name="Line 93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869" name="Line 94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870" name="Line 95"/>
              <p:cNvSpPr>
                <a:spLocks noChangeShapeType="1"/>
              </p:cNvSpPr>
              <p:nvPr/>
            </p:nvSpPr>
            <p:spPr bwMode="auto">
              <a:xfrm flipV="1">
                <a:off x="2019" y="1066"/>
                <a:ext cx="42" cy="2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871" name="Line 96"/>
              <p:cNvSpPr>
                <a:spLocks noChangeShapeType="1"/>
              </p:cNvSpPr>
              <p:nvPr/>
            </p:nvSpPr>
            <p:spPr bwMode="auto">
              <a:xfrm flipH="1" flipV="1">
                <a:off x="1995" y="1046"/>
                <a:ext cx="25" cy="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858" name="Rectangle 97"/>
            <p:cNvSpPr>
              <a:spLocks noChangeArrowheads="1"/>
            </p:cNvSpPr>
            <p:nvPr/>
          </p:nvSpPr>
          <p:spPr bwMode="auto">
            <a:xfrm>
              <a:off x="3821" y="3439"/>
              <a:ext cx="7" cy="1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859" name="Group 98"/>
            <p:cNvGrpSpPr>
              <a:grpSpLocks/>
            </p:cNvGrpSpPr>
            <p:nvPr/>
          </p:nvGrpSpPr>
          <p:grpSpPr bwMode="auto">
            <a:xfrm>
              <a:off x="3642" y="3306"/>
              <a:ext cx="248" cy="140"/>
              <a:chOff x="1440" y="1248"/>
              <a:chExt cx="515" cy="277"/>
            </a:xfrm>
          </p:grpSpPr>
          <p:grpSp>
            <p:nvGrpSpPr>
              <p:cNvPr id="24860" name="Group 99"/>
              <p:cNvGrpSpPr>
                <a:grpSpLocks/>
              </p:cNvGrpSpPr>
              <p:nvPr/>
            </p:nvGrpSpPr>
            <p:grpSpPr bwMode="auto">
              <a:xfrm rot="-5392584">
                <a:off x="1559" y="1129"/>
                <a:ext cx="277" cy="515"/>
                <a:chOff x="2305" y="992"/>
                <a:chExt cx="277" cy="515"/>
              </a:xfrm>
            </p:grpSpPr>
            <p:sp>
              <p:nvSpPr>
                <p:cNvPr id="24866" name="Freeform 100"/>
                <p:cNvSpPr>
                  <a:spLocks/>
                </p:cNvSpPr>
                <p:nvPr/>
              </p:nvSpPr>
              <p:spPr bwMode="auto">
                <a:xfrm>
                  <a:off x="2305" y="992"/>
                  <a:ext cx="277" cy="515"/>
                </a:xfrm>
                <a:custGeom>
                  <a:avLst/>
                  <a:gdLst>
                    <a:gd name="T0" fmla="*/ 188 w 277"/>
                    <a:gd name="T1" fmla="*/ 0 h 1030"/>
                    <a:gd name="T2" fmla="*/ 85 w 277"/>
                    <a:gd name="T3" fmla="*/ 0 h 1030"/>
                    <a:gd name="T4" fmla="*/ 85 w 277"/>
                    <a:gd name="T5" fmla="*/ 1 h 1030"/>
                    <a:gd name="T6" fmla="*/ 51 w 277"/>
                    <a:gd name="T7" fmla="*/ 1 h 1030"/>
                    <a:gd name="T8" fmla="*/ 0 w 277"/>
                    <a:gd name="T9" fmla="*/ 1 h 1030"/>
                    <a:gd name="T10" fmla="*/ 0 w 277"/>
                    <a:gd name="T11" fmla="*/ 1 h 1030"/>
                    <a:gd name="T12" fmla="*/ 51 w 277"/>
                    <a:gd name="T13" fmla="*/ 1 h 1030"/>
                    <a:gd name="T14" fmla="*/ 226 w 277"/>
                    <a:gd name="T15" fmla="*/ 1 h 1030"/>
                    <a:gd name="T16" fmla="*/ 277 w 277"/>
                    <a:gd name="T17" fmla="*/ 1 h 1030"/>
                    <a:gd name="T18" fmla="*/ 277 w 277"/>
                    <a:gd name="T19" fmla="*/ 1 h 1030"/>
                    <a:gd name="T20" fmla="*/ 226 w 277"/>
                    <a:gd name="T21" fmla="*/ 1 h 1030"/>
                    <a:gd name="T22" fmla="*/ 188 w 277"/>
                    <a:gd name="T23" fmla="*/ 1 h 1030"/>
                    <a:gd name="T24" fmla="*/ 188 w 277"/>
                    <a:gd name="T25" fmla="*/ 0 h 10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1030"/>
                    <a:gd name="T41" fmla="*/ 277 w 277"/>
                    <a:gd name="T42" fmla="*/ 1030 h 10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1030">
                      <a:moveTo>
                        <a:pt x="188" y="0"/>
                      </a:moveTo>
                      <a:lnTo>
                        <a:pt x="85" y="0"/>
                      </a:lnTo>
                      <a:lnTo>
                        <a:pt x="85" y="209"/>
                      </a:lnTo>
                      <a:lnTo>
                        <a:pt x="51" y="209"/>
                      </a:lnTo>
                      <a:lnTo>
                        <a:pt x="0" y="277"/>
                      </a:lnTo>
                      <a:lnTo>
                        <a:pt x="0" y="828"/>
                      </a:lnTo>
                      <a:lnTo>
                        <a:pt x="51" y="1030"/>
                      </a:lnTo>
                      <a:lnTo>
                        <a:pt x="226" y="1030"/>
                      </a:lnTo>
                      <a:lnTo>
                        <a:pt x="277" y="828"/>
                      </a:lnTo>
                      <a:lnTo>
                        <a:pt x="277" y="277"/>
                      </a:lnTo>
                      <a:lnTo>
                        <a:pt x="226" y="209"/>
                      </a:lnTo>
                      <a:lnTo>
                        <a:pt x="188" y="209"/>
                      </a:lnTo>
                      <a:lnTo>
                        <a:pt x="18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867" name="Freeform 101"/>
                <p:cNvSpPr>
                  <a:spLocks/>
                </p:cNvSpPr>
                <p:nvPr/>
              </p:nvSpPr>
              <p:spPr bwMode="auto">
                <a:xfrm>
                  <a:off x="2305" y="992"/>
                  <a:ext cx="277" cy="515"/>
                </a:xfrm>
                <a:custGeom>
                  <a:avLst/>
                  <a:gdLst>
                    <a:gd name="T0" fmla="*/ 188 w 277"/>
                    <a:gd name="T1" fmla="*/ 0 h 1030"/>
                    <a:gd name="T2" fmla="*/ 85 w 277"/>
                    <a:gd name="T3" fmla="*/ 0 h 1030"/>
                    <a:gd name="T4" fmla="*/ 85 w 277"/>
                    <a:gd name="T5" fmla="*/ 1 h 1030"/>
                    <a:gd name="T6" fmla="*/ 51 w 277"/>
                    <a:gd name="T7" fmla="*/ 1 h 1030"/>
                    <a:gd name="T8" fmla="*/ 0 w 277"/>
                    <a:gd name="T9" fmla="*/ 1 h 1030"/>
                    <a:gd name="T10" fmla="*/ 0 w 277"/>
                    <a:gd name="T11" fmla="*/ 1 h 1030"/>
                    <a:gd name="T12" fmla="*/ 51 w 277"/>
                    <a:gd name="T13" fmla="*/ 1 h 1030"/>
                    <a:gd name="T14" fmla="*/ 226 w 277"/>
                    <a:gd name="T15" fmla="*/ 1 h 1030"/>
                    <a:gd name="T16" fmla="*/ 277 w 277"/>
                    <a:gd name="T17" fmla="*/ 1 h 1030"/>
                    <a:gd name="T18" fmla="*/ 277 w 277"/>
                    <a:gd name="T19" fmla="*/ 1 h 1030"/>
                    <a:gd name="T20" fmla="*/ 226 w 277"/>
                    <a:gd name="T21" fmla="*/ 1 h 1030"/>
                    <a:gd name="T22" fmla="*/ 188 w 277"/>
                    <a:gd name="T23" fmla="*/ 1 h 1030"/>
                    <a:gd name="T24" fmla="*/ 188 w 277"/>
                    <a:gd name="T25" fmla="*/ 0 h 103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77"/>
                    <a:gd name="T40" fmla="*/ 0 h 1030"/>
                    <a:gd name="T41" fmla="*/ 277 w 277"/>
                    <a:gd name="T42" fmla="*/ 1030 h 103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77" h="1030">
                      <a:moveTo>
                        <a:pt x="188" y="0"/>
                      </a:moveTo>
                      <a:lnTo>
                        <a:pt x="85" y="0"/>
                      </a:lnTo>
                      <a:lnTo>
                        <a:pt x="85" y="209"/>
                      </a:lnTo>
                      <a:lnTo>
                        <a:pt x="51" y="209"/>
                      </a:lnTo>
                      <a:lnTo>
                        <a:pt x="0" y="277"/>
                      </a:lnTo>
                      <a:lnTo>
                        <a:pt x="0" y="828"/>
                      </a:lnTo>
                      <a:lnTo>
                        <a:pt x="51" y="1030"/>
                      </a:lnTo>
                      <a:lnTo>
                        <a:pt x="226" y="1030"/>
                      </a:lnTo>
                      <a:lnTo>
                        <a:pt x="277" y="828"/>
                      </a:lnTo>
                      <a:lnTo>
                        <a:pt x="277" y="277"/>
                      </a:lnTo>
                      <a:lnTo>
                        <a:pt x="226" y="209"/>
                      </a:lnTo>
                      <a:lnTo>
                        <a:pt x="188" y="209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4861" name="Group 102"/>
              <p:cNvGrpSpPr>
                <a:grpSpLocks/>
              </p:cNvGrpSpPr>
              <p:nvPr/>
            </p:nvGrpSpPr>
            <p:grpSpPr bwMode="auto">
              <a:xfrm rot="-5327712">
                <a:off x="1616" y="1228"/>
                <a:ext cx="210" cy="321"/>
                <a:chOff x="2338" y="1124"/>
                <a:chExt cx="210" cy="321"/>
              </a:xfrm>
            </p:grpSpPr>
            <p:sp>
              <p:nvSpPr>
                <p:cNvPr id="24862" name="Freeform 103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0 w 210"/>
                    <a:gd name="T1" fmla="*/ 0 h 643"/>
                    <a:gd name="T2" fmla="*/ 27 w 210"/>
                    <a:gd name="T3" fmla="*/ 0 h 643"/>
                    <a:gd name="T4" fmla="*/ 210 w 210"/>
                    <a:gd name="T5" fmla="*/ 0 h 643"/>
                    <a:gd name="T6" fmla="*/ 183 w 210"/>
                    <a:gd name="T7" fmla="*/ 0 h 643"/>
                    <a:gd name="T8" fmla="*/ 0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0" y="32"/>
                      </a:moveTo>
                      <a:lnTo>
                        <a:pt x="27" y="0"/>
                      </a:lnTo>
                      <a:lnTo>
                        <a:pt x="210" y="611"/>
                      </a:lnTo>
                      <a:lnTo>
                        <a:pt x="183" y="643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863" name="Freeform 104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183 w 210"/>
                    <a:gd name="T1" fmla="*/ 0 h 643"/>
                    <a:gd name="T2" fmla="*/ 210 w 210"/>
                    <a:gd name="T3" fmla="*/ 0 h 643"/>
                    <a:gd name="T4" fmla="*/ 27 w 210"/>
                    <a:gd name="T5" fmla="*/ 0 h 643"/>
                    <a:gd name="T6" fmla="*/ 0 w 210"/>
                    <a:gd name="T7" fmla="*/ 0 h 643"/>
                    <a:gd name="T8" fmla="*/ 183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183" y="0"/>
                      </a:moveTo>
                      <a:lnTo>
                        <a:pt x="210" y="32"/>
                      </a:lnTo>
                      <a:lnTo>
                        <a:pt x="27" y="643"/>
                      </a:lnTo>
                      <a:lnTo>
                        <a:pt x="0" y="61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864" name="Freeform 105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0 w 210"/>
                    <a:gd name="T1" fmla="*/ 0 h 643"/>
                    <a:gd name="T2" fmla="*/ 27 w 210"/>
                    <a:gd name="T3" fmla="*/ 0 h 643"/>
                    <a:gd name="T4" fmla="*/ 210 w 210"/>
                    <a:gd name="T5" fmla="*/ 0 h 643"/>
                    <a:gd name="T6" fmla="*/ 183 w 210"/>
                    <a:gd name="T7" fmla="*/ 0 h 643"/>
                    <a:gd name="T8" fmla="*/ 0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0" y="32"/>
                      </a:moveTo>
                      <a:lnTo>
                        <a:pt x="27" y="0"/>
                      </a:lnTo>
                      <a:lnTo>
                        <a:pt x="210" y="611"/>
                      </a:lnTo>
                      <a:lnTo>
                        <a:pt x="183" y="643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865" name="Freeform 106"/>
                <p:cNvSpPr>
                  <a:spLocks/>
                </p:cNvSpPr>
                <p:nvPr/>
              </p:nvSpPr>
              <p:spPr bwMode="auto">
                <a:xfrm>
                  <a:off x="2338" y="1124"/>
                  <a:ext cx="210" cy="321"/>
                </a:xfrm>
                <a:custGeom>
                  <a:avLst/>
                  <a:gdLst>
                    <a:gd name="T0" fmla="*/ 183 w 210"/>
                    <a:gd name="T1" fmla="*/ 0 h 643"/>
                    <a:gd name="T2" fmla="*/ 210 w 210"/>
                    <a:gd name="T3" fmla="*/ 0 h 643"/>
                    <a:gd name="T4" fmla="*/ 27 w 210"/>
                    <a:gd name="T5" fmla="*/ 0 h 643"/>
                    <a:gd name="T6" fmla="*/ 0 w 210"/>
                    <a:gd name="T7" fmla="*/ 0 h 643"/>
                    <a:gd name="T8" fmla="*/ 183 w 210"/>
                    <a:gd name="T9" fmla="*/ 0 h 6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0"/>
                    <a:gd name="T16" fmla="*/ 0 h 643"/>
                    <a:gd name="T17" fmla="*/ 210 w 210"/>
                    <a:gd name="T18" fmla="*/ 643 h 6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0" h="643">
                      <a:moveTo>
                        <a:pt x="183" y="0"/>
                      </a:moveTo>
                      <a:lnTo>
                        <a:pt x="210" y="32"/>
                      </a:lnTo>
                      <a:lnTo>
                        <a:pt x="27" y="643"/>
                      </a:lnTo>
                      <a:lnTo>
                        <a:pt x="0" y="611"/>
                      </a:lnTo>
                      <a:lnTo>
                        <a:pt x="18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24608" name="Group 793"/>
          <p:cNvGrpSpPr>
            <a:grpSpLocks/>
          </p:cNvGrpSpPr>
          <p:nvPr/>
        </p:nvGrpSpPr>
        <p:grpSpPr bwMode="auto">
          <a:xfrm>
            <a:off x="241300" y="1673225"/>
            <a:ext cx="709613" cy="1190625"/>
            <a:chOff x="3366" y="3228"/>
            <a:chExt cx="447" cy="750"/>
          </a:xfrm>
        </p:grpSpPr>
        <p:grpSp>
          <p:nvGrpSpPr>
            <p:cNvPr id="24821" name="Group 794"/>
            <p:cNvGrpSpPr>
              <a:grpSpLocks/>
            </p:cNvGrpSpPr>
            <p:nvPr/>
          </p:nvGrpSpPr>
          <p:grpSpPr bwMode="auto">
            <a:xfrm>
              <a:off x="3660" y="3228"/>
              <a:ext cx="140" cy="541"/>
              <a:chOff x="384" y="816"/>
              <a:chExt cx="140" cy="541"/>
            </a:xfrm>
          </p:grpSpPr>
          <p:sp>
            <p:nvSpPr>
              <p:cNvPr id="24834" name="Line 795"/>
              <p:cNvSpPr>
                <a:spLocks noChangeShapeType="1"/>
              </p:cNvSpPr>
              <p:nvPr/>
            </p:nvSpPr>
            <p:spPr bwMode="auto">
              <a:xfrm flipH="1">
                <a:off x="520" y="1109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835" name="Line 796"/>
              <p:cNvSpPr>
                <a:spLocks noChangeShapeType="1"/>
              </p:cNvSpPr>
              <p:nvPr/>
            </p:nvSpPr>
            <p:spPr bwMode="auto">
              <a:xfrm flipH="1">
                <a:off x="391" y="1071"/>
                <a:ext cx="0" cy="2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836" name="Freeform 797"/>
              <p:cNvSpPr>
                <a:spLocks/>
              </p:cNvSpPr>
              <p:nvPr/>
            </p:nvSpPr>
            <p:spPr bwMode="auto">
              <a:xfrm flipH="1">
                <a:off x="384" y="816"/>
                <a:ext cx="140" cy="239"/>
              </a:xfrm>
              <a:custGeom>
                <a:avLst/>
                <a:gdLst>
                  <a:gd name="T0" fmla="*/ 2 w 173"/>
                  <a:gd name="T1" fmla="*/ 1 h 375"/>
                  <a:gd name="T2" fmla="*/ 2 w 173"/>
                  <a:gd name="T3" fmla="*/ 0 h 375"/>
                  <a:gd name="T4" fmla="*/ 2 w 173"/>
                  <a:gd name="T5" fmla="*/ 1 h 375"/>
                  <a:gd name="T6" fmla="*/ 2 w 173"/>
                  <a:gd name="T7" fmla="*/ 1 h 375"/>
                  <a:gd name="T8" fmla="*/ 3 w 173"/>
                  <a:gd name="T9" fmla="*/ 1 h 375"/>
                  <a:gd name="T10" fmla="*/ 3 w 173"/>
                  <a:gd name="T11" fmla="*/ 3 h 375"/>
                  <a:gd name="T12" fmla="*/ 2 w 173"/>
                  <a:gd name="T13" fmla="*/ 3 h 375"/>
                  <a:gd name="T14" fmla="*/ 2 w 173"/>
                  <a:gd name="T15" fmla="*/ 3 h 375"/>
                  <a:gd name="T16" fmla="*/ 0 w 173"/>
                  <a:gd name="T17" fmla="*/ 3 h 375"/>
                  <a:gd name="T18" fmla="*/ 0 w 173"/>
                  <a:gd name="T19" fmla="*/ 1 h 375"/>
                  <a:gd name="T20" fmla="*/ 2 w 173"/>
                  <a:gd name="T21" fmla="*/ 1 h 375"/>
                  <a:gd name="T22" fmla="*/ 2 w 173"/>
                  <a:gd name="T23" fmla="*/ 1 h 375"/>
                  <a:gd name="T24" fmla="*/ 2 w 173"/>
                  <a:gd name="T25" fmla="*/ 1 h 37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"/>
                  <a:gd name="T40" fmla="*/ 0 h 375"/>
                  <a:gd name="T41" fmla="*/ 173 w 173"/>
                  <a:gd name="T42" fmla="*/ 375 h 37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" h="375">
                    <a:moveTo>
                      <a:pt x="63" y="15"/>
                    </a:moveTo>
                    <a:lnTo>
                      <a:pt x="126" y="0"/>
                    </a:lnTo>
                    <a:lnTo>
                      <a:pt x="126" y="67"/>
                    </a:lnTo>
                    <a:lnTo>
                      <a:pt x="151" y="71"/>
                    </a:lnTo>
                    <a:lnTo>
                      <a:pt x="173" y="88"/>
                    </a:lnTo>
                    <a:lnTo>
                      <a:pt x="173" y="279"/>
                    </a:lnTo>
                    <a:lnTo>
                      <a:pt x="148" y="343"/>
                    </a:lnTo>
                    <a:lnTo>
                      <a:pt x="40" y="375"/>
                    </a:lnTo>
                    <a:lnTo>
                      <a:pt x="0" y="318"/>
                    </a:lnTo>
                    <a:lnTo>
                      <a:pt x="0" y="127"/>
                    </a:lnTo>
                    <a:lnTo>
                      <a:pt x="29" y="96"/>
                    </a:lnTo>
                    <a:lnTo>
                      <a:pt x="61" y="85"/>
                    </a:lnTo>
                    <a:lnTo>
                      <a:pt x="62" y="15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24822" name="Group 798"/>
            <p:cNvGrpSpPr>
              <a:grpSpLocks/>
            </p:cNvGrpSpPr>
            <p:nvPr/>
          </p:nvGrpSpPr>
          <p:grpSpPr bwMode="auto">
            <a:xfrm>
              <a:off x="3366" y="3294"/>
              <a:ext cx="447" cy="684"/>
              <a:chOff x="3366" y="3294"/>
              <a:chExt cx="447" cy="684"/>
            </a:xfrm>
          </p:grpSpPr>
          <p:grpSp>
            <p:nvGrpSpPr>
              <p:cNvPr id="24823" name="Group 799"/>
              <p:cNvGrpSpPr>
                <a:grpSpLocks/>
              </p:cNvGrpSpPr>
              <p:nvPr/>
            </p:nvGrpSpPr>
            <p:grpSpPr bwMode="auto">
              <a:xfrm>
                <a:off x="3474" y="3294"/>
                <a:ext cx="339" cy="684"/>
                <a:chOff x="3474" y="3294"/>
                <a:chExt cx="339" cy="684"/>
              </a:xfrm>
            </p:grpSpPr>
            <p:grpSp>
              <p:nvGrpSpPr>
                <p:cNvPr id="24825" name="Group 800"/>
                <p:cNvGrpSpPr>
                  <a:grpSpLocks/>
                </p:cNvGrpSpPr>
                <p:nvPr/>
              </p:nvGrpSpPr>
              <p:grpSpPr bwMode="auto">
                <a:xfrm>
                  <a:off x="3603" y="3300"/>
                  <a:ext cx="210" cy="678"/>
                  <a:chOff x="3273" y="3840"/>
                  <a:chExt cx="210" cy="678"/>
                </a:xfrm>
              </p:grpSpPr>
              <p:grpSp>
                <p:nvGrpSpPr>
                  <p:cNvPr id="24827" name="Group 801"/>
                  <p:cNvGrpSpPr>
                    <a:grpSpLocks/>
                  </p:cNvGrpSpPr>
                  <p:nvPr/>
                </p:nvGrpSpPr>
                <p:grpSpPr bwMode="auto">
                  <a:xfrm>
                    <a:off x="3273" y="4117"/>
                    <a:ext cx="210" cy="401"/>
                    <a:chOff x="3273" y="4117"/>
                    <a:chExt cx="210" cy="401"/>
                  </a:xfrm>
                </p:grpSpPr>
                <p:sp>
                  <p:nvSpPr>
                    <p:cNvPr id="24832" name="Freeform 802"/>
                    <p:cNvSpPr>
                      <a:spLocks/>
                    </p:cNvSpPr>
                    <p:nvPr/>
                  </p:nvSpPr>
                  <p:spPr bwMode="auto">
                    <a:xfrm>
                      <a:off x="3273" y="4281"/>
                      <a:ext cx="210" cy="237"/>
                    </a:xfrm>
                    <a:custGeom>
                      <a:avLst/>
                      <a:gdLst>
                        <a:gd name="T0" fmla="*/ 66 w 210"/>
                        <a:gd name="T1" fmla="*/ 0 h 135"/>
                        <a:gd name="T2" fmla="*/ 210 w 210"/>
                        <a:gd name="T3" fmla="*/ 15047 h 135"/>
                        <a:gd name="T4" fmla="*/ 132 w 210"/>
                        <a:gd name="T5" fmla="*/ 37539 h 135"/>
                        <a:gd name="T6" fmla="*/ 0 w 210"/>
                        <a:gd name="T7" fmla="*/ 17564 h 135"/>
                        <a:gd name="T8" fmla="*/ 66 w 210"/>
                        <a:gd name="T9" fmla="*/ 0 h 13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10"/>
                        <a:gd name="T16" fmla="*/ 0 h 135"/>
                        <a:gd name="T17" fmla="*/ 210 w 210"/>
                        <a:gd name="T18" fmla="*/ 135 h 13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10" h="135">
                          <a:moveTo>
                            <a:pt x="66" y="0"/>
                          </a:moveTo>
                          <a:lnTo>
                            <a:pt x="210" y="54"/>
                          </a:lnTo>
                          <a:lnTo>
                            <a:pt x="132" y="135"/>
                          </a:lnTo>
                          <a:lnTo>
                            <a:pt x="0" y="63"/>
                          </a:lnTo>
                          <a:lnTo>
                            <a:pt x="66" y="0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4833" name="Line 80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85" y="4117"/>
                      <a:ext cx="0" cy="24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  <p:grpSp>
                <p:nvGrpSpPr>
                  <p:cNvPr id="24828" name="Group 804"/>
                  <p:cNvGrpSpPr>
                    <a:grpSpLocks/>
                  </p:cNvGrpSpPr>
                  <p:nvPr/>
                </p:nvGrpSpPr>
                <p:grpSpPr bwMode="auto">
                  <a:xfrm flipH="1">
                    <a:off x="3312" y="3840"/>
                    <a:ext cx="136" cy="347"/>
                    <a:chOff x="2880" y="720"/>
                    <a:chExt cx="140" cy="357"/>
                  </a:xfrm>
                </p:grpSpPr>
                <p:sp>
                  <p:nvSpPr>
                    <p:cNvPr id="24829" name="Freeform 805"/>
                    <p:cNvSpPr>
                      <a:spLocks/>
                    </p:cNvSpPr>
                    <p:nvPr/>
                  </p:nvSpPr>
                  <p:spPr bwMode="auto">
                    <a:xfrm>
                      <a:off x="2880" y="720"/>
                      <a:ext cx="140" cy="246"/>
                    </a:xfrm>
                    <a:custGeom>
                      <a:avLst/>
                      <a:gdLst>
                        <a:gd name="T0" fmla="*/ 2 w 173"/>
                        <a:gd name="T1" fmla="*/ 1 h 375"/>
                        <a:gd name="T2" fmla="*/ 2 w 173"/>
                        <a:gd name="T3" fmla="*/ 0 h 375"/>
                        <a:gd name="T4" fmla="*/ 2 w 173"/>
                        <a:gd name="T5" fmla="*/ 1 h 375"/>
                        <a:gd name="T6" fmla="*/ 2 w 173"/>
                        <a:gd name="T7" fmla="*/ 1 h 375"/>
                        <a:gd name="T8" fmla="*/ 3 w 173"/>
                        <a:gd name="T9" fmla="*/ 1 h 375"/>
                        <a:gd name="T10" fmla="*/ 3 w 173"/>
                        <a:gd name="T11" fmla="*/ 3 h 375"/>
                        <a:gd name="T12" fmla="*/ 2 w 173"/>
                        <a:gd name="T13" fmla="*/ 4 h 375"/>
                        <a:gd name="T14" fmla="*/ 2 w 173"/>
                        <a:gd name="T15" fmla="*/ 5 h 375"/>
                        <a:gd name="T16" fmla="*/ 0 w 173"/>
                        <a:gd name="T17" fmla="*/ 4 h 375"/>
                        <a:gd name="T18" fmla="*/ 0 w 173"/>
                        <a:gd name="T19" fmla="*/ 1 h 375"/>
                        <a:gd name="T20" fmla="*/ 2 w 173"/>
                        <a:gd name="T21" fmla="*/ 1 h 375"/>
                        <a:gd name="T22" fmla="*/ 2 w 173"/>
                        <a:gd name="T23" fmla="*/ 1 h 375"/>
                        <a:gd name="T24" fmla="*/ 2 w 173"/>
                        <a:gd name="T25" fmla="*/ 1 h 37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73"/>
                        <a:gd name="T40" fmla="*/ 0 h 375"/>
                        <a:gd name="T41" fmla="*/ 173 w 173"/>
                        <a:gd name="T42" fmla="*/ 375 h 37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73" h="375">
                          <a:moveTo>
                            <a:pt x="63" y="15"/>
                          </a:moveTo>
                          <a:lnTo>
                            <a:pt x="126" y="0"/>
                          </a:lnTo>
                          <a:lnTo>
                            <a:pt x="126" y="67"/>
                          </a:lnTo>
                          <a:lnTo>
                            <a:pt x="151" y="71"/>
                          </a:lnTo>
                          <a:lnTo>
                            <a:pt x="173" y="88"/>
                          </a:lnTo>
                          <a:lnTo>
                            <a:pt x="173" y="279"/>
                          </a:lnTo>
                          <a:lnTo>
                            <a:pt x="148" y="343"/>
                          </a:lnTo>
                          <a:lnTo>
                            <a:pt x="40" y="375"/>
                          </a:lnTo>
                          <a:lnTo>
                            <a:pt x="0" y="318"/>
                          </a:lnTo>
                          <a:lnTo>
                            <a:pt x="0" y="127"/>
                          </a:lnTo>
                          <a:lnTo>
                            <a:pt x="29" y="96"/>
                          </a:lnTo>
                          <a:lnTo>
                            <a:pt x="61" y="85"/>
                          </a:lnTo>
                          <a:lnTo>
                            <a:pt x="62" y="1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4830" name="Line 8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37"/>
                      <a:ext cx="108" cy="2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4831" name="Line 80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09" y="807"/>
                      <a:ext cx="93" cy="27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sp>
              <p:nvSpPr>
                <p:cNvPr id="24826" name="Freeform 808"/>
                <p:cNvSpPr>
                  <a:spLocks/>
                </p:cNvSpPr>
                <p:nvPr/>
              </p:nvSpPr>
              <p:spPr bwMode="auto">
                <a:xfrm>
                  <a:off x="3474" y="3294"/>
                  <a:ext cx="222" cy="243"/>
                </a:xfrm>
                <a:custGeom>
                  <a:avLst/>
                  <a:gdLst>
                    <a:gd name="T0" fmla="*/ 222 w 222"/>
                    <a:gd name="T1" fmla="*/ 170 h 219"/>
                    <a:gd name="T2" fmla="*/ 60 w 222"/>
                    <a:gd name="T3" fmla="*/ 121 h 219"/>
                    <a:gd name="T4" fmla="*/ 9 w 222"/>
                    <a:gd name="T5" fmla="*/ 620 h 219"/>
                    <a:gd name="T6" fmla="*/ 0 60000 65536"/>
                    <a:gd name="T7" fmla="*/ 0 60000 65536"/>
                    <a:gd name="T8" fmla="*/ 0 60000 65536"/>
                    <a:gd name="T9" fmla="*/ 0 w 222"/>
                    <a:gd name="T10" fmla="*/ 0 h 219"/>
                    <a:gd name="T11" fmla="*/ 222 w 222"/>
                    <a:gd name="T12" fmla="*/ 219 h 21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2" h="219">
                      <a:moveTo>
                        <a:pt x="222" y="60"/>
                      </a:moveTo>
                      <a:cubicBezTo>
                        <a:pt x="195" y="57"/>
                        <a:pt x="120" y="0"/>
                        <a:pt x="60" y="42"/>
                      </a:cubicBezTo>
                      <a:cubicBezTo>
                        <a:pt x="0" y="84"/>
                        <a:pt x="20" y="182"/>
                        <a:pt x="9" y="21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stealth" w="med" len="med"/>
                  <a:tailEnd type="stealth" w="med" len="med"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24824" name="Text Box 809"/>
              <p:cNvSpPr txBox="1">
                <a:spLocks noChangeArrowheads="1"/>
              </p:cNvSpPr>
              <p:nvPr/>
            </p:nvSpPr>
            <p:spPr bwMode="auto">
              <a:xfrm>
                <a:off x="3366" y="3600"/>
                <a:ext cx="25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18288" tIns="18288" rIns="18288" bIns="18288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00" b="1"/>
                  <a:t>Out &amp; Back NS</a:t>
                </a:r>
              </a:p>
            </p:txBody>
          </p:sp>
        </p:grpSp>
      </p:grpSp>
      <p:grpSp>
        <p:nvGrpSpPr>
          <p:cNvPr id="24609" name="Group 776"/>
          <p:cNvGrpSpPr>
            <a:grpSpLocks/>
          </p:cNvGrpSpPr>
          <p:nvPr/>
        </p:nvGrpSpPr>
        <p:grpSpPr bwMode="auto">
          <a:xfrm>
            <a:off x="1444625" y="1622425"/>
            <a:ext cx="590550" cy="1447800"/>
            <a:chOff x="288" y="4320"/>
            <a:chExt cx="372" cy="912"/>
          </a:xfrm>
        </p:grpSpPr>
        <p:sp>
          <p:nvSpPr>
            <p:cNvPr id="24805" name="Text Box 777"/>
            <p:cNvSpPr txBox="1">
              <a:spLocks noChangeArrowheads="1"/>
            </p:cNvSpPr>
            <p:nvPr/>
          </p:nvSpPr>
          <p:spPr bwMode="auto">
            <a:xfrm>
              <a:off x="300" y="4944"/>
              <a:ext cx="25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88" tIns="18288" rIns="18288" bIns="18288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00" b="1"/>
                <a:t>Out &amp; Back Target</a:t>
              </a:r>
            </a:p>
          </p:txBody>
        </p:sp>
        <p:grpSp>
          <p:nvGrpSpPr>
            <p:cNvPr id="24806" name="Group 778"/>
            <p:cNvGrpSpPr>
              <a:grpSpLocks/>
            </p:cNvGrpSpPr>
            <p:nvPr/>
          </p:nvGrpSpPr>
          <p:grpSpPr bwMode="auto">
            <a:xfrm>
              <a:off x="288" y="4320"/>
              <a:ext cx="372" cy="622"/>
              <a:chOff x="942" y="3219"/>
              <a:chExt cx="372" cy="622"/>
            </a:xfrm>
          </p:grpSpPr>
          <p:grpSp>
            <p:nvGrpSpPr>
              <p:cNvPr id="24807" name="Group 779"/>
              <p:cNvGrpSpPr>
                <a:grpSpLocks/>
              </p:cNvGrpSpPr>
              <p:nvPr/>
            </p:nvGrpSpPr>
            <p:grpSpPr bwMode="auto">
              <a:xfrm>
                <a:off x="942" y="3219"/>
                <a:ext cx="372" cy="585"/>
                <a:chOff x="768" y="3543"/>
                <a:chExt cx="372" cy="585"/>
              </a:xfrm>
            </p:grpSpPr>
            <p:grpSp>
              <p:nvGrpSpPr>
                <p:cNvPr id="24815" name="Group 780"/>
                <p:cNvGrpSpPr>
                  <a:grpSpLocks/>
                </p:cNvGrpSpPr>
                <p:nvPr/>
              </p:nvGrpSpPr>
              <p:grpSpPr bwMode="auto">
                <a:xfrm>
                  <a:off x="768" y="3552"/>
                  <a:ext cx="210" cy="576"/>
                  <a:chOff x="768" y="3552"/>
                  <a:chExt cx="210" cy="576"/>
                </a:xfrm>
              </p:grpSpPr>
              <p:grpSp>
                <p:nvGrpSpPr>
                  <p:cNvPr id="24817" name="Group 781"/>
                  <p:cNvGrpSpPr>
                    <a:grpSpLocks/>
                  </p:cNvGrpSpPr>
                  <p:nvPr/>
                </p:nvGrpSpPr>
                <p:grpSpPr bwMode="auto">
                  <a:xfrm flipH="1">
                    <a:off x="768" y="3829"/>
                    <a:ext cx="210" cy="299"/>
                    <a:chOff x="3273" y="4117"/>
                    <a:chExt cx="210" cy="299"/>
                  </a:xfrm>
                </p:grpSpPr>
                <p:sp>
                  <p:nvSpPr>
                    <p:cNvPr id="24819" name="Freeform 782"/>
                    <p:cNvSpPr>
                      <a:spLocks/>
                    </p:cNvSpPr>
                    <p:nvPr/>
                  </p:nvSpPr>
                  <p:spPr bwMode="auto">
                    <a:xfrm>
                      <a:off x="3273" y="4281"/>
                      <a:ext cx="210" cy="135"/>
                    </a:xfrm>
                    <a:custGeom>
                      <a:avLst/>
                      <a:gdLst>
                        <a:gd name="T0" fmla="*/ 66 w 210"/>
                        <a:gd name="T1" fmla="*/ 0 h 135"/>
                        <a:gd name="T2" fmla="*/ 210 w 210"/>
                        <a:gd name="T3" fmla="*/ 54 h 135"/>
                        <a:gd name="T4" fmla="*/ 132 w 210"/>
                        <a:gd name="T5" fmla="*/ 135 h 135"/>
                        <a:gd name="T6" fmla="*/ 0 w 210"/>
                        <a:gd name="T7" fmla="*/ 63 h 135"/>
                        <a:gd name="T8" fmla="*/ 66 w 210"/>
                        <a:gd name="T9" fmla="*/ 0 h 13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10"/>
                        <a:gd name="T16" fmla="*/ 0 h 135"/>
                        <a:gd name="T17" fmla="*/ 210 w 210"/>
                        <a:gd name="T18" fmla="*/ 135 h 13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10" h="135">
                          <a:moveTo>
                            <a:pt x="66" y="0"/>
                          </a:moveTo>
                          <a:lnTo>
                            <a:pt x="210" y="54"/>
                          </a:lnTo>
                          <a:lnTo>
                            <a:pt x="132" y="135"/>
                          </a:lnTo>
                          <a:lnTo>
                            <a:pt x="0" y="63"/>
                          </a:lnTo>
                          <a:lnTo>
                            <a:pt x="66" y="0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4820" name="Line 7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385" y="4117"/>
                      <a:ext cx="0" cy="24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24818" name="Freeform 784"/>
                  <p:cNvSpPr>
                    <a:spLocks/>
                  </p:cNvSpPr>
                  <p:nvPr/>
                </p:nvSpPr>
                <p:spPr bwMode="auto">
                  <a:xfrm>
                    <a:off x="803" y="3552"/>
                    <a:ext cx="136" cy="354"/>
                  </a:xfrm>
                  <a:custGeom>
                    <a:avLst/>
                    <a:gdLst>
                      <a:gd name="T0" fmla="*/ 2 w 173"/>
                      <a:gd name="T1" fmla="*/ 8 h 375"/>
                      <a:gd name="T2" fmla="*/ 2 w 173"/>
                      <a:gd name="T3" fmla="*/ 0 h 375"/>
                      <a:gd name="T4" fmla="*/ 2 w 173"/>
                      <a:gd name="T5" fmla="*/ 23 h 375"/>
                      <a:gd name="T6" fmla="*/ 2 w 173"/>
                      <a:gd name="T7" fmla="*/ 24 h 375"/>
                      <a:gd name="T8" fmla="*/ 2 w 173"/>
                      <a:gd name="T9" fmla="*/ 30 h 375"/>
                      <a:gd name="T10" fmla="*/ 2 w 173"/>
                      <a:gd name="T11" fmla="*/ 93 h 375"/>
                      <a:gd name="T12" fmla="*/ 2 w 173"/>
                      <a:gd name="T13" fmla="*/ 115 h 375"/>
                      <a:gd name="T14" fmla="*/ 2 w 173"/>
                      <a:gd name="T15" fmla="*/ 126 h 375"/>
                      <a:gd name="T16" fmla="*/ 0 w 173"/>
                      <a:gd name="T17" fmla="*/ 106 h 375"/>
                      <a:gd name="T18" fmla="*/ 0 w 173"/>
                      <a:gd name="T19" fmla="*/ 42 h 375"/>
                      <a:gd name="T20" fmla="*/ 2 w 173"/>
                      <a:gd name="T21" fmla="*/ 32 h 375"/>
                      <a:gd name="T22" fmla="*/ 2 w 173"/>
                      <a:gd name="T23" fmla="*/ 28 h 375"/>
                      <a:gd name="T24" fmla="*/ 2 w 173"/>
                      <a:gd name="T25" fmla="*/ 8 h 37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73"/>
                      <a:gd name="T40" fmla="*/ 0 h 375"/>
                      <a:gd name="T41" fmla="*/ 173 w 173"/>
                      <a:gd name="T42" fmla="*/ 375 h 37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73" h="375">
                        <a:moveTo>
                          <a:pt x="63" y="15"/>
                        </a:moveTo>
                        <a:lnTo>
                          <a:pt x="126" y="0"/>
                        </a:lnTo>
                        <a:lnTo>
                          <a:pt x="126" y="67"/>
                        </a:lnTo>
                        <a:lnTo>
                          <a:pt x="151" y="71"/>
                        </a:lnTo>
                        <a:lnTo>
                          <a:pt x="173" y="88"/>
                        </a:lnTo>
                        <a:lnTo>
                          <a:pt x="173" y="279"/>
                        </a:lnTo>
                        <a:lnTo>
                          <a:pt x="148" y="343"/>
                        </a:lnTo>
                        <a:lnTo>
                          <a:pt x="40" y="375"/>
                        </a:lnTo>
                        <a:lnTo>
                          <a:pt x="0" y="318"/>
                        </a:lnTo>
                        <a:lnTo>
                          <a:pt x="0" y="127"/>
                        </a:lnTo>
                        <a:lnTo>
                          <a:pt x="29" y="96"/>
                        </a:lnTo>
                        <a:lnTo>
                          <a:pt x="61" y="85"/>
                        </a:lnTo>
                        <a:lnTo>
                          <a:pt x="62" y="15"/>
                        </a:lnTo>
                      </a:path>
                    </a:pathLst>
                  </a:custGeom>
                  <a:solidFill>
                    <a:srgbClr val="FFD2A5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4816" name="Freeform 785"/>
                <p:cNvSpPr>
                  <a:spLocks/>
                </p:cNvSpPr>
                <p:nvPr/>
              </p:nvSpPr>
              <p:spPr bwMode="auto">
                <a:xfrm>
                  <a:off x="912" y="3543"/>
                  <a:ext cx="228" cy="249"/>
                </a:xfrm>
                <a:custGeom>
                  <a:avLst/>
                  <a:gdLst>
                    <a:gd name="T0" fmla="*/ 0 w 228"/>
                    <a:gd name="T1" fmla="*/ 12 h 249"/>
                    <a:gd name="T2" fmla="*/ 168 w 228"/>
                    <a:gd name="T3" fmla="*/ 39 h 249"/>
                    <a:gd name="T4" fmla="*/ 192 w 228"/>
                    <a:gd name="T5" fmla="*/ 249 h 249"/>
                    <a:gd name="T6" fmla="*/ 0 60000 65536"/>
                    <a:gd name="T7" fmla="*/ 0 60000 65536"/>
                    <a:gd name="T8" fmla="*/ 0 60000 65536"/>
                    <a:gd name="T9" fmla="*/ 0 w 228"/>
                    <a:gd name="T10" fmla="*/ 0 h 249"/>
                    <a:gd name="T11" fmla="*/ 228 w 228"/>
                    <a:gd name="T12" fmla="*/ 249 h 24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8" h="249">
                      <a:moveTo>
                        <a:pt x="0" y="12"/>
                      </a:moveTo>
                      <a:cubicBezTo>
                        <a:pt x="28" y="17"/>
                        <a:pt x="136" y="0"/>
                        <a:pt x="168" y="39"/>
                      </a:cubicBezTo>
                      <a:cubicBezTo>
                        <a:pt x="228" y="102"/>
                        <a:pt x="187" y="205"/>
                        <a:pt x="192" y="24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stealth" w="med" len="med"/>
                  <a:tailEnd type="stealth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4808" name="Group 786"/>
              <p:cNvGrpSpPr>
                <a:grpSpLocks/>
              </p:cNvGrpSpPr>
              <p:nvPr/>
            </p:nvGrpSpPr>
            <p:grpSpPr bwMode="auto">
              <a:xfrm flipH="1">
                <a:off x="960" y="3300"/>
                <a:ext cx="140" cy="541"/>
                <a:chOff x="528" y="1344"/>
                <a:chExt cx="140" cy="541"/>
              </a:xfrm>
            </p:grpSpPr>
            <p:grpSp>
              <p:nvGrpSpPr>
                <p:cNvPr id="24809" name="Group 787"/>
                <p:cNvGrpSpPr>
                  <a:grpSpLocks/>
                </p:cNvGrpSpPr>
                <p:nvPr/>
              </p:nvGrpSpPr>
              <p:grpSpPr bwMode="auto">
                <a:xfrm>
                  <a:off x="528" y="1344"/>
                  <a:ext cx="140" cy="541"/>
                  <a:chOff x="366" y="1371"/>
                  <a:chExt cx="140" cy="541"/>
                </a:xfrm>
              </p:grpSpPr>
              <p:sp>
                <p:nvSpPr>
                  <p:cNvPr id="24812" name="Line 7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2" y="1664"/>
                    <a:ext cx="0" cy="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813" name="Line 7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3" y="1626"/>
                    <a:ext cx="0" cy="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814" name="Freeform 790"/>
                  <p:cNvSpPr>
                    <a:spLocks/>
                  </p:cNvSpPr>
                  <p:nvPr/>
                </p:nvSpPr>
                <p:spPr bwMode="auto">
                  <a:xfrm flipH="1">
                    <a:off x="366" y="1371"/>
                    <a:ext cx="140" cy="364"/>
                  </a:xfrm>
                  <a:custGeom>
                    <a:avLst/>
                    <a:gdLst>
                      <a:gd name="T0" fmla="*/ 2 w 173"/>
                      <a:gd name="T1" fmla="*/ 15 h 375"/>
                      <a:gd name="T2" fmla="*/ 2 w 173"/>
                      <a:gd name="T3" fmla="*/ 0 h 375"/>
                      <a:gd name="T4" fmla="*/ 2 w 173"/>
                      <a:gd name="T5" fmla="*/ 40 h 375"/>
                      <a:gd name="T6" fmla="*/ 2 w 173"/>
                      <a:gd name="T7" fmla="*/ 42 h 375"/>
                      <a:gd name="T8" fmla="*/ 3 w 173"/>
                      <a:gd name="T9" fmla="*/ 50 h 375"/>
                      <a:gd name="T10" fmla="*/ 3 w 173"/>
                      <a:gd name="T11" fmla="*/ 159 h 375"/>
                      <a:gd name="T12" fmla="*/ 2 w 173"/>
                      <a:gd name="T13" fmla="*/ 196 h 375"/>
                      <a:gd name="T14" fmla="*/ 2 w 173"/>
                      <a:gd name="T15" fmla="*/ 214 h 375"/>
                      <a:gd name="T16" fmla="*/ 0 w 173"/>
                      <a:gd name="T17" fmla="*/ 180 h 375"/>
                      <a:gd name="T18" fmla="*/ 0 w 173"/>
                      <a:gd name="T19" fmla="*/ 73 h 375"/>
                      <a:gd name="T20" fmla="*/ 2 w 173"/>
                      <a:gd name="T21" fmla="*/ 54 h 375"/>
                      <a:gd name="T22" fmla="*/ 2 w 173"/>
                      <a:gd name="T23" fmla="*/ 49 h 375"/>
                      <a:gd name="T24" fmla="*/ 2 w 173"/>
                      <a:gd name="T25" fmla="*/ 15 h 37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73"/>
                      <a:gd name="T40" fmla="*/ 0 h 375"/>
                      <a:gd name="T41" fmla="*/ 173 w 173"/>
                      <a:gd name="T42" fmla="*/ 375 h 37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73" h="375">
                        <a:moveTo>
                          <a:pt x="63" y="15"/>
                        </a:moveTo>
                        <a:lnTo>
                          <a:pt x="126" y="0"/>
                        </a:lnTo>
                        <a:lnTo>
                          <a:pt x="126" y="67"/>
                        </a:lnTo>
                        <a:lnTo>
                          <a:pt x="151" y="71"/>
                        </a:lnTo>
                        <a:lnTo>
                          <a:pt x="173" y="88"/>
                        </a:lnTo>
                        <a:lnTo>
                          <a:pt x="173" y="279"/>
                        </a:lnTo>
                        <a:lnTo>
                          <a:pt x="148" y="343"/>
                        </a:lnTo>
                        <a:lnTo>
                          <a:pt x="40" y="375"/>
                        </a:lnTo>
                        <a:lnTo>
                          <a:pt x="0" y="318"/>
                        </a:lnTo>
                        <a:lnTo>
                          <a:pt x="0" y="127"/>
                        </a:lnTo>
                        <a:lnTo>
                          <a:pt x="29" y="96"/>
                        </a:lnTo>
                        <a:lnTo>
                          <a:pt x="61" y="85"/>
                        </a:lnTo>
                        <a:lnTo>
                          <a:pt x="62" y="1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4810" name="Line 791"/>
                <p:cNvSpPr>
                  <a:spLocks noChangeShapeType="1"/>
                </p:cNvSpPr>
                <p:nvPr/>
              </p:nvSpPr>
              <p:spPr bwMode="auto">
                <a:xfrm flipH="1">
                  <a:off x="546" y="1461"/>
                  <a:ext cx="108" cy="2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811" name="Line 792"/>
                <p:cNvSpPr>
                  <a:spLocks noChangeShapeType="1"/>
                </p:cNvSpPr>
                <p:nvPr/>
              </p:nvSpPr>
              <p:spPr bwMode="auto">
                <a:xfrm>
                  <a:off x="546" y="1431"/>
                  <a:ext cx="93" cy="27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24610" name="Group 894"/>
          <p:cNvGrpSpPr>
            <a:grpSpLocks/>
          </p:cNvGrpSpPr>
          <p:nvPr/>
        </p:nvGrpSpPr>
        <p:grpSpPr bwMode="auto">
          <a:xfrm>
            <a:off x="2900363" y="3768725"/>
            <a:ext cx="1103312" cy="1192213"/>
            <a:chOff x="49" y="4100"/>
            <a:chExt cx="695" cy="751"/>
          </a:xfrm>
        </p:grpSpPr>
        <p:grpSp>
          <p:nvGrpSpPr>
            <p:cNvPr id="24784" name="Group 895"/>
            <p:cNvGrpSpPr>
              <a:grpSpLocks/>
            </p:cNvGrpSpPr>
            <p:nvPr/>
          </p:nvGrpSpPr>
          <p:grpSpPr bwMode="auto">
            <a:xfrm>
              <a:off x="49" y="4224"/>
              <a:ext cx="657" cy="627"/>
              <a:chOff x="49" y="4224"/>
              <a:chExt cx="657" cy="627"/>
            </a:xfrm>
          </p:grpSpPr>
          <p:grpSp>
            <p:nvGrpSpPr>
              <p:cNvPr id="24786" name="Group 896"/>
              <p:cNvGrpSpPr>
                <a:grpSpLocks/>
              </p:cNvGrpSpPr>
              <p:nvPr/>
            </p:nvGrpSpPr>
            <p:grpSpPr bwMode="auto">
              <a:xfrm>
                <a:off x="49" y="4224"/>
                <a:ext cx="498" cy="627"/>
                <a:chOff x="49" y="4224"/>
                <a:chExt cx="498" cy="627"/>
              </a:xfrm>
            </p:grpSpPr>
            <p:sp>
              <p:nvSpPr>
                <p:cNvPr id="24795" name="Freeform 897"/>
                <p:cNvSpPr>
                  <a:spLocks/>
                </p:cNvSpPr>
                <p:nvPr/>
              </p:nvSpPr>
              <p:spPr bwMode="auto">
                <a:xfrm flipH="1">
                  <a:off x="136" y="4224"/>
                  <a:ext cx="294" cy="228"/>
                </a:xfrm>
                <a:custGeom>
                  <a:avLst/>
                  <a:gdLst>
                    <a:gd name="T0" fmla="*/ 294 w 294"/>
                    <a:gd name="T1" fmla="*/ 55 h 228"/>
                    <a:gd name="T2" fmla="*/ 262 w 294"/>
                    <a:gd name="T3" fmla="*/ 3 h 228"/>
                    <a:gd name="T4" fmla="*/ 212 w 294"/>
                    <a:gd name="T5" fmla="*/ 32 h 228"/>
                    <a:gd name="T6" fmla="*/ 201 w 294"/>
                    <a:gd name="T7" fmla="*/ 16 h 228"/>
                    <a:gd name="T8" fmla="*/ 168 w 294"/>
                    <a:gd name="T9" fmla="*/ 0 h 228"/>
                    <a:gd name="T10" fmla="*/ 33 w 294"/>
                    <a:gd name="T11" fmla="*/ 81 h 228"/>
                    <a:gd name="T12" fmla="*/ 0 w 294"/>
                    <a:gd name="T13" fmla="*/ 135 h 228"/>
                    <a:gd name="T14" fmla="*/ 54 w 294"/>
                    <a:gd name="T15" fmla="*/ 228 h 228"/>
                    <a:gd name="T16" fmla="*/ 120 w 294"/>
                    <a:gd name="T17" fmla="*/ 225 h 228"/>
                    <a:gd name="T18" fmla="*/ 255 w 294"/>
                    <a:gd name="T19" fmla="*/ 144 h 228"/>
                    <a:gd name="T20" fmla="*/ 255 w 294"/>
                    <a:gd name="T21" fmla="*/ 106 h 228"/>
                    <a:gd name="T22" fmla="*/ 243 w 294"/>
                    <a:gd name="T23" fmla="*/ 87 h 228"/>
                    <a:gd name="T24" fmla="*/ 294 w 294"/>
                    <a:gd name="T25" fmla="*/ 55 h 2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94"/>
                    <a:gd name="T40" fmla="*/ 0 h 228"/>
                    <a:gd name="T41" fmla="*/ 294 w 294"/>
                    <a:gd name="T42" fmla="*/ 228 h 22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94" h="228">
                      <a:moveTo>
                        <a:pt x="294" y="55"/>
                      </a:moveTo>
                      <a:lnTo>
                        <a:pt x="262" y="3"/>
                      </a:lnTo>
                      <a:lnTo>
                        <a:pt x="212" y="32"/>
                      </a:lnTo>
                      <a:lnTo>
                        <a:pt x="201" y="16"/>
                      </a:lnTo>
                      <a:lnTo>
                        <a:pt x="168" y="0"/>
                      </a:lnTo>
                      <a:lnTo>
                        <a:pt x="33" y="81"/>
                      </a:lnTo>
                      <a:lnTo>
                        <a:pt x="0" y="135"/>
                      </a:lnTo>
                      <a:lnTo>
                        <a:pt x="54" y="228"/>
                      </a:lnTo>
                      <a:lnTo>
                        <a:pt x="120" y="225"/>
                      </a:lnTo>
                      <a:lnTo>
                        <a:pt x="255" y="144"/>
                      </a:lnTo>
                      <a:lnTo>
                        <a:pt x="255" y="106"/>
                      </a:lnTo>
                      <a:lnTo>
                        <a:pt x="243" y="87"/>
                      </a:lnTo>
                      <a:lnTo>
                        <a:pt x="294" y="55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24796" name="Group 898"/>
                <p:cNvGrpSpPr>
                  <a:grpSpLocks/>
                </p:cNvGrpSpPr>
                <p:nvPr/>
              </p:nvGrpSpPr>
              <p:grpSpPr bwMode="auto">
                <a:xfrm flipH="1">
                  <a:off x="269" y="4332"/>
                  <a:ext cx="278" cy="519"/>
                  <a:chOff x="1261" y="4316"/>
                  <a:chExt cx="278" cy="519"/>
                </a:xfrm>
              </p:grpSpPr>
              <p:sp>
                <p:nvSpPr>
                  <p:cNvPr id="24801" name="Freeform 899"/>
                  <p:cNvSpPr>
                    <a:spLocks/>
                  </p:cNvSpPr>
                  <p:nvPr/>
                </p:nvSpPr>
                <p:spPr bwMode="auto">
                  <a:xfrm>
                    <a:off x="1349" y="4316"/>
                    <a:ext cx="190" cy="304"/>
                  </a:xfrm>
                  <a:custGeom>
                    <a:avLst/>
                    <a:gdLst>
                      <a:gd name="T0" fmla="*/ 0 w 190"/>
                      <a:gd name="T1" fmla="*/ 9 h 304"/>
                      <a:gd name="T2" fmla="*/ 174 w 190"/>
                      <a:gd name="T3" fmla="*/ 304 h 304"/>
                      <a:gd name="T4" fmla="*/ 190 w 190"/>
                      <a:gd name="T5" fmla="*/ 295 h 304"/>
                      <a:gd name="T6" fmla="*/ 15 w 190"/>
                      <a:gd name="T7" fmla="*/ 0 h 304"/>
                      <a:gd name="T8" fmla="*/ 0 w 190"/>
                      <a:gd name="T9" fmla="*/ 9 h 30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90"/>
                      <a:gd name="T16" fmla="*/ 0 h 304"/>
                      <a:gd name="T17" fmla="*/ 190 w 190"/>
                      <a:gd name="T18" fmla="*/ 304 h 30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90" h="304">
                        <a:moveTo>
                          <a:pt x="0" y="9"/>
                        </a:moveTo>
                        <a:lnTo>
                          <a:pt x="174" y="304"/>
                        </a:lnTo>
                        <a:lnTo>
                          <a:pt x="190" y="295"/>
                        </a:lnTo>
                        <a:lnTo>
                          <a:pt x="15" y="0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802" name="Freeform 900"/>
                  <p:cNvSpPr>
                    <a:spLocks/>
                  </p:cNvSpPr>
                  <p:nvPr/>
                </p:nvSpPr>
                <p:spPr bwMode="auto">
                  <a:xfrm>
                    <a:off x="1271" y="4469"/>
                    <a:ext cx="175" cy="125"/>
                  </a:xfrm>
                  <a:custGeom>
                    <a:avLst/>
                    <a:gdLst>
                      <a:gd name="T0" fmla="*/ 175 w 175"/>
                      <a:gd name="T1" fmla="*/ 17 h 125"/>
                      <a:gd name="T2" fmla="*/ 11 w 175"/>
                      <a:gd name="T3" fmla="*/ 125 h 125"/>
                      <a:gd name="T4" fmla="*/ 0 w 175"/>
                      <a:gd name="T5" fmla="*/ 108 h 125"/>
                      <a:gd name="T6" fmla="*/ 163 w 175"/>
                      <a:gd name="T7" fmla="*/ 0 h 125"/>
                      <a:gd name="T8" fmla="*/ 175 w 175"/>
                      <a:gd name="T9" fmla="*/ 17 h 12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5"/>
                      <a:gd name="T16" fmla="*/ 0 h 125"/>
                      <a:gd name="T17" fmla="*/ 175 w 175"/>
                      <a:gd name="T18" fmla="*/ 125 h 12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5" h="125">
                        <a:moveTo>
                          <a:pt x="175" y="17"/>
                        </a:moveTo>
                        <a:lnTo>
                          <a:pt x="11" y="125"/>
                        </a:lnTo>
                        <a:lnTo>
                          <a:pt x="0" y="108"/>
                        </a:lnTo>
                        <a:lnTo>
                          <a:pt x="163" y="0"/>
                        </a:lnTo>
                        <a:lnTo>
                          <a:pt x="175" y="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803" name="Freeform 901"/>
                  <p:cNvSpPr>
                    <a:spLocks/>
                  </p:cNvSpPr>
                  <p:nvPr/>
                </p:nvSpPr>
                <p:spPr bwMode="auto">
                  <a:xfrm>
                    <a:off x="1261" y="4517"/>
                    <a:ext cx="93" cy="100"/>
                  </a:xfrm>
                  <a:custGeom>
                    <a:avLst/>
                    <a:gdLst>
                      <a:gd name="T0" fmla="*/ 93 w 93"/>
                      <a:gd name="T1" fmla="*/ 61 h 100"/>
                      <a:gd name="T2" fmla="*/ 42 w 93"/>
                      <a:gd name="T3" fmla="*/ 100 h 100"/>
                      <a:gd name="T4" fmla="*/ 0 w 93"/>
                      <a:gd name="T5" fmla="*/ 39 h 100"/>
                      <a:gd name="T6" fmla="*/ 51 w 93"/>
                      <a:gd name="T7" fmla="*/ 0 h 100"/>
                      <a:gd name="T8" fmla="*/ 93 w 93"/>
                      <a:gd name="T9" fmla="*/ 61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3"/>
                      <a:gd name="T16" fmla="*/ 0 h 100"/>
                      <a:gd name="T17" fmla="*/ 93 w 93"/>
                      <a:gd name="T18" fmla="*/ 100 h 1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3" h="100">
                        <a:moveTo>
                          <a:pt x="93" y="61"/>
                        </a:moveTo>
                        <a:lnTo>
                          <a:pt x="42" y="100"/>
                        </a:lnTo>
                        <a:lnTo>
                          <a:pt x="0" y="39"/>
                        </a:lnTo>
                        <a:lnTo>
                          <a:pt x="51" y="0"/>
                        </a:lnTo>
                        <a:lnTo>
                          <a:pt x="93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804" name="Rectangle 902"/>
                  <p:cNvSpPr>
                    <a:spLocks noChangeArrowheads="1"/>
                  </p:cNvSpPr>
                  <p:nvPr/>
                </p:nvSpPr>
                <p:spPr bwMode="auto">
                  <a:xfrm>
                    <a:off x="1418" y="4480"/>
                    <a:ext cx="31" cy="35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4797" name="Group 903"/>
                <p:cNvGrpSpPr>
                  <a:grpSpLocks/>
                </p:cNvGrpSpPr>
                <p:nvPr/>
              </p:nvGrpSpPr>
              <p:grpSpPr bwMode="auto">
                <a:xfrm flipH="1">
                  <a:off x="49" y="4372"/>
                  <a:ext cx="293" cy="229"/>
                  <a:chOff x="1378" y="4208"/>
                  <a:chExt cx="293" cy="229"/>
                </a:xfrm>
              </p:grpSpPr>
              <p:sp>
                <p:nvSpPr>
                  <p:cNvPr id="24798" name="Freeform 904"/>
                  <p:cNvSpPr>
                    <a:spLocks/>
                  </p:cNvSpPr>
                  <p:nvPr/>
                </p:nvSpPr>
                <p:spPr bwMode="auto">
                  <a:xfrm>
                    <a:off x="1378" y="4208"/>
                    <a:ext cx="293" cy="229"/>
                  </a:xfrm>
                  <a:custGeom>
                    <a:avLst/>
                    <a:gdLst>
                      <a:gd name="T0" fmla="*/ 293 w 293"/>
                      <a:gd name="T1" fmla="*/ 52 h 229"/>
                      <a:gd name="T2" fmla="*/ 260 w 293"/>
                      <a:gd name="T3" fmla="*/ 1 h 229"/>
                      <a:gd name="T4" fmla="*/ 210 w 293"/>
                      <a:gd name="T5" fmla="*/ 31 h 229"/>
                      <a:gd name="T6" fmla="*/ 199 w 293"/>
                      <a:gd name="T7" fmla="*/ 15 h 229"/>
                      <a:gd name="T8" fmla="*/ 166 w 293"/>
                      <a:gd name="T9" fmla="*/ 0 h 229"/>
                      <a:gd name="T10" fmla="*/ 32 w 293"/>
                      <a:gd name="T11" fmla="*/ 82 h 229"/>
                      <a:gd name="T12" fmla="*/ 0 w 293"/>
                      <a:gd name="T13" fmla="*/ 138 h 229"/>
                      <a:gd name="T14" fmla="*/ 55 w 293"/>
                      <a:gd name="T15" fmla="*/ 229 h 229"/>
                      <a:gd name="T16" fmla="*/ 121 w 293"/>
                      <a:gd name="T17" fmla="*/ 225 h 229"/>
                      <a:gd name="T18" fmla="*/ 256 w 293"/>
                      <a:gd name="T19" fmla="*/ 141 h 229"/>
                      <a:gd name="T20" fmla="*/ 256 w 293"/>
                      <a:gd name="T21" fmla="*/ 104 h 229"/>
                      <a:gd name="T22" fmla="*/ 242 w 293"/>
                      <a:gd name="T23" fmla="*/ 85 h 229"/>
                      <a:gd name="T24" fmla="*/ 293 w 293"/>
                      <a:gd name="T25" fmla="*/ 52 h 229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93"/>
                      <a:gd name="T40" fmla="*/ 0 h 229"/>
                      <a:gd name="T41" fmla="*/ 293 w 293"/>
                      <a:gd name="T42" fmla="*/ 229 h 229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93" h="229">
                        <a:moveTo>
                          <a:pt x="293" y="52"/>
                        </a:moveTo>
                        <a:lnTo>
                          <a:pt x="260" y="1"/>
                        </a:lnTo>
                        <a:lnTo>
                          <a:pt x="210" y="31"/>
                        </a:lnTo>
                        <a:lnTo>
                          <a:pt x="199" y="15"/>
                        </a:lnTo>
                        <a:lnTo>
                          <a:pt x="166" y="0"/>
                        </a:lnTo>
                        <a:lnTo>
                          <a:pt x="32" y="82"/>
                        </a:lnTo>
                        <a:lnTo>
                          <a:pt x="0" y="138"/>
                        </a:lnTo>
                        <a:lnTo>
                          <a:pt x="55" y="229"/>
                        </a:lnTo>
                        <a:lnTo>
                          <a:pt x="121" y="225"/>
                        </a:lnTo>
                        <a:lnTo>
                          <a:pt x="256" y="141"/>
                        </a:lnTo>
                        <a:lnTo>
                          <a:pt x="256" y="104"/>
                        </a:lnTo>
                        <a:lnTo>
                          <a:pt x="242" y="85"/>
                        </a:lnTo>
                        <a:lnTo>
                          <a:pt x="293" y="52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99" name="Freeform 905"/>
                  <p:cNvSpPr>
                    <a:spLocks/>
                  </p:cNvSpPr>
                  <p:nvPr/>
                </p:nvSpPr>
                <p:spPr bwMode="auto">
                  <a:xfrm>
                    <a:off x="1438" y="4224"/>
                    <a:ext cx="134" cy="207"/>
                  </a:xfrm>
                  <a:custGeom>
                    <a:avLst/>
                    <a:gdLst>
                      <a:gd name="T0" fmla="*/ 134 w 134"/>
                      <a:gd name="T1" fmla="*/ 0 h 207"/>
                      <a:gd name="T2" fmla="*/ 0 w 134"/>
                      <a:gd name="T3" fmla="*/ 207 h 207"/>
                      <a:gd name="T4" fmla="*/ 0 60000 65536"/>
                      <a:gd name="T5" fmla="*/ 0 60000 65536"/>
                      <a:gd name="T6" fmla="*/ 0 w 134"/>
                      <a:gd name="T7" fmla="*/ 0 h 207"/>
                      <a:gd name="T8" fmla="*/ 134 w 134"/>
                      <a:gd name="T9" fmla="*/ 207 h 207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34" h="207">
                        <a:moveTo>
                          <a:pt x="134" y="0"/>
                        </a:moveTo>
                        <a:lnTo>
                          <a:pt x="0" y="207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800" name="Line 9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3" y="4320"/>
                    <a:ext cx="246" cy="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24787" name="Group 907"/>
              <p:cNvGrpSpPr>
                <a:grpSpLocks/>
              </p:cNvGrpSpPr>
              <p:nvPr/>
            </p:nvGrpSpPr>
            <p:grpSpPr bwMode="auto">
              <a:xfrm>
                <a:off x="422" y="4528"/>
                <a:ext cx="284" cy="310"/>
                <a:chOff x="958" y="4512"/>
                <a:chExt cx="284" cy="310"/>
              </a:xfrm>
            </p:grpSpPr>
            <p:grpSp>
              <p:nvGrpSpPr>
                <p:cNvPr id="24788" name="Group 908"/>
                <p:cNvGrpSpPr>
                  <a:grpSpLocks/>
                </p:cNvGrpSpPr>
                <p:nvPr/>
              </p:nvGrpSpPr>
              <p:grpSpPr bwMode="auto">
                <a:xfrm>
                  <a:off x="1014" y="4576"/>
                  <a:ext cx="136" cy="246"/>
                  <a:chOff x="1014" y="4358"/>
                  <a:chExt cx="136" cy="464"/>
                </a:xfrm>
              </p:grpSpPr>
              <p:sp>
                <p:nvSpPr>
                  <p:cNvPr id="24793" name="Line 909"/>
                  <p:cNvSpPr>
                    <a:spLocks noChangeShapeType="1"/>
                  </p:cNvSpPr>
                  <p:nvPr/>
                </p:nvSpPr>
                <p:spPr bwMode="auto">
                  <a:xfrm>
                    <a:off x="1014" y="4358"/>
                    <a:ext cx="0" cy="46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94" name="Line 910"/>
                  <p:cNvSpPr>
                    <a:spLocks noChangeShapeType="1"/>
                  </p:cNvSpPr>
                  <p:nvPr/>
                </p:nvSpPr>
                <p:spPr bwMode="auto">
                  <a:xfrm>
                    <a:off x="1150" y="4358"/>
                    <a:ext cx="0" cy="464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4789" name="Group 911"/>
                <p:cNvGrpSpPr>
                  <a:grpSpLocks/>
                </p:cNvGrpSpPr>
                <p:nvPr/>
              </p:nvGrpSpPr>
              <p:grpSpPr bwMode="auto">
                <a:xfrm rot="5400000">
                  <a:off x="1022" y="4448"/>
                  <a:ext cx="156" cy="284"/>
                  <a:chOff x="2496" y="2112"/>
                  <a:chExt cx="181" cy="333"/>
                </a:xfrm>
              </p:grpSpPr>
              <p:sp>
                <p:nvSpPr>
                  <p:cNvPr id="24790" name="Freeform 912"/>
                  <p:cNvSpPr>
                    <a:spLocks/>
                  </p:cNvSpPr>
                  <p:nvPr/>
                </p:nvSpPr>
                <p:spPr bwMode="auto">
                  <a:xfrm>
                    <a:off x="2496" y="2112"/>
                    <a:ext cx="181" cy="333"/>
                  </a:xfrm>
                  <a:custGeom>
                    <a:avLst/>
                    <a:gdLst>
                      <a:gd name="T0" fmla="*/ 1 w 277"/>
                      <a:gd name="T1" fmla="*/ 0 h 517"/>
                      <a:gd name="T2" fmla="*/ 1 w 277"/>
                      <a:gd name="T3" fmla="*/ 0 h 517"/>
                      <a:gd name="T4" fmla="*/ 1 w 277"/>
                      <a:gd name="T5" fmla="*/ 1 h 517"/>
                      <a:gd name="T6" fmla="*/ 1 w 277"/>
                      <a:gd name="T7" fmla="*/ 1 h 517"/>
                      <a:gd name="T8" fmla="*/ 1 w 277"/>
                      <a:gd name="T9" fmla="*/ 1 h 517"/>
                      <a:gd name="T10" fmla="*/ 1 w 277"/>
                      <a:gd name="T11" fmla="*/ 1 h 517"/>
                      <a:gd name="T12" fmla="*/ 1 w 277"/>
                      <a:gd name="T13" fmla="*/ 1 h 517"/>
                      <a:gd name="T14" fmla="*/ 1 w 277"/>
                      <a:gd name="T15" fmla="*/ 1 h 517"/>
                      <a:gd name="T16" fmla="*/ 0 w 277"/>
                      <a:gd name="T17" fmla="*/ 1 h 517"/>
                      <a:gd name="T18" fmla="*/ 0 w 277"/>
                      <a:gd name="T19" fmla="*/ 1 h 517"/>
                      <a:gd name="T20" fmla="*/ 1 w 277"/>
                      <a:gd name="T21" fmla="*/ 1 h 517"/>
                      <a:gd name="T22" fmla="*/ 1 w 277"/>
                      <a:gd name="T23" fmla="*/ 1 h 517"/>
                      <a:gd name="T24" fmla="*/ 1 w 277"/>
                      <a:gd name="T25" fmla="*/ 0 h 517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277"/>
                      <a:gd name="T40" fmla="*/ 0 h 517"/>
                      <a:gd name="T41" fmla="*/ 277 w 277"/>
                      <a:gd name="T42" fmla="*/ 517 h 517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277" h="517">
                        <a:moveTo>
                          <a:pt x="89" y="0"/>
                        </a:moveTo>
                        <a:lnTo>
                          <a:pt x="191" y="0"/>
                        </a:lnTo>
                        <a:lnTo>
                          <a:pt x="191" y="105"/>
                        </a:lnTo>
                        <a:lnTo>
                          <a:pt x="225" y="105"/>
                        </a:lnTo>
                        <a:lnTo>
                          <a:pt x="276" y="139"/>
                        </a:lnTo>
                        <a:lnTo>
                          <a:pt x="276" y="415"/>
                        </a:lnTo>
                        <a:lnTo>
                          <a:pt x="225" y="516"/>
                        </a:lnTo>
                        <a:lnTo>
                          <a:pt x="51" y="516"/>
                        </a:lnTo>
                        <a:lnTo>
                          <a:pt x="0" y="415"/>
                        </a:lnTo>
                        <a:lnTo>
                          <a:pt x="0" y="139"/>
                        </a:lnTo>
                        <a:lnTo>
                          <a:pt x="51" y="105"/>
                        </a:lnTo>
                        <a:lnTo>
                          <a:pt x="89" y="105"/>
                        </a:lnTo>
                        <a:lnTo>
                          <a:pt x="8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rot="10800000" vert="eaVert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91" name="Line 9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2" y="2184"/>
                    <a:ext cx="111" cy="2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92" name="Line 914"/>
                  <p:cNvSpPr>
                    <a:spLocks noChangeShapeType="1"/>
                  </p:cNvSpPr>
                  <p:nvPr/>
                </p:nvSpPr>
                <p:spPr bwMode="auto">
                  <a:xfrm>
                    <a:off x="2529" y="2186"/>
                    <a:ext cx="113" cy="25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  <p:sp>
          <p:nvSpPr>
            <p:cNvPr id="24785" name="Freeform 915"/>
            <p:cNvSpPr>
              <a:spLocks/>
            </p:cNvSpPr>
            <p:nvPr/>
          </p:nvSpPr>
          <p:spPr bwMode="auto">
            <a:xfrm>
              <a:off x="248" y="4100"/>
              <a:ext cx="496" cy="436"/>
            </a:xfrm>
            <a:custGeom>
              <a:avLst/>
              <a:gdLst>
                <a:gd name="T0" fmla="*/ 0 w 496"/>
                <a:gd name="T1" fmla="*/ 76 h 436"/>
                <a:gd name="T2" fmla="*/ 224 w 496"/>
                <a:gd name="T3" fmla="*/ 20 h 436"/>
                <a:gd name="T4" fmla="*/ 432 w 496"/>
                <a:gd name="T5" fmla="*/ 196 h 436"/>
                <a:gd name="T6" fmla="*/ 456 w 496"/>
                <a:gd name="T7" fmla="*/ 436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6"/>
                <a:gd name="T13" fmla="*/ 0 h 436"/>
                <a:gd name="T14" fmla="*/ 496 w 496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6" h="436">
                  <a:moveTo>
                    <a:pt x="0" y="76"/>
                  </a:moveTo>
                  <a:cubicBezTo>
                    <a:pt x="37" y="67"/>
                    <a:pt x="152" y="0"/>
                    <a:pt x="224" y="20"/>
                  </a:cubicBezTo>
                  <a:cubicBezTo>
                    <a:pt x="281" y="43"/>
                    <a:pt x="368" y="60"/>
                    <a:pt x="432" y="196"/>
                  </a:cubicBezTo>
                  <a:cubicBezTo>
                    <a:pt x="496" y="332"/>
                    <a:pt x="451" y="386"/>
                    <a:pt x="456" y="4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4611" name="Group 827"/>
          <p:cNvGrpSpPr>
            <a:grpSpLocks/>
          </p:cNvGrpSpPr>
          <p:nvPr/>
        </p:nvGrpSpPr>
        <p:grpSpPr bwMode="auto">
          <a:xfrm>
            <a:off x="190500" y="3800475"/>
            <a:ext cx="885825" cy="765175"/>
            <a:chOff x="18" y="3612"/>
            <a:chExt cx="558" cy="482"/>
          </a:xfrm>
        </p:grpSpPr>
        <p:grpSp>
          <p:nvGrpSpPr>
            <p:cNvPr id="24775" name="Group 828"/>
            <p:cNvGrpSpPr>
              <a:grpSpLocks/>
            </p:cNvGrpSpPr>
            <p:nvPr/>
          </p:nvGrpSpPr>
          <p:grpSpPr bwMode="auto">
            <a:xfrm>
              <a:off x="257" y="3897"/>
              <a:ext cx="69" cy="197"/>
              <a:chOff x="2629" y="4008"/>
              <a:chExt cx="88" cy="222"/>
            </a:xfrm>
          </p:grpSpPr>
          <p:sp>
            <p:nvSpPr>
              <p:cNvPr id="24782" name="Freeform 829"/>
              <p:cNvSpPr>
                <a:spLocks/>
              </p:cNvSpPr>
              <p:nvPr/>
            </p:nvSpPr>
            <p:spPr bwMode="auto">
              <a:xfrm>
                <a:off x="2661" y="4022"/>
                <a:ext cx="24" cy="208"/>
              </a:xfrm>
              <a:custGeom>
                <a:avLst/>
                <a:gdLst>
                  <a:gd name="T0" fmla="*/ 0 w 24"/>
                  <a:gd name="T1" fmla="*/ 207 h 208"/>
                  <a:gd name="T2" fmla="*/ 2 w 24"/>
                  <a:gd name="T3" fmla="*/ 0 h 208"/>
                  <a:gd name="T4" fmla="*/ 24 w 24"/>
                  <a:gd name="T5" fmla="*/ 3 h 208"/>
                  <a:gd name="T6" fmla="*/ 23 w 24"/>
                  <a:gd name="T7" fmla="*/ 208 h 208"/>
                  <a:gd name="T8" fmla="*/ 0 w 24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08"/>
                  <a:gd name="T17" fmla="*/ 24 w 24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08">
                    <a:moveTo>
                      <a:pt x="0" y="207"/>
                    </a:moveTo>
                    <a:lnTo>
                      <a:pt x="2" y="0"/>
                    </a:lnTo>
                    <a:lnTo>
                      <a:pt x="24" y="3"/>
                    </a:lnTo>
                    <a:lnTo>
                      <a:pt x="23" y="208"/>
                    </a:lnTo>
                    <a:lnTo>
                      <a:pt x="0" y="207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783" name="Freeform 830"/>
              <p:cNvSpPr>
                <a:spLocks/>
              </p:cNvSpPr>
              <p:nvPr/>
            </p:nvSpPr>
            <p:spPr bwMode="auto">
              <a:xfrm>
                <a:off x="2629" y="4008"/>
                <a:ext cx="88" cy="27"/>
              </a:xfrm>
              <a:custGeom>
                <a:avLst/>
                <a:gdLst>
                  <a:gd name="T0" fmla="*/ 1 w 88"/>
                  <a:gd name="T1" fmla="*/ 27 h 27"/>
                  <a:gd name="T2" fmla="*/ 0 w 88"/>
                  <a:gd name="T3" fmla="*/ 2 h 27"/>
                  <a:gd name="T4" fmla="*/ 88 w 88"/>
                  <a:gd name="T5" fmla="*/ 0 h 27"/>
                  <a:gd name="T6" fmla="*/ 88 w 88"/>
                  <a:gd name="T7" fmla="*/ 27 h 27"/>
                  <a:gd name="T8" fmla="*/ 1 w 88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27"/>
                  <a:gd name="T17" fmla="*/ 88 w 88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27">
                    <a:moveTo>
                      <a:pt x="1" y="27"/>
                    </a:moveTo>
                    <a:lnTo>
                      <a:pt x="0" y="2"/>
                    </a:lnTo>
                    <a:lnTo>
                      <a:pt x="88" y="0"/>
                    </a:lnTo>
                    <a:lnTo>
                      <a:pt x="88" y="27"/>
                    </a:lnTo>
                    <a:lnTo>
                      <a:pt x="1" y="27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776" name="Freeform 831"/>
            <p:cNvSpPr>
              <a:spLocks/>
            </p:cNvSpPr>
            <p:nvPr/>
          </p:nvSpPr>
          <p:spPr bwMode="auto">
            <a:xfrm rot="-3760027">
              <a:off x="72" y="3701"/>
              <a:ext cx="163" cy="272"/>
            </a:xfrm>
            <a:custGeom>
              <a:avLst/>
              <a:gdLst>
                <a:gd name="T0" fmla="*/ 1 w 277"/>
                <a:gd name="T1" fmla="*/ 0 h 517"/>
                <a:gd name="T2" fmla="*/ 1 w 277"/>
                <a:gd name="T3" fmla="*/ 0 h 517"/>
                <a:gd name="T4" fmla="*/ 1 w 277"/>
                <a:gd name="T5" fmla="*/ 1 h 517"/>
                <a:gd name="T6" fmla="*/ 1 w 277"/>
                <a:gd name="T7" fmla="*/ 1 h 517"/>
                <a:gd name="T8" fmla="*/ 1 w 277"/>
                <a:gd name="T9" fmla="*/ 1 h 517"/>
                <a:gd name="T10" fmla="*/ 1 w 277"/>
                <a:gd name="T11" fmla="*/ 1 h 517"/>
                <a:gd name="T12" fmla="*/ 1 w 277"/>
                <a:gd name="T13" fmla="*/ 1 h 517"/>
                <a:gd name="T14" fmla="*/ 1 w 277"/>
                <a:gd name="T15" fmla="*/ 1 h 517"/>
                <a:gd name="T16" fmla="*/ 0 w 277"/>
                <a:gd name="T17" fmla="*/ 1 h 517"/>
                <a:gd name="T18" fmla="*/ 0 w 277"/>
                <a:gd name="T19" fmla="*/ 1 h 517"/>
                <a:gd name="T20" fmla="*/ 1 w 277"/>
                <a:gd name="T21" fmla="*/ 1 h 517"/>
                <a:gd name="T22" fmla="*/ 1 w 277"/>
                <a:gd name="T23" fmla="*/ 1 h 517"/>
                <a:gd name="T24" fmla="*/ 1 w 277"/>
                <a:gd name="T25" fmla="*/ 0 h 5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517"/>
                <a:gd name="T41" fmla="*/ 277 w 277"/>
                <a:gd name="T42" fmla="*/ 517 h 5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517">
                  <a:moveTo>
                    <a:pt x="89" y="0"/>
                  </a:moveTo>
                  <a:lnTo>
                    <a:pt x="191" y="0"/>
                  </a:lnTo>
                  <a:lnTo>
                    <a:pt x="191" y="105"/>
                  </a:lnTo>
                  <a:lnTo>
                    <a:pt x="225" y="105"/>
                  </a:lnTo>
                  <a:lnTo>
                    <a:pt x="276" y="139"/>
                  </a:lnTo>
                  <a:lnTo>
                    <a:pt x="276" y="415"/>
                  </a:lnTo>
                  <a:lnTo>
                    <a:pt x="225" y="516"/>
                  </a:lnTo>
                  <a:lnTo>
                    <a:pt x="51" y="516"/>
                  </a:lnTo>
                  <a:lnTo>
                    <a:pt x="0" y="415"/>
                  </a:lnTo>
                  <a:lnTo>
                    <a:pt x="0" y="139"/>
                  </a:lnTo>
                  <a:lnTo>
                    <a:pt x="51" y="105"/>
                  </a:lnTo>
                  <a:lnTo>
                    <a:pt x="89" y="105"/>
                  </a:lnTo>
                  <a:lnTo>
                    <a:pt x="89" y="0"/>
                  </a:lnTo>
                </a:path>
              </a:pathLst>
            </a:custGeom>
            <a:solidFill>
              <a:srgbClr val="FFCC99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 vert="eaVert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777" name="Freeform 832"/>
            <p:cNvSpPr>
              <a:spLocks/>
            </p:cNvSpPr>
            <p:nvPr/>
          </p:nvSpPr>
          <p:spPr bwMode="auto">
            <a:xfrm>
              <a:off x="156" y="3612"/>
              <a:ext cx="329" cy="178"/>
            </a:xfrm>
            <a:custGeom>
              <a:avLst/>
              <a:gdLst>
                <a:gd name="T0" fmla="*/ 0 w 422"/>
                <a:gd name="T1" fmla="*/ 14 h 200"/>
                <a:gd name="T2" fmla="*/ 2 w 422"/>
                <a:gd name="T3" fmla="*/ 4 h 200"/>
                <a:gd name="T4" fmla="*/ 3 w 422"/>
                <a:gd name="T5" fmla="*/ 21 h 200"/>
                <a:gd name="T6" fmla="*/ 0 60000 65536"/>
                <a:gd name="T7" fmla="*/ 0 60000 65536"/>
                <a:gd name="T8" fmla="*/ 0 60000 65536"/>
                <a:gd name="T9" fmla="*/ 0 w 422"/>
                <a:gd name="T10" fmla="*/ 0 h 200"/>
                <a:gd name="T11" fmla="*/ 422 w 422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" h="200">
                  <a:moveTo>
                    <a:pt x="0" y="128"/>
                  </a:moveTo>
                  <a:cubicBezTo>
                    <a:pt x="38" y="110"/>
                    <a:pt x="73" y="0"/>
                    <a:pt x="230" y="19"/>
                  </a:cubicBezTo>
                  <a:cubicBezTo>
                    <a:pt x="387" y="38"/>
                    <a:pt x="382" y="162"/>
                    <a:pt x="422" y="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sm"/>
              <a:tailEnd type="stealth" w="med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778" name="Group 833"/>
            <p:cNvGrpSpPr>
              <a:grpSpLocks/>
            </p:cNvGrpSpPr>
            <p:nvPr/>
          </p:nvGrpSpPr>
          <p:grpSpPr bwMode="auto">
            <a:xfrm>
              <a:off x="314" y="3825"/>
              <a:ext cx="262" cy="156"/>
              <a:chOff x="314" y="3825"/>
              <a:chExt cx="262" cy="156"/>
            </a:xfrm>
          </p:grpSpPr>
          <p:sp useBgFill="1">
            <p:nvSpPr>
              <p:cNvPr id="24779" name="Freeform 834"/>
              <p:cNvSpPr>
                <a:spLocks/>
              </p:cNvSpPr>
              <p:nvPr/>
            </p:nvSpPr>
            <p:spPr bwMode="auto">
              <a:xfrm rot="5401025">
                <a:off x="367" y="3772"/>
                <a:ext cx="156" cy="262"/>
              </a:xfrm>
              <a:custGeom>
                <a:avLst/>
                <a:gdLst>
                  <a:gd name="T0" fmla="*/ 1 w 277"/>
                  <a:gd name="T1" fmla="*/ 0 h 517"/>
                  <a:gd name="T2" fmla="*/ 1 w 277"/>
                  <a:gd name="T3" fmla="*/ 0 h 517"/>
                  <a:gd name="T4" fmla="*/ 1 w 277"/>
                  <a:gd name="T5" fmla="*/ 1 h 517"/>
                  <a:gd name="T6" fmla="*/ 1 w 277"/>
                  <a:gd name="T7" fmla="*/ 1 h 517"/>
                  <a:gd name="T8" fmla="*/ 1 w 277"/>
                  <a:gd name="T9" fmla="*/ 1 h 517"/>
                  <a:gd name="T10" fmla="*/ 1 w 277"/>
                  <a:gd name="T11" fmla="*/ 1 h 517"/>
                  <a:gd name="T12" fmla="*/ 1 w 277"/>
                  <a:gd name="T13" fmla="*/ 1 h 517"/>
                  <a:gd name="T14" fmla="*/ 1 w 277"/>
                  <a:gd name="T15" fmla="*/ 1 h 517"/>
                  <a:gd name="T16" fmla="*/ 0 w 277"/>
                  <a:gd name="T17" fmla="*/ 1 h 517"/>
                  <a:gd name="T18" fmla="*/ 0 w 277"/>
                  <a:gd name="T19" fmla="*/ 1 h 517"/>
                  <a:gd name="T20" fmla="*/ 1 w 277"/>
                  <a:gd name="T21" fmla="*/ 1 h 517"/>
                  <a:gd name="T22" fmla="*/ 1 w 277"/>
                  <a:gd name="T23" fmla="*/ 1 h 517"/>
                  <a:gd name="T24" fmla="*/ 1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780" name="Line 835"/>
              <p:cNvSpPr>
                <a:spLocks noChangeShapeType="1"/>
              </p:cNvSpPr>
              <p:nvPr/>
            </p:nvSpPr>
            <p:spPr bwMode="auto">
              <a:xfrm flipH="1">
                <a:off x="324" y="3855"/>
                <a:ext cx="189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781" name="Freeform 836"/>
              <p:cNvSpPr>
                <a:spLocks/>
              </p:cNvSpPr>
              <p:nvPr/>
            </p:nvSpPr>
            <p:spPr bwMode="auto">
              <a:xfrm>
                <a:off x="318" y="3858"/>
                <a:ext cx="195" cy="93"/>
              </a:xfrm>
              <a:custGeom>
                <a:avLst/>
                <a:gdLst>
                  <a:gd name="T0" fmla="*/ 0 w 195"/>
                  <a:gd name="T1" fmla="*/ 0 h 93"/>
                  <a:gd name="T2" fmla="*/ 195 w 195"/>
                  <a:gd name="T3" fmla="*/ 93 h 93"/>
                  <a:gd name="T4" fmla="*/ 0 60000 65536"/>
                  <a:gd name="T5" fmla="*/ 0 60000 65536"/>
                  <a:gd name="T6" fmla="*/ 0 w 195"/>
                  <a:gd name="T7" fmla="*/ 0 h 93"/>
                  <a:gd name="T8" fmla="*/ 195 w 195"/>
                  <a:gd name="T9" fmla="*/ 93 h 9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5" h="93">
                    <a:moveTo>
                      <a:pt x="0" y="0"/>
                    </a:moveTo>
                    <a:lnTo>
                      <a:pt x="195" y="93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24612" name="Group 837"/>
          <p:cNvGrpSpPr>
            <a:grpSpLocks/>
          </p:cNvGrpSpPr>
          <p:nvPr/>
        </p:nvGrpSpPr>
        <p:grpSpPr bwMode="auto">
          <a:xfrm>
            <a:off x="1485900" y="3876675"/>
            <a:ext cx="857250" cy="952500"/>
            <a:chOff x="684" y="3666"/>
            <a:chExt cx="540" cy="600"/>
          </a:xfrm>
        </p:grpSpPr>
        <p:sp>
          <p:nvSpPr>
            <p:cNvPr id="24741" name="Freeform 838"/>
            <p:cNvSpPr>
              <a:spLocks/>
            </p:cNvSpPr>
            <p:nvPr/>
          </p:nvSpPr>
          <p:spPr bwMode="auto">
            <a:xfrm>
              <a:off x="707" y="3666"/>
              <a:ext cx="517" cy="266"/>
            </a:xfrm>
            <a:custGeom>
              <a:avLst/>
              <a:gdLst>
                <a:gd name="T0" fmla="*/ 0 w 744"/>
                <a:gd name="T1" fmla="*/ 1 h 384"/>
                <a:gd name="T2" fmla="*/ 1 w 744"/>
                <a:gd name="T3" fmla="*/ 1 h 384"/>
                <a:gd name="T4" fmla="*/ 1 w 744"/>
                <a:gd name="T5" fmla="*/ 1 h 384"/>
                <a:gd name="T6" fmla="*/ 1 w 744"/>
                <a:gd name="T7" fmla="*/ 1 h 384"/>
                <a:gd name="T8" fmla="*/ 1 w 744"/>
                <a:gd name="T9" fmla="*/ 1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4"/>
                <a:gd name="T16" fmla="*/ 0 h 384"/>
                <a:gd name="T17" fmla="*/ 744 w 744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4" h="384">
                  <a:moveTo>
                    <a:pt x="0" y="216"/>
                  </a:moveTo>
                  <a:cubicBezTo>
                    <a:pt x="34" y="187"/>
                    <a:pt x="125" y="70"/>
                    <a:pt x="204" y="39"/>
                  </a:cubicBezTo>
                  <a:cubicBezTo>
                    <a:pt x="318" y="0"/>
                    <a:pt x="394" y="5"/>
                    <a:pt x="474" y="30"/>
                  </a:cubicBezTo>
                  <a:cubicBezTo>
                    <a:pt x="554" y="55"/>
                    <a:pt x="642" y="108"/>
                    <a:pt x="693" y="183"/>
                  </a:cubicBezTo>
                  <a:cubicBezTo>
                    <a:pt x="744" y="258"/>
                    <a:pt x="722" y="342"/>
                    <a:pt x="729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742" name="Group 839"/>
            <p:cNvGrpSpPr>
              <a:grpSpLocks/>
            </p:cNvGrpSpPr>
            <p:nvPr/>
          </p:nvGrpSpPr>
          <p:grpSpPr bwMode="auto">
            <a:xfrm>
              <a:off x="684" y="3722"/>
              <a:ext cx="536" cy="544"/>
              <a:chOff x="684" y="3722"/>
              <a:chExt cx="536" cy="544"/>
            </a:xfrm>
          </p:grpSpPr>
          <p:sp>
            <p:nvSpPr>
              <p:cNvPr id="24743" name="Rectangle 840"/>
              <p:cNvSpPr>
                <a:spLocks noChangeArrowheads="1"/>
              </p:cNvSpPr>
              <p:nvPr/>
            </p:nvSpPr>
            <p:spPr bwMode="auto">
              <a:xfrm>
                <a:off x="930" y="3997"/>
                <a:ext cx="17" cy="26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24744" name="Group 841"/>
              <p:cNvGrpSpPr>
                <a:grpSpLocks/>
              </p:cNvGrpSpPr>
              <p:nvPr/>
            </p:nvGrpSpPr>
            <p:grpSpPr bwMode="auto">
              <a:xfrm>
                <a:off x="817" y="3758"/>
                <a:ext cx="311" cy="378"/>
                <a:chOff x="989" y="1932"/>
                <a:chExt cx="448" cy="544"/>
              </a:xfrm>
            </p:grpSpPr>
            <p:sp>
              <p:nvSpPr>
                <p:cNvPr id="24769" name="Freeform 842"/>
                <p:cNvSpPr>
                  <a:spLocks/>
                </p:cNvSpPr>
                <p:nvPr/>
              </p:nvSpPr>
              <p:spPr bwMode="auto">
                <a:xfrm>
                  <a:off x="998" y="2270"/>
                  <a:ext cx="158" cy="198"/>
                </a:xfrm>
                <a:custGeom>
                  <a:avLst/>
                  <a:gdLst>
                    <a:gd name="T0" fmla="*/ 158 w 158"/>
                    <a:gd name="T1" fmla="*/ 4 h 198"/>
                    <a:gd name="T2" fmla="*/ 151 w 158"/>
                    <a:gd name="T3" fmla="*/ 0 h 198"/>
                    <a:gd name="T4" fmla="*/ 0 w 158"/>
                    <a:gd name="T5" fmla="*/ 192 h 198"/>
                    <a:gd name="T6" fmla="*/ 6 w 158"/>
                    <a:gd name="T7" fmla="*/ 198 h 198"/>
                    <a:gd name="T8" fmla="*/ 158 w 158"/>
                    <a:gd name="T9" fmla="*/ 4 h 1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8"/>
                    <a:gd name="T16" fmla="*/ 0 h 198"/>
                    <a:gd name="T17" fmla="*/ 158 w 158"/>
                    <a:gd name="T18" fmla="*/ 198 h 1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8" h="198">
                      <a:moveTo>
                        <a:pt x="158" y="4"/>
                      </a:moveTo>
                      <a:lnTo>
                        <a:pt x="151" y="0"/>
                      </a:lnTo>
                      <a:lnTo>
                        <a:pt x="0" y="192"/>
                      </a:lnTo>
                      <a:lnTo>
                        <a:pt x="6" y="198"/>
                      </a:lnTo>
                      <a:lnTo>
                        <a:pt x="158" y="4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70" name="Freeform 843"/>
                <p:cNvSpPr>
                  <a:spLocks/>
                </p:cNvSpPr>
                <p:nvPr/>
              </p:nvSpPr>
              <p:spPr bwMode="auto">
                <a:xfrm>
                  <a:off x="1232" y="2081"/>
                  <a:ext cx="193" cy="240"/>
                </a:xfrm>
                <a:custGeom>
                  <a:avLst/>
                  <a:gdLst>
                    <a:gd name="T0" fmla="*/ 193 w 193"/>
                    <a:gd name="T1" fmla="*/ 12 h 240"/>
                    <a:gd name="T2" fmla="*/ 178 w 193"/>
                    <a:gd name="T3" fmla="*/ 0 h 240"/>
                    <a:gd name="T4" fmla="*/ 0 w 193"/>
                    <a:gd name="T5" fmla="*/ 228 h 240"/>
                    <a:gd name="T6" fmla="*/ 15 w 193"/>
                    <a:gd name="T7" fmla="*/ 240 h 240"/>
                    <a:gd name="T8" fmla="*/ 193 w 193"/>
                    <a:gd name="T9" fmla="*/ 12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3"/>
                    <a:gd name="T16" fmla="*/ 0 h 240"/>
                    <a:gd name="T17" fmla="*/ 193 w 193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3" h="240">
                      <a:moveTo>
                        <a:pt x="193" y="12"/>
                      </a:moveTo>
                      <a:lnTo>
                        <a:pt x="178" y="0"/>
                      </a:lnTo>
                      <a:lnTo>
                        <a:pt x="0" y="228"/>
                      </a:lnTo>
                      <a:lnTo>
                        <a:pt x="15" y="240"/>
                      </a:lnTo>
                      <a:lnTo>
                        <a:pt x="193" y="12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71" name="Freeform 844"/>
                <p:cNvSpPr>
                  <a:spLocks/>
                </p:cNvSpPr>
                <p:nvPr/>
              </p:nvSpPr>
              <p:spPr bwMode="auto">
                <a:xfrm>
                  <a:off x="1083" y="1969"/>
                  <a:ext cx="192" cy="239"/>
                </a:xfrm>
                <a:custGeom>
                  <a:avLst/>
                  <a:gdLst>
                    <a:gd name="T0" fmla="*/ 192 w 192"/>
                    <a:gd name="T1" fmla="*/ 12 h 239"/>
                    <a:gd name="T2" fmla="*/ 177 w 192"/>
                    <a:gd name="T3" fmla="*/ 0 h 239"/>
                    <a:gd name="T4" fmla="*/ 0 w 192"/>
                    <a:gd name="T5" fmla="*/ 227 h 239"/>
                    <a:gd name="T6" fmla="*/ 14 w 192"/>
                    <a:gd name="T7" fmla="*/ 239 h 239"/>
                    <a:gd name="T8" fmla="*/ 192 w 192"/>
                    <a:gd name="T9" fmla="*/ 12 h 2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2"/>
                    <a:gd name="T16" fmla="*/ 0 h 239"/>
                    <a:gd name="T17" fmla="*/ 192 w 192"/>
                    <a:gd name="T18" fmla="*/ 239 h 2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2" h="239">
                      <a:moveTo>
                        <a:pt x="192" y="12"/>
                      </a:moveTo>
                      <a:lnTo>
                        <a:pt x="177" y="0"/>
                      </a:lnTo>
                      <a:lnTo>
                        <a:pt x="0" y="227"/>
                      </a:lnTo>
                      <a:lnTo>
                        <a:pt x="14" y="239"/>
                      </a:lnTo>
                      <a:lnTo>
                        <a:pt x="192" y="12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72" name="Freeform 845"/>
                <p:cNvSpPr>
                  <a:spLocks/>
                </p:cNvSpPr>
                <p:nvPr/>
              </p:nvSpPr>
              <p:spPr bwMode="auto">
                <a:xfrm>
                  <a:off x="1056" y="2188"/>
                  <a:ext cx="197" cy="161"/>
                </a:xfrm>
                <a:custGeom>
                  <a:avLst/>
                  <a:gdLst>
                    <a:gd name="T0" fmla="*/ 176 w 197"/>
                    <a:gd name="T1" fmla="*/ 161 h 161"/>
                    <a:gd name="T2" fmla="*/ 0 w 197"/>
                    <a:gd name="T3" fmla="*/ 23 h 161"/>
                    <a:gd name="T4" fmla="*/ 21 w 197"/>
                    <a:gd name="T5" fmla="*/ 0 h 161"/>
                    <a:gd name="T6" fmla="*/ 197 w 197"/>
                    <a:gd name="T7" fmla="*/ 138 h 161"/>
                    <a:gd name="T8" fmla="*/ 176 w 197"/>
                    <a:gd name="T9" fmla="*/ 161 h 1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7"/>
                    <a:gd name="T16" fmla="*/ 0 h 161"/>
                    <a:gd name="T17" fmla="*/ 197 w 197"/>
                    <a:gd name="T18" fmla="*/ 161 h 1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7" h="161">
                      <a:moveTo>
                        <a:pt x="176" y="161"/>
                      </a:moveTo>
                      <a:lnTo>
                        <a:pt x="0" y="23"/>
                      </a:lnTo>
                      <a:lnTo>
                        <a:pt x="21" y="0"/>
                      </a:lnTo>
                      <a:lnTo>
                        <a:pt x="197" y="138"/>
                      </a:lnTo>
                      <a:lnTo>
                        <a:pt x="176" y="161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73" name="Freeform 846"/>
                <p:cNvSpPr>
                  <a:spLocks/>
                </p:cNvSpPr>
                <p:nvPr/>
              </p:nvSpPr>
              <p:spPr bwMode="auto">
                <a:xfrm>
                  <a:off x="1125" y="1932"/>
                  <a:ext cx="312" cy="355"/>
                </a:xfrm>
                <a:custGeom>
                  <a:avLst/>
                  <a:gdLst>
                    <a:gd name="T0" fmla="*/ 251 w 312"/>
                    <a:gd name="T1" fmla="*/ 0 h 355"/>
                    <a:gd name="T2" fmla="*/ 312 w 312"/>
                    <a:gd name="T3" fmla="*/ 48 h 355"/>
                    <a:gd name="T4" fmla="*/ 268 w 312"/>
                    <a:gd name="T5" fmla="*/ 105 h 355"/>
                    <a:gd name="T6" fmla="*/ 295 w 312"/>
                    <a:gd name="T7" fmla="*/ 127 h 355"/>
                    <a:gd name="T8" fmla="*/ 302 w 312"/>
                    <a:gd name="T9" fmla="*/ 165 h 355"/>
                    <a:gd name="T10" fmla="*/ 179 w 312"/>
                    <a:gd name="T11" fmla="*/ 323 h 355"/>
                    <a:gd name="T12" fmla="*/ 105 w 312"/>
                    <a:gd name="T13" fmla="*/ 355 h 355"/>
                    <a:gd name="T14" fmla="*/ 0 w 312"/>
                    <a:gd name="T15" fmla="*/ 273 h 355"/>
                    <a:gd name="T16" fmla="*/ 10 w 312"/>
                    <a:gd name="T17" fmla="*/ 190 h 355"/>
                    <a:gd name="T18" fmla="*/ 136 w 312"/>
                    <a:gd name="T19" fmla="*/ 30 h 355"/>
                    <a:gd name="T20" fmla="*/ 179 w 312"/>
                    <a:gd name="T21" fmla="*/ 35 h 355"/>
                    <a:gd name="T22" fmla="*/ 207 w 312"/>
                    <a:gd name="T23" fmla="*/ 56 h 355"/>
                    <a:gd name="T24" fmla="*/ 251 w 312"/>
                    <a:gd name="T25" fmla="*/ 0 h 35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2"/>
                    <a:gd name="T40" fmla="*/ 0 h 355"/>
                    <a:gd name="T41" fmla="*/ 312 w 312"/>
                    <a:gd name="T42" fmla="*/ 355 h 35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2" h="355">
                      <a:moveTo>
                        <a:pt x="251" y="0"/>
                      </a:moveTo>
                      <a:lnTo>
                        <a:pt x="312" y="48"/>
                      </a:lnTo>
                      <a:lnTo>
                        <a:pt x="268" y="105"/>
                      </a:lnTo>
                      <a:lnTo>
                        <a:pt x="295" y="127"/>
                      </a:lnTo>
                      <a:lnTo>
                        <a:pt x="302" y="165"/>
                      </a:lnTo>
                      <a:lnTo>
                        <a:pt x="179" y="323"/>
                      </a:lnTo>
                      <a:lnTo>
                        <a:pt x="105" y="355"/>
                      </a:lnTo>
                      <a:lnTo>
                        <a:pt x="0" y="273"/>
                      </a:lnTo>
                      <a:lnTo>
                        <a:pt x="10" y="190"/>
                      </a:lnTo>
                      <a:lnTo>
                        <a:pt x="136" y="30"/>
                      </a:lnTo>
                      <a:lnTo>
                        <a:pt x="179" y="35"/>
                      </a:lnTo>
                      <a:lnTo>
                        <a:pt x="207" y="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74" name="Freeform 847"/>
                <p:cNvSpPr>
                  <a:spLocks/>
                </p:cNvSpPr>
                <p:nvPr/>
              </p:nvSpPr>
              <p:spPr bwMode="auto">
                <a:xfrm>
                  <a:off x="989" y="2412"/>
                  <a:ext cx="59" cy="64"/>
                </a:xfrm>
                <a:custGeom>
                  <a:avLst/>
                  <a:gdLst>
                    <a:gd name="T0" fmla="*/ 59 w 59"/>
                    <a:gd name="T1" fmla="*/ 19 h 64"/>
                    <a:gd name="T2" fmla="*/ 34 w 59"/>
                    <a:gd name="T3" fmla="*/ 0 h 64"/>
                    <a:gd name="T4" fmla="*/ 0 w 59"/>
                    <a:gd name="T5" fmla="*/ 43 h 64"/>
                    <a:gd name="T6" fmla="*/ 24 w 59"/>
                    <a:gd name="T7" fmla="*/ 64 h 64"/>
                    <a:gd name="T8" fmla="*/ 59 w 59"/>
                    <a:gd name="T9" fmla="*/ 19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9"/>
                    <a:gd name="T16" fmla="*/ 0 h 64"/>
                    <a:gd name="T17" fmla="*/ 59 w 59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9" h="64">
                      <a:moveTo>
                        <a:pt x="59" y="19"/>
                      </a:moveTo>
                      <a:lnTo>
                        <a:pt x="34" y="0"/>
                      </a:lnTo>
                      <a:lnTo>
                        <a:pt x="0" y="43"/>
                      </a:lnTo>
                      <a:lnTo>
                        <a:pt x="24" y="64"/>
                      </a:lnTo>
                      <a:lnTo>
                        <a:pt x="59" y="19"/>
                      </a:lnTo>
                      <a:close/>
                    </a:path>
                  </a:pathLst>
                </a:custGeom>
                <a:solidFill>
                  <a:srgbClr val="EDE1D4"/>
                </a:solidFill>
                <a:ln w="0">
                  <a:solidFill>
                    <a:srgbClr val="DBDBDB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4745" name="Group 848"/>
              <p:cNvGrpSpPr>
                <a:grpSpLocks/>
              </p:cNvGrpSpPr>
              <p:nvPr/>
            </p:nvGrpSpPr>
            <p:grpSpPr bwMode="auto">
              <a:xfrm>
                <a:off x="832" y="3722"/>
                <a:ext cx="187" cy="452"/>
                <a:chOff x="1015" y="1859"/>
                <a:chExt cx="270" cy="651"/>
              </a:xfrm>
            </p:grpSpPr>
            <p:sp>
              <p:nvSpPr>
                <p:cNvPr id="24763" name="Freeform 849"/>
                <p:cNvSpPr>
                  <a:spLocks/>
                </p:cNvSpPr>
                <p:nvPr/>
              </p:nvSpPr>
              <p:spPr bwMode="auto">
                <a:xfrm>
                  <a:off x="1167" y="2264"/>
                  <a:ext cx="46" cy="243"/>
                </a:xfrm>
                <a:custGeom>
                  <a:avLst/>
                  <a:gdLst>
                    <a:gd name="T0" fmla="*/ 38 w 46"/>
                    <a:gd name="T1" fmla="*/ 243 h 243"/>
                    <a:gd name="T2" fmla="*/ 46 w 46"/>
                    <a:gd name="T3" fmla="*/ 241 h 243"/>
                    <a:gd name="T4" fmla="*/ 8 w 46"/>
                    <a:gd name="T5" fmla="*/ 0 h 243"/>
                    <a:gd name="T6" fmla="*/ 0 w 46"/>
                    <a:gd name="T7" fmla="*/ 1 h 243"/>
                    <a:gd name="T8" fmla="*/ 38 w 46"/>
                    <a:gd name="T9" fmla="*/ 243 h 2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"/>
                    <a:gd name="T16" fmla="*/ 0 h 243"/>
                    <a:gd name="T17" fmla="*/ 46 w 46"/>
                    <a:gd name="T18" fmla="*/ 243 h 2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" h="243">
                      <a:moveTo>
                        <a:pt x="38" y="243"/>
                      </a:moveTo>
                      <a:lnTo>
                        <a:pt x="46" y="241"/>
                      </a:lnTo>
                      <a:lnTo>
                        <a:pt x="8" y="0"/>
                      </a:lnTo>
                      <a:lnTo>
                        <a:pt x="0" y="1"/>
                      </a:lnTo>
                      <a:lnTo>
                        <a:pt x="38" y="243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64" name="Freeform 850"/>
                <p:cNvSpPr>
                  <a:spLocks/>
                </p:cNvSpPr>
                <p:nvPr/>
              </p:nvSpPr>
              <p:spPr bwMode="auto">
                <a:xfrm>
                  <a:off x="1019" y="1974"/>
                  <a:ext cx="65" cy="287"/>
                </a:xfrm>
                <a:custGeom>
                  <a:avLst/>
                  <a:gdLst>
                    <a:gd name="T0" fmla="*/ 46 w 65"/>
                    <a:gd name="T1" fmla="*/ 287 h 287"/>
                    <a:gd name="T2" fmla="*/ 65 w 65"/>
                    <a:gd name="T3" fmla="*/ 285 h 287"/>
                    <a:gd name="T4" fmla="*/ 19 w 65"/>
                    <a:gd name="T5" fmla="*/ 0 h 287"/>
                    <a:gd name="T6" fmla="*/ 0 w 65"/>
                    <a:gd name="T7" fmla="*/ 2 h 287"/>
                    <a:gd name="T8" fmla="*/ 46 w 65"/>
                    <a:gd name="T9" fmla="*/ 287 h 2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5"/>
                    <a:gd name="T16" fmla="*/ 0 h 287"/>
                    <a:gd name="T17" fmla="*/ 65 w 65"/>
                    <a:gd name="T18" fmla="*/ 287 h 2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5" h="287">
                      <a:moveTo>
                        <a:pt x="46" y="287"/>
                      </a:moveTo>
                      <a:lnTo>
                        <a:pt x="65" y="285"/>
                      </a:lnTo>
                      <a:lnTo>
                        <a:pt x="19" y="0"/>
                      </a:lnTo>
                      <a:lnTo>
                        <a:pt x="0" y="2"/>
                      </a:lnTo>
                      <a:lnTo>
                        <a:pt x="46" y="287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65" name="Freeform 851"/>
                <p:cNvSpPr>
                  <a:spLocks/>
                </p:cNvSpPr>
                <p:nvPr/>
              </p:nvSpPr>
              <p:spPr bwMode="auto">
                <a:xfrm>
                  <a:off x="1206" y="1947"/>
                  <a:ext cx="63" cy="289"/>
                </a:xfrm>
                <a:custGeom>
                  <a:avLst/>
                  <a:gdLst>
                    <a:gd name="T0" fmla="*/ 44 w 63"/>
                    <a:gd name="T1" fmla="*/ 289 h 289"/>
                    <a:gd name="T2" fmla="*/ 63 w 63"/>
                    <a:gd name="T3" fmla="*/ 285 h 289"/>
                    <a:gd name="T4" fmla="*/ 18 w 63"/>
                    <a:gd name="T5" fmla="*/ 0 h 289"/>
                    <a:gd name="T6" fmla="*/ 0 w 63"/>
                    <a:gd name="T7" fmla="*/ 4 h 289"/>
                    <a:gd name="T8" fmla="*/ 44 w 63"/>
                    <a:gd name="T9" fmla="*/ 289 h 28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"/>
                    <a:gd name="T16" fmla="*/ 0 h 289"/>
                    <a:gd name="T17" fmla="*/ 63 w 63"/>
                    <a:gd name="T18" fmla="*/ 289 h 28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" h="289">
                      <a:moveTo>
                        <a:pt x="44" y="289"/>
                      </a:moveTo>
                      <a:lnTo>
                        <a:pt x="63" y="285"/>
                      </a:lnTo>
                      <a:lnTo>
                        <a:pt x="18" y="0"/>
                      </a:lnTo>
                      <a:lnTo>
                        <a:pt x="0" y="4"/>
                      </a:lnTo>
                      <a:lnTo>
                        <a:pt x="44" y="289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66" name="Freeform 852"/>
                <p:cNvSpPr>
                  <a:spLocks/>
                </p:cNvSpPr>
                <p:nvPr/>
              </p:nvSpPr>
              <p:spPr bwMode="auto">
                <a:xfrm>
                  <a:off x="1058" y="2229"/>
                  <a:ext cx="227" cy="64"/>
                </a:xfrm>
                <a:custGeom>
                  <a:avLst/>
                  <a:gdLst>
                    <a:gd name="T0" fmla="*/ 7 w 227"/>
                    <a:gd name="T1" fmla="*/ 64 h 64"/>
                    <a:gd name="T2" fmla="*/ 227 w 227"/>
                    <a:gd name="T3" fmla="*/ 29 h 64"/>
                    <a:gd name="T4" fmla="*/ 221 w 227"/>
                    <a:gd name="T5" fmla="*/ 0 h 64"/>
                    <a:gd name="T6" fmla="*/ 0 w 227"/>
                    <a:gd name="T7" fmla="*/ 33 h 64"/>
                    <a:gd name="T8" fmla="*/ 7 w 227"/>
                    <a:gd name="T9" fmla="*/ 64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7"/>
                    <a:gd name="T16" fmla="*/ 0 h 64"/>
                    <a:gd name="T17" fmla="*/ 227 w 227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7" h="64">
                      <a:moveTo>
                        <a:pt x="7" y="64"/>
                      </a:moveTo>
                      <a:lnTo>
                        <a:pt x="227" y="29"/>
                      </a:lnTo>
                      <a:lnTo>
                        <a:pt x="221" y="0"/>
                      </a:lnTo>
                      <a:lnTo>
                        <a:pt x="0" y="33"/>
                      </a:lnTo>
                      <a:lnTo>
                        <a:pt x="7" y="64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67" name="Freeform 853"/>
                <p:cNvSpPr>
                  <a:spLocks/>
                </p:cNvSpPr>
                <p:nvPr/>
              </p:nvSpPr>
              <p:spPr bwMode="auto">
                <a:xfrm>
                  <a:off x="1015" y="1859"/>
                  <a:ext cx="243" cy="382"/>
                </a:xfrm>
                <a:custGeom>
                  <a:avLst/>
                  <a:gdLst>
                    <a:gd name="T0" fmla="*/ 125 w 243"/>
                    <a:gd name="T1" fmla="*/ 0 h 382"/>
                    <a:gd name="T2" fmla="*/ 49 w 243"/>
                    <a:gd name="T3" fmla="*/ 12 h 382"/>
                    <a:gd name="T4" fmla="*/ 59 w 243"/>
                    <a:gd name="T5" fmla="*/ 85 h 382"/>
                    <a:gd name="T6" fmla="*/ 25 w 243"/>
                    <a:gd name="T7" fmla="*/ 90 h 382"/>
                    <a:gd name="T8" fmla="*/ 0 w 243"/>
                    <a:gd name="T9" fmla="*/ 119 h 382"/>
                    <a:gd name="T10" fmla="*/ 31 w 243"/>
                    <a:gd name="T11" fmla="*/ 318 h 382"/>
                    <a:gd name="T12" fmla="*/ 80 w 243"/>
                    <a:gd name="T13" fmla="*/ 382 h 382"/>
                    <a:gd name="T14" fmla="*/ 213 w 243"/>
                    <a:gd name="T15" fmla="*/ 361 h 382"/>
                    <a:gd name="T16" fmla="*/ 243 w 243"/>
                    <a:gd name="T17" fmla="*/ 284 h 382"/>
                    <a:gd name="T18" fmla="*/ 211 w 243"/>
                    <a:gd name="T19" fmla="*/ 82 h 382"/>
                    <a:gd name="T20" fmla="*/ 171 w 243"/>
                    <a:gd name="T21" fmla="*/ 66 h 382"/>
                    <a:gd name="T22" fmla="*/ 136 w 243"/>
                    <a:gd name="T23" fmla="*/ 72 h 382"/>
                    <a:gd name="T24" fmla="*/ 125 w 243"/>
                    <a:gd name="T25" fmla="*/ 0 h 3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43"/>
                    <a:gd name="T40" fmla="*/ 0 h 382"/>
                    <a:gd name="T41" fmla="*/ 243 w 243"/>
                    <a:gd name="T42" fmla="*/ 382 h 38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43" h="382">
                      <a:moveTo>
                        <a:pt x="125" y="0"/>
                      </a:moveTo>
                      <a:lnTo>
                        <a:pt x="49" y="12"/>
                      </a:lnTo>
                      <a:lnTo>
                        <a:pt x="59" y="85"/>
                      </a:lnTo>
                      <a:lnTo>
                        <a:pt x="25" y="90"/>
                      </a:lnTo>
                      <a:lnTo>
                        <a:pt x="0" y="119"/>
                      </a:lnTo>
                      <a:lnTo>
                        <a:pt x="31" y="318"/>
                      </a:lnTo>
                      <a:lnTo>
                        <a:pt x="80" y="382"/>
                      </a:lnTo>
                      <a:lnTo>
                        <a:pt x="213" y="361"/>
                      </a:lnTo>
                      <a:lnTo>
                        <a:pt x="243" y="284"/>
                      </a:lnTo>
                      <a:lnTo>
                        <a:pt x="211" y="82"/>
                      </a:lnTo>
                      <a:lnTo>
                        <a:pt x="171" y="66"/>
                      </a:lnTo>
                      <a:lnTo>
                        <a:pt x="136" y="72"/>
                      </a:lnTo>
                      <a:lnTo>
                        <a:pt x="125" y="0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68" name="Freeform 854"/>
                <p:cNvSpPr>
                  <a:spLocks/>
                </p:cNvSpPr>
                <p:nvPr/>
              </p:nvSpPr>
              <p:spPr bwMode="auto">
                <a:xfrm>
                  <a:off x="1185" y="2450"/>
                  <a:ext cx="39" cy="60"/>
                </a:xfrm>
                <a:custGeom>
                  <a:avLst/>
                  <a:gdLst>
                    <a:gd name="T0" fmla="*/ 9 w 39"/>
                    <a:gd name="T1" fmla="*/ 60 h 60"/>
                    <a:gd name="T2" fmla="*/ 39 w 39"/>
                    <a:gd name="T3" fmla="*/ 55 h 60"/>
                    <a:gd name="T4" fmla="*/ 31 w 39"/>
                    <a:gd name="T5" fmla="*/ 0 h 60"/>
                    <a:gd name="T6" fmla="*/ 0 w 39"/>
                    <a:gd name="T7" fmla="*/ 6 h 60"/>
                    <a:gd name="T8" fmla="*/ 9 w 39"/>
                    <a:gd name="T9" fmla="*/ 60 h 6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60"/>
                    <a:gd name="T17" fmla="*/ 39 w 39"/>
                    <a:gd name="T18" fmla="*/ 60 h 6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60">
                      <a:moveTo>
                        <a:pt x="9" y="60"/>
                      </a:moveTo>
                      <a:lnTo>
                        <a:pt x="39" y="55"/>
                      </a:lnTo>
                      <a:lnTo>
                        <a:pt x="31" y="0"/>
                      </a:lnTo>
                      <a:lnTo>
                        <a:pt x="0" y="6"/>
                      </a:lnTo>
                      <a:lnTo>
                        <a:pt x="9" y="60"/>
                      </a:lnTo>
                      <a:close/>
                    </a:path>
                  </a:pathLst>
                </a:custGeom>
                <a:solidFill>
                  <a:srgbClr val="E8D4BF"/>
                </a:solidFill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4746" name="Group 855"/>
              <p:cNvGrpSpPr>
                <a:grpSpLocks/>
              </p:cNvGrpSpPr>
              <p:nvPr/>
            </p:nvGrpSpPr>
            <p:grpSpPr bwMode="auto">
              <a:xfrm>
                <a:off x="684" y="3828"/>
                <a:ext cx="406" cy="277"/>
                <a:chOff x="799" y="2002"/>
                <a:chExt cx="584" cy="398"/>
              </a:xfrm>
            </p:grpSpPr>
            <p:sp>
              <p:nvSpPr>
                <p:cNvPr id="24757" name="Freeform 856"/>
                <p:cNvSpPr>
                  <a:spLocks/>
                </p:cNvSpPr>
                <p:nvPr/>
              </p:nvSpPr>
              <p:spPr bwMode="auto">
                <a:xfrm>
                  <a:off x="1163" y="2252"/>
                  <a:ext cx="213" cy="137"/>
                </a:xfrm>
                <a:custGeom>
                  <a:avLst/>
                  <a:gdLst>
                    <a:gd name="T0" fmla="*/ 208 w 213"/>
                    <a:gd name="T1" fmla="*/ 137 h 137"/>
                    <a:gd name="T2" fmla="*/ 213 w 213"/>
                    <a:gd name="T3" fmla="*/ 130 h 137"/>
                    <a:gd name="T4" fmla="*/ 5 w 213"/>
                    <a:gd name="T5" fmla="*/ 0 h 137"/>
                    <a:gd name="T6" fmla="*/ 0 w 213"/>
                    <a:gd name="T7" fmla="*/ 7 h 137"/>
                    <a:gd name="T8" fmla="*/ 208 w 213"/>
                    <a:gd name="T9" fmla="*/ 137 h 1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3"/>
                    <a:gd name="T16" fmla="*/ 0 h 137"/>
                    <a:gd name="T17" fmla="*/ 213 w 213"/>
                    <a:gd name="T18" fmla="*/ 137 h 1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3" h="137">
                      <a:moveTo>
                        <a:pt x="208" y="137"/>
                      </a:moveTo>
                      <a:lnTo>
                        <a:pt x="213" y="130"/>
                      </a:lnTo>
                      <a:lnTo>
                        <a:pt x="5" y="0"/>
                      </a:lnTo>
                      <a:lnTo>
                        <a:pt x="0" y="7"/>
                      </a:lnTo>
                      <a:lnTo>
                        <a:pt x="208" y="137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58" name="Freeform 857"/>
                <p:cNvSpPr>
                  <a:spLocks/>
                </p:cNvSpPr>
                <p:nvPr/>
              </p:nvSpPr>
              <p:spPr bwMode="auto">
                <a:xfrm>
                  <a:off x="849" y="2164"/>
                  <a:ext cx="255" cy="170"/>
                </a:xfrm>
                <a:custGeom>
                  <a:avLst/>
                  <a:gdLst>
                    <a:gd name="T0" fmla="*/ 245 w 255"/>
                    <a:gd name="T1" fmla="*/ 170 h 170"/>
                    <a:gd name="T2" fmla="*/ 255 w 255"/>
                    <a:gd name="T3" fmla="*/ 153 h 170"/>
                    <a:gd name="T4" fmla="*/ 11 w 255"/>
                    <a:gd name="T5" fmla="*/ 0 h 170"/>
                    <a:gd name="T6" fmla="*/ 0 w 255"/>
                    <a:gd name="T7" fmla="*/ 17 h 170"/>
                    <a:gd name="T8" fmla="*/ 245 w 255"/>
                    <a:gd name="T9" fmla="*/ 170 h 1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"/>
                    <a:gd name="T16" fmla="*/ 0 h 170"/>
                    <a:gd name="T17" fmla="*/ 255 w 255"/>
                    <a:gd name="T18" fmla="*/ 170 h 1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" h="170">
                      <a:moveTo>
                        <a:pt x="245" y="170"/>
                      </a:moveTo>
                      <a:lnTo>
                        <a:pt x="255" y="153"/>
                      </a:lnTo>
                      <a:lnTo>
                        <a:pt x="11" y="0"/>
                      </a:lnTo>
                      <a:lnTo>
                        <a:pt x="0" y="17"/>
                      </a:lnTo>
                      <a:lnTo>
                        <a:pt x="245" y="170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59" name="Freeform 858"/>
                <p:cNvSpPr>
                  <a:spLocks/>
                </p:cNvSpPr>
                <p:nvPr/>
              </p:nvSpPr>
              <p:spPr bwMode="auto">
                <a:xfrm>
                  <a:off x="952" y="2007"/>
                  <a:ext cx="255" cy="169"/>
                </a:xfrm>
                <a:custGeom>
                  <a:avLst/>
                  <a:gdLst>
                    <a:gd name="T0" fmla="*/ 244 w 255"/>
                    <a:gd name="T1" fmla="*/ 169 h 169"/>
                    <a:gd name="T2" fmla="*/ 255 w 255"/>
                    <a:gd name="T3" fmla="*/ 154 h 169"/>
                    <a:gd name="T4" fmla="*/ 10 w 255"/>
                    <a:gd name="T5" fmla="*/ 0 h 169"/>
                    <a:gd name="T6" fmla="*/ 0 w 255"/>
                    <a:gd name="T7" fmla="*/ 17 h 169"/>
                    <a:gd name="T8" fmla="*/ 244 w 255"/>
                    <a:gd name="T9" fmla="*/ 169 h 16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"/>
                    <a:gd name="T16" fmla="*/ 0 h 169"/>
                    <a:gd name="T17" fmla="*/ 255 w 255"/>
                    <a:gd name="T18" fmla="*/ 169 h 16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" h="169">
                      <a:moveTo>
                        <a:pt x="244" y="169"/>
                      </a:moveTo>
                      <a:lnTo>
                        <a:pt x="255" y="154"/>
                      </a:lnTo>
                      <a:lnTo>
                        <a:pt x="10" y="0"/>
                      </a:lnTo>
                      <a:lnTo>
                        <a:pt x="0" y="17"/>
                      </a:lnTo>
                      <a:lnTo>
                        <a:pt x="244" y="169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60" name="Freeform 859"/>
                <p:cNvSpPr>
                  <a:spLocks/>
                </p:cNvSpPr>
                <p:nvPr/>
              </p:nvSpPr>
              <p:spPr bwMode="auto">
                <a:xfrm>
                  <a:off x="1091" y="2151"/>
                  <a:ext cx="145" cy="204"/>
                </a:xfrm>
                <a:custGeom>
                  <a:avLst/>
                  <a:gdLst>
                    <a:gd name="T0" fmla="*/ 28 w 145"/>
                    <a:gd name="T1" fmla="*/ 204 h 204"/>
                    <a:gd name="T2" fmla="*/ 145 w 145"/>
                    <a:gd name="T3" fmla="*/ 14 h 204"/>
                    <a:gd name="T4" fmla="*/ 119 w 145"/>
                    <a:gd name="T5" fmla="*/ 0 h 204"/>
                    <a:gd name="T6" fmla="*/ 0 w 145"/>
                    <a:gd name="T7" fmla="*/ 189 h 204"/>
                    <a:gd name="T8" fmla="*/ 28 w 145"/>
                    <a:gd name="T9" fmla="*/ 204 h 2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5"/>
                    <a:gd name="T16" fmla="*/ 0 h 204"/>
                    <a:gd name="T17" fmla="*/ 145 w 145"/>
                    <a:gd name="T18" fmla="*/ 204 h 2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5" h="204">
                      <a:moveTo>
                        <a:pt x="28" y="204"/>
                      </a:moveTo>
                      <a:lnTo>
                        <a:pt x="145" y="14"/>
                      </a:lnTo>
                      <a:lnTo>
                        <a:pt x="119" y="0"/>
                      </a:lnTo>
                      <a:lnTo>
                        <a:pt x="0" y="189"/>
                      </a:lnTo>
                      <a:lnTo>
                        <a:pt x="28" y="204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61" name="Freeform 860"/>
                <p:cNvSpPr>
                  <a:spLocks/>
                </p:cNvSpPr>
                <p:nvPr/>
              </p:nvSpPr>
              <p:spPr bwMode="auto">
                <a:xfrm>
                  <a:off x="799" y="2002"/>
                  <a:ext cx="371" cy="295"/>
                </a:xfrm>
                <a:custGeom>
                  <a:avLst/>
                  <a:gdLst>
                    <a:gd name="T0" fmla="*/ 41 w 371"/>
                    <a:gd name="T1" fmla="*/ 11 h 295"/>
                    <a:gd name="T2" fmla="*/ 0 w 371"/>
                    <a:gd name="T3" fmla="*/ 77 h 295"/>
                    <a:gd name="T4" fmla="*/ 62 w 371"/>
                    <a:gd name="T5" fmla="*/ 115 h 295"/>
                    <a:gd name="T6" fmla="*/ 43 w 371"/>
                    <a:gd name="T7" fmla="*/ 145 h 295"/>
                    <a:gd name="T8" fmla="*/ 49 w 371"/>
                    <a:gd name="T9" fmla="*/ 184 h 295"/>
                    <a:gd name="T10" fmla="*/ 219 w 371"/>
                    <a:gd name="T11" fmla="*/ 290 h 295"/>
                    <a:gd name="T12" fmla="*/ 299 w 371"/>
                    <a:gd name="T13" fmla="*/ 295 h 295"/>
                    <a:gd name="T14" fmla="*/ 371 w 371"/>
                    <a:gd name="T15" fmla="*/ 181 h 295"/>
                    <a:gd name="T16" fmla="*/ 332 w 371"/>
                    <a:gd name="T17" fmla="*/ 108 h 295"/>
                    <a:gd name="T18" fmla="*/ 159 w 371"/>
                    <a:gd name="T19" fmla="*/ 0 h 295"/>
                    <a:gd name="T20" fmla="*/ 121 w 371"/>
                    <a:gd name="T21" fmla="*/ 20 h 295"/>
                    <a:gd name="T22" fmla="*/ 102 w 371"/>
                    <a:gd name="T23" fmla="*/ 48 h 295"/>
                    <a:gd name="T24" fmla="*/ 41 w 371"/>
                    <a:gd name="T25" fmla="*/ 11 h 29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71"/>
                    <a:gd name="T40" fmla="*/ 0 h 295"/>
                    <a:gd name="T41" fmla="*/ 371 w 371"/>
                    <a:gd name="T42" fmla="*/ 295 h 29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71" h="295">
                      <a:moveTo>
                        <a:pt x="41" y="11"/>
                      </a:moveTo>
                      <a:lnTo>
                        <a:pt x="0" y="77"/>
                      </a:lnTo>
                      <a:lnTo>
                        <a:pt x="62" y="115"/>
                      </a:lnTo>
                      <a:lnTo>
                        <a:pt x="43" y="145"/>
                      </a:lnTo>
                      <a:lnTo>
                        <a:pt x="49" y="184"/>
                      </a:lnTo>
                      <a:lnTo>
                        <a:pt x="219" y="290"/>
                      </a:lnTo>
                      <a:lnTo>
                        <a:pt x="299" y="295"/>
                      </a:lnTo>
                      <a:lnTo>
                        <a:pt x="371" y="181"/>
                      </a:lnTo>
                      <a:lnTo>
                        <a:pt x="332" y="108"/>
                      </a:lnTo>
                      <a:lnTo>
                        <a:pt x="159" y="0"/>
                      </a:lnTo>
                      <a:lnTo>
                        <a:pt x="121" y="20"/>
                      </a:lnTo>
                      <a:lnTo>
                        <a:pt x="102" y="48"/>
                      </a:lnTo>
                      <a:lnTo>
                        <a:pt x="41" y="11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62" name="Freeform 861"/>
                <p:cNvSpPr>
                  <a:spLocks/>
                </p:cNvSpPr>
                <p:nvPr/>
              </p:nvSpPr>
              <p:spPr bwMode="auto">
                <a:xfrm>
                  <a:off x="1320" y="2344"/>
                  <a:ext cx="63" cy="56"/>
                </a:xfrm>
                <a:custGeom>
                  <a:avLst/>
                  <a:gdLst>
                    <a:gd name="T0" fmla="*/ 46 w 63"/>
                    <a:gd name="T1" fmla="*/ 56 h 56"/>
                    <a:gd name="T2" fmla="*/ 63 w 63"/>
                    <a:gd name="T3" fmla="*/ 30 h 56"/>
                    <a:gd name="T4" fmla="*/ 17 w 63"/>
                    <a:gd name="T5" fmla="*/ 0 h 56"/>
                    <a:gd name="T6" fmla="*/ 0 w 63"/>
                    <a:gd name="T7" fmla="*/ 26 h 56"/>
                    <a:gd name="T8" fmla="*/ 46 w 63"/>
                    <a:gd name="T9" fmla="*/ 56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3"/>
                    <a:gd name="T16" fmla="*/ 0 h 56"/>
                    <a:gd name="T17" fmla="*/ 63 w 63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3" h="56">
                      <a:moveTo>
                        <a:pt x="46" y="56"/>
                      </a:moveTo>
                      <a:lnTo>
                        <a:pt x="63" y="30"/>
                      </a:lnTo>
                      <a:lnTo>
                        <a:pt x="17" y="0"/>
                      </a:lnTo>
                      <a:lnTo>
                        <a:pt x="0" y="26"/>
                      </a:lnTo>
                      <a:lnTo>
                        <a:pt x="46" y="56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4747" name="Group 862"/>
              <p:cNvGrpSpPr>
                <a:grpSpLocks/>
              </p:cNvGrpSpPr>
              <p:nvPr/>
            </p:nvGrpSpPr>
            <p:grpSpPr bwMode="auto">
              <a:xfrm>
                <a:off x="766" y="3930"/>
                <a:ext cx="454" cy="158"/>
                <a:chOff x="766" y="3930"/>
                <a:chExt cx="454" cy="158"/>
              </a:xfrm>
            </p:grpSpPr>
            <p:sp>
              <p:nvSpPr>
                <p:cNvPr id="24748" name="Rectangle 863"/>
                <p:cNvSpPr>
                  <a:spLocks noChangeArrowheads="1"/>
                </p:cNvSpPr>
                <p:nvPr/>
              </p:nvSpPr>
              <p:spPr bwMode="auto">
                <a:xfrm>
                  <a:off x="767" y="4002"/>
                  <a:ext cx="170" cy="7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49" name="Rectangle 864"/>
                <p:cNvSpPr>
                  <a:spLocks noChangeArrowheads="1"/>
                </p:cNvSpPr>
                <p:nvPr/>
              </p:nvSpPr>
              <p:spPr bwMode="auto">
                <a:xfrm>
                  <a:off x="951" y="3936"/>
                  <a:ext cx="200" cy="13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50" name="Rectangle 865"/>
                <p:cNvSpPr>
                  <a:spLocks noChangeArrowheads="1"/>
                </p:cNvSpPr>
                <p:nvPr/>
              </p:nvSpPr>
              <p:spPr bwMode="auto">
                <a:xfrm>
                  <a:off x="949" y="4067"/>
                  <a:ext cx="199" cy="13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51" name="Freeform 866"/>
                <p:cNvSpPr>
                  <a:spLocks/>
                </p:cNvSpPr>
                <p:nvPr/>
              </p:nvSpPr>
              <p:spPr bwMode="auto">
                <a:xfrm>
                  <a:off x="929" y="3930"/>
                  <a:ext cx="22" cy="158"/>
                </a:xfrm>
                <a:custGeom>
                  <a:avLst/>
                  <a:gdLst>
                    <a:gd name="T0" fmla="*/ 0 w 31"/>
                    <a:gd name="T1" fmla="*/ 1 h 227"/>
                    <a:gd name="T2" fmla="*/ 0 w 31"/>
                    <a:gd name="T3" fmla="*/ 1 h 227"/>
                    <a:gd name="T4" fmla="*/ 1 w 31"/>
                    <a:gd name="T5" fmla="*/ 1 h 227"/>
                    <a:gd name="T6" fmla="*/ 1 w 31"/>
                    <a:gd name="T7" fmla="*/ 0 h 227"/>
                    <a:gd name="T8" fmla="*/ 0 w 31"/>
                    <a:gd name="T9" fmla="*/ 1 h 2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27"/>
                    <a:gd name="T17" fmla="*/ 31 w 31"/>
                    <a:gd name="T18" fmla="*/ 227 h 2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27">
                      <a:moveTo>
                        <a:pt x="0" y="3"/>
                      </a:moveTo>
                      <a:lnTo>
                        <a:pt x="0" y="227"/>
                      </a:lnTo>
                      <a:lnTo>
                        <a:pt x="30" y="225"/>
                      </a:lnTo>
                      <a:lnTo>
                        <a:pt x="31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52" name="Rectangle 867"/>
                <p:cNvSpPr>
                  <a:spLocks noChangeArrowheads="1"/>
                </p:cNvSpPr>
                <p:nvPr/>
              </p:nvSpPr>
              <p:spPr bwMode="auto">
                <a:xfrm>
                  <a:off x="766" y="3998"/>
                  <a:ext cx="38" cy="21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24753" name="Group 868"/>
                <p:cNvGrpSpPr>
                  <a:grpSpLocks/>
                </p:cNvGrpSpPr>
                <p:nvPr/>
              </p:nvGrpSpPr>
              <p:grpSpPr bwMode="auto">
                <a:xfrm>
                  <a:off x="963" y="3933"/>
                  <a:ext cx="257" cy="149"/>
                  <a:chOff x="963" y="3933"/>
                  <a:chExt cx="257" cy="149"/>
                </a:xfrm>
              </p:grpSpPr>
              <p:sp>
                <p:nvSpPr>
                  <p:cNvPr id="24754" name="Freeform 869"/>
                  <p:cNvSpPr>
                    <a:spLocks/>
                  </p:cNvSpPr>
                  <p:nvPr/>
                </p:nvSpPr>
                <p:spPr bwMode="auto">
                  <a:xfrm>
                    <a:off x="963" y="3933"/>
                    <a:ext cx="257" cy="149"/>
                  </a:xfrm>
                  <a:custGeom>
                    <a:avLst/>
                    <a:gdLst>
                      <a:gd name="T0" fmla="*/ 1 w 370"/>
                      <a:gd name="T1" fmla="*/ 1 h 214"/>
                      <a:gd name="T2" fmla="*/ 1 w 370"/>
                      <a:gd name="T3" fmla="*/ 1 h 214"/>
                      <a:gd name="T4" fmla="*/ 1 w 370"/>
                      <a:gd name="T5" fmla="*/ 1 h 214"/>
                      <a:gd name="T6" fmla="*/ 1 w 370"/>
                      <a:gd name="T7" fmla="*/ 1 h 214"/>
                      <a:gd name="T8" fmla="*/ 1 w 370"/>
                      <a:gd name="T9" fmla="*/ 0 h 214"/>
                      <a:gd name="T10" fmla="*/ 1 w 370"/>
                      <a:gd name="T11" fmla="*/ 0 h 214"/>
                      <a:gd name="T12" fmla="*/ 0 w 370"/>
                      <a:gd name="T13" fmla="*/ 1 h 214"/>
                      <a:gd name="T14" fmla="*/ 0 w 370"/>
                      <a:gd name="T15" fmla="*/ 1 h 214"/>
                      <a:gd name="T16" fmla="*/ 1 w 370"/>
                      <a:gd name="T17" fmla="*/ 1 h 214"/>
                      <a:gd name="T18" fmla="*/ 1 w 370"/>
                      <a:gd name="T19" fmla="*/ 1 h 214"/>
                      <a:gd name="T20" fmla="*/ 1 w 370"/>
                      <a:gd name="T21" fmla="*/ 1 h 214"/>
                      <a:gd name="T22" fmla="*/ 1 w 370"/>
                      <a:gd name="T23" fmla="*/ 1 h 214"/>
                      <a:gd name="T24" fmla="*/ 1 w 370"/>
                      <a:gd name="T25" fmla="*/ 1 h 214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70"/>
                      <a:gd name="T40" fmla="*/ 0 h 214"/>
                      <a:gd name="T41" fmla="*/ 370 w 370"/>
                      <a:gd name="T42" fmla="*/ 214 h 214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70" h="214">
                        <a:moveTo>
                          <a:pt x="370" y="142"/>
                        </a:moveTo>
                        <a:lnTo>
                          <a:pt x="370" y="64"/>
                        </a:lnTo>
                        <a:lnTo>
                          <a:pt x="297" y="64"/>
                        </a:lnTo>
                        <a:lnTo>
                          <a:pt x="297" y="28"/>
                        </a:lnTo>
                        <a:lnTo>
                          <a:pt x="272" y="0"/>
                        </a:lnTo>
                        <a:lnTo>
                          <a:pt x="71" y="0"/>
                        </a:lnTo>
                        <a:lnTo>
                          <a:pt x="0" y="38"/>
                        </a:lnTo>
                        <a:lnTo>
                          <a:pt x="0" y="172"/>
                        </a:lnTo>
                        <a:lnTo>
                          <a:pt x="72" y="214"/>
                        </a:lnTo>
                        <a:lnTo>
                          <a:pt x="275" y="214"/>
                        </a:lnTo>
                        <a:lnTo>
                          <a:pt x="298" y="177"/>
                        </a:lnTo>
                        <a:lnTo>
                          <a:pt x="298" y="142"/>
                        </a:lnTo>
                        <a:lnTo>
                          <a:pt x="370" y="14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55" name="Line 8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5" y="3956"/>
                    <a:ext cx="20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56" name="Line 87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65" y="3963"/>
                    <a:ext cx="205" cy="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</p:grpSp>
      <p:grpSp>
        <p:nvGrpSpPr>
          <p:cNvPr id="24613" name="Group 954"/>
          <p:cNvGrpSpPr>
            <a:grpSpLocks/>
          </p:cNvGrpSpPr>
          <p:nvPr/>
        </p:nvGrpSpPr>
        <p:grpSpPr bwMode="auto">
          <a:xfrm>
            <a:off x="5076825" y="1838325"/>
            <a:ext cx="571500" cy="1049338"/>
            <a:chOff x="948" y="2071"/>
            <a:chExt cx="360" cy="661"/>
          </a:xfrm>
        </p:grpSpPr>
        <p:grpSp>
          <p:nvGrpSpPr>
            <p:cNvPr id="24726" name="Group 955"/>
            <p:cNvGrpSpPr>
              <a:grpSpLocks/>
            </p:cNvGrpSpPr>
            <p:nvPr/>
          </p:nvGrpSpPr>
          <p:grpSpPr bwMode="auto">
            <a:xfrm>
              <a:off x="948" y="2071"/>
              <a:ext cx="302" cy="661"/>
              <a:chOff x="948" y="2071"/>
              <a:chExt cx="302" cy="661"/>
            </a:xfrm>
          </p:grpSpPr>
          <p:grpSp>
            <p:nvGrpSpPr>
              <p:cNvPr id="24728" name="Group 956"/>
              <p:cNvGrpSpPr>
                <a:grpSpLocks/>
              </p:cNvGrpSpPr>
              <p:nvPr/>
            </p:nvGrpSpPr>
            <p:grpSpPr bwMode="auto">
              <a:xfrm>
                <a:off x="948" y="2071"/>
                <a:ext cx="263" cy="588"/>
                <a:chOff x="948" y="2071"/>
                <a:chExt cx="263" cy="588"/>
              </a:xfrm>
            </p:grpSpPr>
            <p:sp>
              <p:nvSpPr>
                <p:cNvPr id="24733" name="Freeform 957"/>
                <p:cNvSpPr>
                  <a:spLocks/>
                </p:cNvSpPr>
                <p:nvPr/>
              </p:nvSpPr>
              <p:spPr bwMode="auto">
                <a:xfrm>
                  <a:off x="1035" y="2366"/>
                  <a:ext cx="15" cy="293"/>
                </a:xfrm>
                <a:custGeom>
                  <a:avLst/>
                  <a:gdLst>
                    <a:gd name="T0" fmla="*/ 15 w 15"/>
                    <a:gd name="T1" fmla="*/ 2 h 293"/>
                    <a:gd name="T2" fmla="*/ 15 w 15"/>
                    <a:gd name="T3" fmla="*/ 293 h 293"/>
                    <a:gd name="T4" fmla="*/ 0 w 15"/>
                    <a:gd name="T5" fmla="*/ 291 h 293"/>
                    <a:gd name="T6" fmla="*/ 0 w 15"/>
                    <a:gd name="T7" fmla="*/ 0 h 293"/>
                    <a:gd name="T8" fmla="*/ 15 w 15"/>
                    <a:gd name="T9" fmla="*/ 2 h 2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5"/>
                    <a:gd name="T16" fmla="*/ 0 h 293"/>
                    <a:gd name="T17" fmla="*/ 15 w 15"/>
                    <a:gd name="T18" fmla="*/ 293 h 2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5" h="293">
                      <a:moveTo>
                        <a:pt x="15" y="2"/>
                      </a:moveTo>
                      <a:lnTo>
                        <a:pt x="15" y="293"/>
                      </a:lnTo>
                      <a:lnTo>
                        <a:pt x="0" y="291"/>
                      </a:lnTo>
                      <a:lnTo>
                        <a:pt x="0" y="0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24734" name="Group 958"/>
                <p:cNvGrpSpPr>
                  <a:grpSpLocks/>
                </p:cNvGrpSpPr>
                <p:nvPr/>
              </p:nvGrpSpPr>
              <p:grpSpPr bwMode="auto">
                <a:xfrm>
                  <a:off x="948" y="2071"/>
                  <a:ext cx="263" cy="461"/>
                  <a:chOff x="948" y="2071"/>
                  <a:chExt cx="263" cy="461"/>
                </a:xfrm>
              </p:grpSpPr>
              <p:sp>
                <p:nvSpPr>
                  <p:cNvPr id="24735" name="Freeform 959"/>
                  <p:cNvSpPr>
                    <a:spLocks/>
                  </p:cNvSpPr>
                  <p:nvPr/>
                </p:nvSpPr>
                <p:spPr bwMode="auto">
                  <a:xfrm>
                    <a:off x="953" y="2360"/>
                    <a:ext cx="95" cy="162"/>
                  </a:xfrm>
                  <a:custGeom>
                    <a:avLst/>
                    <a:gdLst>
                      <a:gd name="T0" fmla="*/ 0 w 95"/>
                      <a:gd name="T1" fmla="*/ 156 h 162"/>
                      <a:gd name="T2" fmla="*/ 3 w 95"/>
                      <a:gd name="T3" fmla="*/ 162 h 162"/>
                      <a:gd name="T4" fmla="*/ 95 w 95"/>
                      <a:gd name="T5" fmla="*/ 8 h 162"/>
                      <a:gd name="T6" fmla="*/ 91 w 95"/>
                      <a:gd name="T7" fmla="*/ 0 h 162"/>
                      <a:gd name="T8" fmla="*/ 0 w 95"/>
                      <a:gd name="T9" fmla="*/ 156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5"/>
                      <a:gd name="T16" fmla="*/ 0 h 162"/>
                      <a:gd name="T17" fmla="*/ 95 w 95"/>
                      <a:gd name="T18" fmla="*/ 162 h 1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5" h="162">
                        <a:moveTo>
                          <a:pt x="0" y="156"/>
                        </a:moveTo>
                        <a:lnTo>
                          <a:pt x="3" y="162"/>
                        </a:lnTo>
                        <a:lnTo>
                          <a:pt x="95" y="8"/>
                        </a:lnTo>
                        <a:lnTo>
                          <a:pt x="91" y="0"/>
                        </a:lnTo>
                        <a:lnTo>
                          <a:pt x="0" y="15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36" name="Freeform 960"/>
                  <p:cNvSpPr>
                    <a:spLocks/>
                  </p:cNvSpPr>
                  <p:nvPr/>
                </p:nvSpPr>
                <p:spPr bwMode="auto">
                  <a:xfrm>
                    <a:off x="1007" y="2082"/>
                    <a:ext cx="118" cy="201"/>
                  </a:xfrm>
                  <a:custGeom>
                    <a:avLst/>
                    <a:gdLst>
                      <a:gd name="T0" fmla="*/ 0 w 118"/>
                      <a:gd name="T1" fmla="*/ 183 h 201"/>
                      <a:gd name="T2" fmla="*/ 10 w 118"/>
                      <a:gd name="T3" fmla="*/ 201 h 201"/>
                      <a:gd name="T4" fmla="*/ 118 w 118"/>
                      <a:gd name="T5" fmla="*/ 18 h 201"/>
                      <a:gd name="T6" fmla="*/ 107 w 118"/>
                      <a:gd name="T7" fmla="*/ 0 h 201"/>
                      <a:gd name="T8" fmla="*/ 0 w 118"/>
                      <a:gd name="T9" fmla="*/ 183 h 20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8"/>
                      <a:gd name="T16" fmla="*/ 0 h 201"/>
                      <a:gd name="T17" fmla="*/ 118 w 118"/>
                      <a:gd name="T18" fmla="*/ 201 h 20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8" h="201">
                        <a:moveTo>
                          <a:pt x="0" y="183"/>
                        </a:moveTo>
                        <a:lnTo>
                          <a:pt x="10" y="201"/>
                        </a:lnTo>
                        <a:lnTo>
                          <a:pt x="118" y="18"/>
                        </a:lnTo>
                        <a:lnTo>
                          <a:pt x="107" y="0"/>
                        </a:lnTo>
                        <a:lnTo>
                          <a:pt x="0" y="183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37" name="Freeform 961"/>
                  <p:cNvSpPr>
                    <a:spLocks/>
                  </p:cNvSpPr>
                  <p:nvPr/>
                </p:nvSpPr>
                <p:spPr bwMode="auto">
                  <a:xfrm>
                    <a:off x="1087" y="2235"/>
                    <a:ext cx="115" cy="198"/>
                  </a:xfrm>
                  <a:custGeom>
                    <a:avLst/>
                    <a:gdLst>
                      <a:gd name="T0" fmla="*/ 0 w 115"/>
                      <a:gd name="T1" fmla="*/ 183 h 198"/>
                      <a:gd name="T2" fmla="*/ 6 w 115"/>
                      <a:gd name="T3" fmla="*/ 198 h 198"/>
                      <a:gd name="T4" fmla="*/ 115 w 115"/>
                      <a:gd name="T5" fmla="*/ 16 h 198"/>
                      <a:gd name="T6" fmla="*/ 106 w 115"/>
                      <a:gd name="T7" fmla="*/ 0 h 198"/>
                      <a:gd name="T8" fmla="*/ 0 w 115"/>
                      <a:gd name="T9" fmla="*/ 183 h 19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5"/>
                      <a:gd name="T16" fmla="*/ 0 h 198"/>
                      <a:gd name="T17" fmla="*/ 115 w 115"/>
                      <a:gd name="T18" fmla="*/ 198 h 19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5" h="198">
                        <a:moveTo>
                          <a:pt x="0" y="183"/>
                        </a:moveTo>
                        <a:lnTo>
                          <a:pt x="6" y="198"/>
                        </a:lnTo>
                        <a:lnTo>
                          <a:pt x="115" y="16"/>
                        </a:lnTo>
                        <a:lnTo>
                          <a:pt x="106" y="0"/>
                        </a:lnTo>
                        <a:lnTo>
                          <a:pt x="0" y="183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38" name="Freeform 962"/>
                  <p:cNvSpPr>
                    <a:spLocks/>
                  </p:cNvSpPr>
                  <p:nvPr/>
                </p:nvSpPr>
                <p:spPr bwMode="auto">
                  <a:xfrm>
                    <a:off x="996" y="2263"/>
                    <a:ext cx="106" cy="200"/>
                  </a:xfrm>
                  <a:custGeom>
                    <a:avLst/>
                    <a:gdLst>
                      <a:gd name="T0" fmla="*/ 0 w 106"/>
                      <a:gd name="T1" fmla="*/ 21 h 200"/>
                      <a:gd name="T2" fmla="*/ 97 w 106"/>
                      <a:gd name="T3" fmla="*/ 200 h 200"/>
                      <a:gd name="T4" fmla="*/ 106 w 106"/>
                      <a:gd name="T5" fmla="*/ 178 h 200"/>
                      <a:gd name="T6" fmla="*/ 11 w 106"/>
                      <a:gd name="T7" fmla="*/ 0 h 200"/>
                      <a:gd name="T8" fmla="*/ 0 w 106"/>
                      <a:gd name="T9" fmla="*/ 21 h 2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6"/>
                      <a:gd name="T16" fmla="*/ 0 h 200"/>
                      <a:gd name="T17" fmla="*/ 106 w 106"/>
                      <a:gd name="T18" fmla="*/ 200 h 2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6" h="200">
                        <a:moveTo>
                          <a:pt x="0" y="21"/>
                        </a:moveTo>
                        <a:lnTo>
                          <a:pt x="97" y="200"/>
                        </a:lnTo>
                        <a:lnTo>
                          <a:pt x="106" y="178"/>
                        </a:lnTo>
                        <a:lnTo>
                          <a:pt x="11" y="0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39" name="Freeform 963"/>
                  <p:cNvSpPr>
                    <a:spLocks/>
                  </p:cNvSpPr>
                  <p:nvPr/>
                </p:nvSpPr>
                <p:spPr bwMode="auto">
                  <a:xfrm>
                    <a:off x="1028" y="2071"/>
                    <a:ext cx="183" cy="318"/>
                  </a:xfrm>
                  <a:custGeom>
                    <a:avLst/>
                    <a:gdLst>
                      <a:gd name="T0" fmla="*/ 183 w 183"/>
                      <a:gd name="T1" fmla="*/ 62 h 318"/>
                      <a:gd name="T2" fmla="*/ 150 w 183"/>
                      <a:gd name="T3" fmla="*/ 0 h 318"/>
                      <a:gd name="T4" fmla="*/ 120 w 183"/>
                      <a:gd name="T5" fmla="*/ 44 h 318"/>
                      <a:gd name="T6" fmla="*/ 108 w 183"/>
                      <a:gd name="T7" fmla="*/ 17 h 318"/>
                      <a:gd name="T8" fmla="*/ 86 w 183"/>
                      <a:gd name="T9" fmla="*/ 9 h 318"/>
                      <a:gd name="T10" fmla="*/ 11 w 183"/>
                      <a:gd name="T11" fmla="*/ 136 h 318"/>
                      <a:gd name="T12" fmla="*/ 0 w 183"/>
                      <a:gd name="T13" fmla="*/ 213 h 318"/>
                      <a:gd name="T14" fmla="*/ 56 w 183"/>
                      <a:gd name="T15" fmla="*/ 318 h 318"/>
                      <a:gd name="T16" fmla="*/ 102 w 183"/>
                      <a:gd name="T17" fmla="*/ 308 h 318"/>
                      <a:gd name="T18" fmla="*/ 172 w 183"/>
                      <a:gd name="T19" fmla="*/ 185 h 318"/>
                      <a:gd name="T20" fmla="*/ 172 w 183"/>
                      <a:gd name="T21" fmla="*/ 142 h 318"/>
                      <a:gd name="T22" fmla="*/ 154 w 183"/>
                      <a:gd name="T23" fmla="*/ 106 h 318"/>
                      <a:gd name="T24" fmla="*/ 183 w 183"/>
                      <a:gd name="T25" fmla="*/ 62 h 31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83"/>
                      <a:gd name="T40" fmla="*/ 0 h 318"/>
                      <a:gd name="T41" fmla="*/ 183 w 183"/>
                      <a:gd name="T42" fmla="*/ 318 h 318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83" h="318">
                        <a:moveTo>
                          <a:pt x="183" y="62"/>
                        </a:moveTo>
                        <a:lnTo>
                          <a:pt x="150" y="0"/>
                        </a:lnTo>
                        <a:lnTo>
                          <a:pt x="120" y="44"/>
                        </a:lnTo>
                        <a:lnTo>
                          <a:pt x="108" y="17"/>
                        </a:lnTo>
                        <a:lnTo>
                          <a:pt x="86" y="9"/>
                        </a:lnTo>
                        <a:lnTo>
                          <a:pt x="11" y="136"/>
                        </a:lnTo>
                        <a:lnTo>
                          <a:pt x="0" y="213"/>
                        </a:lnTo>
                        <a:lnTo>
                          <a:pt x="56" y="318"/>
                        </a:lnTo>
                        <a:lnTo>
                          <a:pt x="102" y="308"/>
                        </a:lnTo>
                        <a:lnTo>
                          <a:pt x="172" y="185"/>
                        </a:lnTo>
                        <a:lnTo>
                          <a:pt x="172" y="142"/>
                        </a:lnTo>
                        <a:lnTo>
                          <a:pt x="154" y="106"/>
                        </a:lnTo>
                        <a:lnTo>
                          <a:pt x="183" y="62"/>
                        </a:lnTo>
                        <a:close/>
                      </a:path>
                    </a:pathLst>
                  </a:custGeom>
                  <a:solidFill>
                    <a:srgbClr val="FFD2A5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40" name="Freeform 964"/>
                  <p:cNvSpPr>
                    <a:spLocks/>
                  </p:cNvSpPr>
                  <p:nvPr/>
                </p:nvSpPr>
                <p:spPr bwMode="auto">
                  <a:xfrm>
                    <a:off x="948" y="2472"/>
                    <a:ext cx="36" cy="60"/>
                  </a:xfrm>
                  <a:custGeom>
                    <a:avLst/>
                    <a:gdLst>
                      <a:gd name="T0" fmla="*/ 0 w 36"/>
                      <a:gd name="T1" fmla="*/ 35 h 60"/>
                      <a:gd name="T2" fmla="*/ 14 w 36"/>
                      <a:gd name="T3" fmla="*/ 60 h 60"/>
                      <a:gd name="T4" fmla="*/ 36 w 36"/>
                      <a:gd name="T5" fmla="*/ 25 h 60"/>
                      <a:gd name="T6" fmla="*/ 20 w 36"/>
                      <a:gd name="T7" fmla="*/ 0 h 60"/>
                      <a:gd name="T8" fmla="*/ 0 w 36"/>
                      <a:gd name="T9" fmla="*/ 35 h 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6"/>
                      <a:gd name="T16" fmla="*/ 0 h 60"/>
                      <a:gd name="T17" fmla="*/ 36 w 36"/>
                      <a:gd name="T18" fmla="*/ 60 h 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6" h="60">
                        <a:moveTo>
                          <a:pt x="0" y="35"/>
                        </a:moveTo>
                        <a:lnTo>
                          <a:pt x="14" y="60"/>
                        </a:lnTo>
                        <a:lnTo>
                          <a:pt x="36" y="25"/>
                        </a:lnTo>
                        <a:lnTo>
                          <a:pt x="20" y="0"/>
                        </a:lnTo>
                        <a:lnTo>
                          <a:pt x="0" y="3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24729" name="Group 965"/>
              <p:cNvGrpSpPr>
                <a:grpSpLocks/>
              </p:cNvGrpSpPr>
              <p:nvPr/>
            </p:nvGrpSpPr>
            <p:grpSpPr bwMode="auto">
              <a:xfrm>
                <a:off x="1048" y="2280"/>
                <a:ext cx="202" cy="452"/>
                <a:chOff x="1062" y="2302"/>
                <a:chExt cx="202" cy="452"/>
              </a:xfrm>
            </p:grpSpPr>
            <p:sp>
              <p:nvSpPr>
                <p:cNvPr id="24730" name="Freeform 966"/>
                <p:cNvSpPr>
                  <a:spLocks/>
                </p:cNvSpPr>
                <p:nvPr/>
              </p:nvSpPr>
              <p:spPr bwMode="auto">
                <a:xfrm>
                  <a:off x="1081" y="2319"/>
                  <a:ext cx="13" cy="383"/>
                </a:xfrm>
                <a:custGeom>
                  <a:avLst/>
                  <a:gdLst>
                    <a:gd name="T0" fmla="*/ 0 w 13"/>
                    <a:gd name="T1" fmla="*/ 0 h 383"/>
                    <a:gd name="T2" fmla="*/ 0 w 13"/>
                    <a:gd name="T3" fmla="*/ 378 h 383"/>
                    <a:gd name="T4" fmla="*/ 13 w 13"/>
                    <a:gd name="T5" fmla="*/ 383 h 383"/>
                    <a:gd name="T6" fmla="*/ 13 w 13"/>
                    <a:gd name="T7" fmla="*/ 5 h 383"/>
                    <a:gd name="T8" fmla="*/ 0 w 13"/>
                    <a:gd name="T9" fmla="*/ 0 h 3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383"/>
                    <a:gd name="T17" fmla="*/ 13 w 13"/>
                    <a:gd name="T18" fmla="*/ 383 h 3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383">
                      <a:moveTo>
                        <a:pt x="0" y="0"/>
                      </a:moveTo>
                      <a:lnTo>
                        <a:pt x="0" y="378"/>
                      </a:lnTo>
                      <a:lnTo>
                        <a:pt x="13" y="383"/>
                      </a:lnTo>
                      <a:lnTo>
                        <a:pt x="13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31" name="Freeform 967"/>
                <p:cNvSpPr>
                  <a:spLocks/>
                </p:cNvSpPr>
                <p:nvPr/>
              </p:nvSpPr>
              <p:spPr bwMode="auto">
                <a:xfrm>
                  <a:off x="1196" y="2354"/>
                  <a:ext cx="13" cy="400"/>
                </a:xfrm>
                <a:custGeom>
                  <a:avLst/>
                  <a:gdLst>
                    <a:gd name="T0" fmla="*/ 0 w 13"/>
                    <a:gd name="T1" fmla="*/ 0 h 400"/>
                    <a:gd name="T2" fmla="*/ 0 w 13"/>
                    <a:gd name="T3" fmla="*/ 395 h 400"/>
                    <a:gd name="T4" fmla="*/ 13 w 13"/>
                    <a:gd name="T5" fmla="*/ 400 h 400"/>
                    <a:gd name="T6" fmla="*/ 13 w 13"/>
                    <a:gd name="T7" fmla="*/ 4 h 400"/>
                    <a:gd name="T8" fmla="*/ 0 w 13"/>
                    <a:gd name="T9" fmla="*/ 0 h 4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"/>
                    <a:gd name="T16" fmla="*/ 0 h 400"/>
                    <a:gd name="T17" fmla="*/ 13 w 13"/>
                    <a:gd name="T18" fmla="*/ 400 h 4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" h="400">
                      <a:moveTo>
                        <a:pt x="0" y="0"/>
                      </a:moveTo>
                      <a:lnTo>
                        <a:pt x="0" y="395"/>
                      </a:lnTo>
                      <a:lnTo>
                        <a:pt x="13" y="400"/>
                      </a:lnTo>
                      <a:lnTo>
                        <a:pt x="13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32" name="Freeform 968"/>
                <p:cNvSpPr>
                  <a:spLocks/>
                </p:cNvSpPr>
                <p:nvPr/>
              </p:nvSpPr>
              <p:spPr bwMode="auto">
                <a:xfrm>
                  <a:off x="1062" y="2302"/>
                  <a:ext cx="202" cy="229"/>
                </a:xfrm>
                <a:custGeom>
                  <a:avLst/>
                  <a:gdLst>
                    <a:gd name="T0" fmla="*/ 202 w 202"/>
                    <a:gd name="T1" fmla="*/ 179 h 229"/>
                    <a:gd name="T2" fmla="*/ 202 w 202"/>
                    <a:gd name="T3" fmla="*/ 110 h 229"/>
                    <a:gd name="T4" fmla="*/ 166 w 202"/>
                    <a:gd name="T5" fmla="*/ 99 h 229"/>
                    <a:gd name="T6" fmla="*/ 166 w 202"/>
                    <a:gd name="T7" fmla="*/ 62 h 229"/>
                    <a:gd name="T8" fmla="*/ 154 w 202"/>
                    <a:gd name="T9" fmla="*/ 35 h 229"/>
                    <a:gd name="T10" fmla="*/ 38 w 202"/>
                    <a:gd name="T11" fmla="*/ 0 h 229"/>
                    <a:gd name="T12" fmla="*/ 0 w 202"/>
                    <a:gd name="T13" fmla="*/ 23 h 229"/>
                    <a:gd name="T14" fmla="*/ 0 w 202"/>
                    <a:gd name="T15" fmla="*/ 146 h 229"/>
                    <a:gd name="T16" fmla="*/ 39 w 202"/>
                    <a:gd name="T17" fmla="*/ 196 h 229"/>
                    <a:gd name="T18" fmla="*/ 146 w 202"/>
                    <a:gd name="T19" fmla="*/ 229 h 229"/>
                    <a:gd name="T20" fmla="*/ 165 w 202"/>
                    <a:gd name="T21" fmla="*/ 198 h 229"/>
                    <a:gd name="T22" fmla="*/ 165 w 202"/>
                    <a:gd name="T23" fmla="*/ 167 h 229"/>
                    <a:gd name="T24" fmla="*/ 202 w 202"/>
                    <a:gd name="T25" fmla="*/ 179 h 22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02"/>
                    <a:gd name="T40" fmla="*/ 0 h 229"/>
                    <a:gd name="T41" fmla="*/ 202 w 202"/>
                    <a:gd name="T42" fmla="*/ 229 h 22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02" h="229">
                      <a:moveTo>
                        <a:pt x="202" y="179"/>
                      </a:moveTo>
                      <a:lnTo>
                        <a:pt x="202" y="110"/>
                      </a:lnTo>
                      <a:lnTo>
                        <a:pt x="166" y="99"/>
                      </a:lnTo>
                      <a:lnTo>
                        <a:pt x="166" y="62"/>
                      </a:lnTo>
                      <a:lnTo>
                        <a:pt x="154" y="35"/>
                      </a:lnTo>
                      <a:lnTo>
                        <a:pt x="38" y="0"/>
                      </a:lnTo>
                      <a:lnTo>
                        <a:pt x="0" y="23"/>
                      </a:lnTo>
                      <a:lnTo>
                        <a:pt x="0" y="146"/>
                      </a:lnTo>
                      <a:lnTo>
                        <a:pt x="39" y="196"/>
                      </a:lnTo>
                      <a:lnTo>
                        <a:pt x="146" y="229"/>
                      </a:lnTo>
                      <a:lnTo>
                        <a:pt x="165" y="198"/>
                      </a:lnTo>
                      <a:lnTo>
                        <a:pt x="165" y="167"/>
                      </a:lnTo>
                      <a:lnTo>
                        <a:pt x="202" y="17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sp>
          <p:nvSpPr>
            <p:cNvPr id="24727" name="Freeform 969"/>
            <p:cNvSpPr>
              <a:spLocks/>
            </p:cNvSpPr>
            <p:nvPr/>
          </p:nvSpPr>
          <p:spPr bwMode="auto">
            <a:xfrm>
              <a:off x="1212" y="2096"/>
              <a:ext cx="96" cy="312"/>
            </a:xfrm>
            <a:custGeom>
              <a:avLst/>
              <a:gdLst>
                <a:gd name="T0" fmla="*/ 0 w 96"/>
                <a:gd name="T1" fmla="*/ 0 h 312"/>
                <a:gd name="T2" fmla="*/ 84 w 96"/>
                <a:gd name="T3" fmla="*/ 140 h 312"/>
                <a:gd name="T4" fmla="*/ 60 w 96"/>
                <a:gd name="T5" fmla="*/ 312 h 312"/>
                <a:gd name="T6" fmla="*/ 0 60000 65536"/>
                <a:gd name="T7" fmla="*/ 0 60000 65536"/>
                <a:gd name="T8" fmla="*/ 0 60000 65536"/>
                <a:gd name="T9" fmla="*/ 0 w 96"/>
                <a:gd name="T10" fmla="*/ 0 h 312"/>
                <a:gd name="T11" fmla="*/ 96 w 96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12">
                  <a:moveTo>
                    <a:pt x="0" y="0"/>
                  </a:moveTo>
                  <a:cubicBezTo>
                    <a:pt x="15" y="23"/>
                    <a:pt x="74" y="88"/>
                    <a:pt x="84" y="140"/>
                  </a:cubicBezTo>
                  <a:cubicBezTo>
                    <a:pt x="96" y="189"/>
                    <a:pt x="65" y="276"/>
                    <a:pt x="60" y="3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sm" len="med"/>
              <a:tailEnd type="stealth" w="sm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4614" name="Group 935"/>
          <p:cNvGrpSpPr>
            <a:grpSpLocks noChangeAspect="1"/>
          </p:cNvGrpSpPr>
          <p:nvPr/>
        </p:nvGrpSpPr>
        <p:grpSpPr bwMode="auto">
          <a:xfrm>
            <a:off x="5962650" y="2095500"/>
            <a:ext cx="703263" cy="687388"/>
            <a:chOff x="2884" y="3589"/>
            <a:chExt cx="551" cy="539"/>
          </a:xfrm>
        </p:grpSpPr>
        <p:grpSp>
          <p:nvGrpSpPr>
            <p:cNvPr id="24708" name="Group 936"/>
            <p:cNvGrpSpPr>
              <a:grpSpLocks noChangeAspect="1"/>
            </p:cNvGrpSpPr>
            <p:nvPr/>
          </p:nvGrpSpPr>
          <p:grpSpPr bwMode="auto">
            <a:xfrm>
              <a:off x="2884" y="3589"/>
              <a:ext cx="477" cy="313"/>
              <a:chOff x="2884" y="3589"/>
              <a:chExt cx="477" cy="313"/>
            </a:xfrm>
          </p:grpSpPr>
          <p:grpSp>
            <p:nvGrpSpPr>
              <p:cNvPr id="24718" name="Group 937"/>
              <p:cNvGrpSpPr>
                <a:grpSpLocks noChangeAspect="1"/>
              </p:cNvGrpSpPr>
              <p:nvPr/>
            </p:nvGrpSpPr>
            <p:grpSpPr bwMode="auto">
              <a:xfrm rot="3483502">
                <a:off x="2986" y="3556"/>
                <a:ext cx="244" cy="447"/>
                <a:chOff x="1142" y="1999"/>
                <a:chExt cx="306" cy="560"/>
              </a:xfrm>
            </p:grpSpPr>
            <p:sp>
              <p:nvSpPr>
                <p:cNvPr id="24720" name="Freeform 938"/>
                <p:cNvSpPr>
                  <a:spLocks noChangeAspect="1"/>
                </p:cNvSpPr>
                <p:nvPr/>
              </p:nvSpPr>
              <p:spPr bwMode="auto">
                <a:xfrm>
                  <a:off x="1142" y="2053"/>
                  <a:ext cx="108" cy="281"/>
                </a:xfrm>
                <a:custGeom>
                  <a:avLst/>
                  <a:gdLst>
                    <a:gd name="T0" fmla="*/ 90 w 108"/>
                    <a:gd name="T1" fmla="*/ 281 h 281"/>
                    <a:gd name="T2" fmla="*/ 108 w 108"/>
                    <a:gd name="T3" fmla="*/ 275 h 281"/>
                    <a:gd name="T4" fmla="*/ 18 w 108"/>
                    <a:gd name="T5" fmla="*/ 0 h 281"/>
                    <a:gd name="T6" fmla="*/ 0 w 108"/>
                    <a:gd name="T7" fmla="*/ 6 h 281"/>
                    <a:gd name="T8" fmla="*/ 90 w 108"/>
                    <a:gd name="T9" fmla="*/ 281 h 2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281"/>
                    <a:gd name="T17" fmla="*/ 108 w 108"/>
                    <a:gd name="T18" fmla="*/ 281 h 2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281">
                      <a:moveTo>
                        <a:pt x="90" y="281"/>
                      </a:moveTo>
                      <a:lnTo>
                        <a:pt x="108" y="275"/>
                      </a:lnTo>
                      <a:lnTo>
                        <a:pt x="18" y="0"/>
                      </a:lnTo>
                      <a:lnTo>
                        <a:pt x="0" y="6"/>
                      </a:lnTo>
                      <a:lnTo>
                        <a:pt x="90" y="281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21" name="Freeform 939"/>
                <p:cNvSpPr>
                  <a:spLocks noChangeAspect="1"/>
                </p:cNvSpPr>
                <p:nvPr/>
              </p:nvSpPr>
              <p:spPr bwMode="auto">
                <a:xfrm>
                  <a:off x="1321" y="1999"/>
                  <a:ext cx="108" cy="280"/>
                </a:xfrm>
                <a:custGeom>
                  <a:avLst/>
                  <a:gdLst>
                    <a:gd name="T0" fmla="*/ 90 w 108"/>
                    <a:gd name="T1" fmla="*/ 280 h 280"/>
                    <a:gd name="T2" fmla="*/ 108 w 108"/>
                    <a:gd name="T3" fmla="*/ 274 h 280"/>
                    <a:gd name="T4" fmla="*/ 20 w 108"/>
                    <a:gd name="T5" fmla="*/ 0 h 280"/>
                    <a:gd name="T6" fmla="*/ 0 w 108"/>
                    <a:gd name="T7" fmla="*/ 6 h 280"/>
                    <a:gd name="T8" fmla="*/ 90 w 108"/>
                    <a:gd name="T9" fmla="*/ 280 h 2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8"/>
                    <a:gd name="T16" fmla="*/ 0 h 280"/>
                    <a:gd name="T17" fmla="*/ 108 w 108"/>
                    <a:gd name="T18" fmla="*/ 280 h 2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8" h="280">
                      <a:moveTo>
                        <a:pt x="90" y="280"/>
                      </a:moveTo>
                      <a:lnTo>
                        <a:pt x="108" y="274"/>
                      </a:lnTo>
                      <a:lnTo>
                        <a:pt x="20" y="0"/>
                      </a:lnTo>
                      <a:lnTo>
                        <a:pt x="0" y="6"/>
                      </a:lnTo>
                      <a:lnTo>
                        <a:pt x="90" y="28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rot="10800000" vert="eaVert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24722" name="Group 940"/>
                <p:cNvGrpSpPr>
                  <a:grpSpLocks noChangeAspect="1"/>
                </p:cNvGrpSpPr>
                <p:nvPr/>
              </p:nvGrpSpPr>
              <p:grpSpPr bwMode="auto">
                <a:xfrm>
                  <a:off x="1225" y="2267"/>
                  <a:ext cx="223" cy="292"/>
                  <a:chOff x="1225" y="2267"/>
                  <a:chExt cx="223" cy="292"/>
                </a:xfrm>
              </p:grpSpPr>
              <p:sp>
                <p:nvSpPr>
                  <p:cNvPr id="24723" name="Freeform 941"/>
                  <p:cNvSpPr>
                    <a:spLocks noChangeAspect="1"/>
                  </p:cNvSpPr>
                  <p:nvPr/>
                </p:nvSpPr>
                <p:spPr bwMode="auto">
                  <a:xfrm>
                    <a:off x="1332" y="2319"/>
                    <a:ext cx="84" cy="236"/>
                  </a:xfrm>
                  <a:custGeom>
                    <a:avLst/>
                    <a:gdLst>
                      <a:gd name="T0" fmla="*/ 77 w 84"/>
                      <a:gd name="T1" fmla="*/ 236 h 236"/>
                      <a:gd name="T2" fmla="*/ 84 w 84"/>
                      <a:gd name="T3" fmla="*/ 233 h 236"/>
                      <a:gd name="T4" fmla="*/ 9 w 84"/>
                      <a:gd name="T5" fmla="*/ 0 h 236"/>
                      <a:gd name="T6" fmla="*/ 0 w 84"/>
                      <a:gd name="T7" fmla="*/ 2 h 236"/>
                      <a:gd name="T8" fmla="*/ 77 w 84"/>
                      <a:gd name="T9" fmla="*/ 236 h 2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"/>
                      <a:gd name="T16" fmla="*/ 0 h 236"/>
                      <a:gd name="T17" fmla="*/ 84 w 84"/>
                      <a:gd name="T18" fmla="*/ 236 h 2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" h="236">
                        <a:moveTo>
                          <a:pt x="77" y="236"/>
                        </a:moveTo>
                        <a:lnTo>
                          <a:pt x="84" y="233"/>
                        </a:lnTo>
                        <a:lnTo>
                          <a:pt x="9" y="0"/>
                        </a:lnTo>
                        <a:lnTo>
                          <a:pt x="0" y="2"/>
                        </a:lnTo>
                        <a:lnTo>
                          <a:pt x="77" y="23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24" name="Freeform 942"/>
                  <p:cNvSpPr>
                    <a:spLocks noChangeAspect="1"/>
                  </p:cNvSpPr>
                  <p:nvPr/>
                </p:nvSpPr>
                <p:spPr bwMode="auto">
                  <a:xfrm>
                    <a:off x="1225" y="2267"/>
                    <a:ext cx="223" cy="98"/>
                  </a:xfrm>
                  <a:custGeom>
                    <a:avLst/>
                    <a:gdLst>
                      <a:gd name="T0" fmla="*/ 11 w 223"/>
                      <a:gd name="T1" fmla="*/ 98 h 98"/>
                      <a:gd name="T2" fmla="*/ 223 w 223"/>
                      <a:gd name="T3" fmla="*/ 29 h 98"/>
                      <a:gd name="T4" fmla="*/ 213 w 223"/>
                      <a:gd name="T5" fmla="*/ 0 h 98"/>
                      <a:gd name="T6" fmla="*/ 0 w 223"/>
                      <a:gd name="T7" fmla="*/ 70 h 98"/>
                      <a:gd name="T8" fmla="*/ 11 w 223"/>
                      <a:gd name="T9" fmla="*/ 98 h 9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23"/>
                      <a:gd name="T16" fmla="*/ 0 h 98"/>
                      <a:gd name="T17" fmla="*/ 223 w 223"/>
                      <a:gd name="T18" fmla="*/ 98 h 9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23" h="98">
                        <a:moveTo>
                          <a:pt x="11" y="98"/>
                        </a:moveTo>
                        <a:lnTo>
                          <a:pt x="223" y="29"/>
                        </a:lnTo>
                        <a:lnTo>
                          <a:pt x="213" y="0"/>
                        </a:lnTo>
                        <a:lnTo>
                          <a:pt x="0" y="70"/>
                        </a:lnTo>
                        <a:lnTo>
                          <a:pt x="11" y="9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rot="10800000" vert="eaVert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25" name="Freeform 943"/>
                  <p:cNvSpPr>
                    <a:spLocks noChangeAspect="1"/>
                  </p:cNvSpPr>
                  <p:nvPr/>
                </p:nvSpPr>
                <p:spPr bwMode="auto">
                  <a:xfrm>
                    <a:off x="1380" y="2497"/>
                    <a:ext cx="47" cy="62"/>
                  </a:xfrm>
                  <a:custGeom>
                    <a:avLst/>
                    <a:gdLst>
                      <a:gd name="T0" fmla="*/ 18 w 47"/>
                      <a:gd name="T1" fmla="*/ 62 h 62"/>
                      <a:gd name="T2" fmla="*/ 47 w 47"/>
                      <a:gd name="T3" fmla="*/ 53 h 62"/>
                      <a:gd name="T4" fmla="*/ 30 w 47"/>
                      <a:gd name="T5" fmla="*/ 0 h 62"/>
                      <a:gd name="T6" fmla="*/ 0 w 47"/>
                      <a:gd name="T7" fmla="*/ 10 h 62"/>
                      <a:gd name="T8" fmla="*/ 18 w 47"/>
                      <a:gd name="T9" fmla="*/ 62 h 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7"/>
                      <a:gd name="T16" fmla="*/ 0 h 62"/>
                      <a:gd name="T17" fmla="*/ 47 w 47"/>
                      <a:gd name="T18" fmla="*/ 62 h 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7" h="62">
                        <a:moveTo>
                          <a:pt x="18" y="62"/>
                        </a:moveTo>
                        <a:lnTo>
                          <a:pt x="47" y="53"/>
                        </a:lnTo>
                        <a:lnTo>
                          <a:pt x="30" y="0"/>
                        </a:lnTo>
                        <a:lnTo>
                          <a:pt x="0" y="10"/>
                        </a:lnTo>
                        <a:lnTo>
                          <a:pt x="18" y="62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24719" name="Freeform 944"/>
              <p:cNvSpPr>
                <a:spLocks noChangeAspect="1"/>
              </p:cNvSpPr>
              <p:nvPr/>
            </p:nvSpPr>
            <p:spPr bwMode="auto">
              <a:xfrm rot="3483502">
                <a:off x="3102" y="3542"/>
                <a:ext cx="211" cy="306"/>
              </a:xfrm>
              <a:custGeom>
                <a:avLst/>
                <a:gdLst>
                  <a:gd name="T0" fmla="*/ 2 w 265"/>
                  <a:gd name="T1" fmla="*/ 0 h 383"/>
                  <a:gd name="T2" fmla="*/ 2 w 265"/>
                  <a:gd name="T3" fmla="*/ 2 h 383"/>
                  <a:gd name="T4" fmla="*/ 2 w 265"/>
                  <a:gd name="T5" fmla="*/ 2 h 383"/>
                  <a:gd name="T6" fmla="*/ 2 w 265"/>
                  <a:gd name="T7" fmla="*/ 2 h 383"/>
                  <a:gd name="T8" fmla="*/ 0 w 265"/>
                  <a:gd name="T9" fmla="*/ 2 h 383"/>
                  <a:gd name="T10" fmla="*/ 2 w 265"/>
                  <a:gd name="T11" fmla="*/ 5 h 383"/>
                  <a:gd name="T12" fmla="*/ 2 w 265"/>
                  <a:gd name="T13" fmla="*/ 6 h 383"/>
                  <a:gd name="T14" fmla="*/ 4 w 265"/>
                  <a:gd name="T15" fmla="*/ 5 h 383"/>
                  <a:gd name="T16" fmla="*/ 4 w 265"/>
                  <a:gd name="T17" fmla="*/ 4 h 383"/>
                  <a:gd name="T18" fmla="*/ 3 w 265"/>
                  <a:gd name="T19" fmla="*/ 2 h 383"/>
                  <a:gd name="T20" fmla="*/ 2 w 265"/>
                  <a:gd name="T21" fmla="*/ 2 h 383"/>
                  <a:gd name="T22" fmla="*/ 2 w 265"/>
                  <a:gd name="T23" fmla="*/ 2 h 383"/>
                  <a:gd name="T24" fmla="*/ 2 w 265"/>
                  <a:gd name="T25" fmla="*/ 0 h 38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5"/>
                  <a:gd name="T40" fmla="*/ 0 h 383"/>
                  <a:gd name="T41" fmla="*/ 265 w 265"/>
                  <a:gd name="T42" fmla="*/ 383 h 38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5" h="383">
                    <a:moveTo>
                      <a:pt x="104" y="0"/>
                    </a:moveTo>
                    <a:lnTo>
                      <a:pt x="31" y="24"/>
                    </a:lnTo>
                    <a:lnTo>
                      <a:pt x="54" y="93"/>
                    </a:lnTo>
                    <a:lnTo>
                      <a:pt x="19" y="104"/>
                    </a:lnTo>
                    <a:lnTo>
                      <a:pt x="0" y="136"/>
                    </a:lnTo>
                    <a:lnTo>
                      <a:pt x="63" y="328"/>
                    </a:lnTo>
                    <a:lnTo>
                      <a:pt x="120" y="383"/>
                    </a:lnTo>
                    <a:lnTo>
                      <a:pt x="248" y="342"/>
                    </a:lnTo>
                    <a:lnTo>
                      <a:pt x="265" y="261"/>
                    </a:lnTo>
                    <a:lnTo>
                      <a:pt x="203" y="67"/>
                    </a:lnTo>
                    <a:lnTo>
                      <a:pt x="161" y="57"/>
                    </a:lnTo>
                    <a:lnTo>
                      <a:pt x="127" y="68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24709" name="Group 945"/>
            <p:cNvGrpSpPr>
              <a:grpSpLocks noChangeAspect="1"/>
            </p:cNvGrpSpPr>
            <p:nvPr/>
          </p:nvGrpSpPr>
          <p:grpSpPr bwMode="auto">
            <a:xfrm>
              <a:off x="3090" y="3744"/>
              <a:ext cx="345" cy="384"/>
              <a:chOff x="1335" y="2235"/>
              <a:chExt cx="433" cy="481"/>
            </a:xfrm>
          </p:grpSpPr>
          <p:sp>
            <p:nvSpPr>
              <p:cNvPr id="24710" name="Rectangle 946"/>
              <p:cNvSpPr>
                <a:spLocks noChangeAspect="1" noChangeArrowheads="1"/>
              </p:cNvSpPr>
              <p:nvPr/>
            </p:nvSpPr>
            <p:spPr bwMode="auto">
              <a:xfrm>
                <a:off x="1335" y="2325"/>
                <a:ext cx="25" cy="38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24711" name="Group 947"/>
              <p:cNvGrpSpPr>
                <a:grpSpLocks noChangeAspect="1"/>
              </p:cNvGrpSpPr>
              <p:nvPr/>
            </p:nvGrpSpPr>
            <p:grpSpPr bwMode="auto">
              <a:xfrm>
                <a:off x="1398" y="2235"/>
                <a:ext cx="370" cy="481"/>
                <a:chOff x="1968" y="2256"/>
                <a:chExt cx="370" cy="481"/>
              </a:xfrm>
            </p:grpSpPr>
            <p:sp>
              <p:nvSpPr>
                <p:cNvPr id="24712" name="Rectangle 948"/>
                <p:cNvSpPr>
                  <a:spLocks noChangeAspect="1" noChangeArrowheads="1"/>
                </p:cNvSpPr>
                <p:nvPr/>
              </p:nvSpPr>
              <p:spPr bwMode="auto">
                <a:xfrm>
                  <a:off x="2018" y="2283"/>
                  <a:ext cx="17" cy="454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4713" name="Rectangle 949"/>
                <p:cNvSpPr>
                  <a:spLocks noChangeAspect="1" noChangeArrowheads="1"/>
                </p:cNvSpPr>
                <p:nvPr/>
              </p:nvSpPr>
              <p:spPr bwMode="auto">
                <a:xfrm>
                  <a:off x="2218" y="2279"/>
                  <a:ext cx="17" cy="454"/>
                </a:xfrm>
                <a:prstGeom prst="rect">
                  <a:avLst/>
                </a:prstGeom>
                <a:solidFill>
                  <a:srgbClr val="C0C0C0"/>
                </a:solidFill>
                <a:ln w="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24714" name="Group 950"/>
                <p:cNvGrpSpPr>
                  <a:grpSpLocks noChangeAspect="1"/>
                </p:cNvGrpSpPr>
                <p:nvPr/>
              </p:nvGrpSpPr>
              <p:grpSpPr bwMode="auto">
                <a:xfrm>
                  <a:off x="1968" y="2256"/>
                  <a:ext cx="370" cy="215"/>
                  <a:chOff x="1968" y="2256"/>
                  <a:chExt cx="370" cy="215"/>
                </a:xfrm>
              </p:grpSpPr>
              <p:sp>
                <p:nvSpPr>
                  <p:cNvPr id="24715" name="Freeform 951"/>
                  <p:cNvSpPr>
                    <a:spLocks noChangeAspect="1"/>
                  </p:cNvSpPr>
                  <p:nvPr/>
                </p:nvSpPr>
                <p:spPr bwMode="auto">
                  <a:xfrm>
                    <a:off x="1968" y="2256"/>
                    <a:ext cx="370" cy="215"/>
                  </a:xfrm>
                  <a:custGeom>
                    <a:avLst/>
                    <a:gdLst>
                      <a:gd name="T0" fmla="*/ 370 w 370"/>
                      <a:gd name="T1" fmla="*/ 143 h 215"/>
                      <a:gd name="T2" fmla="*/ 370 w 370"/>
                      <a:gd name="T3" fmla="*/ 65 h 215"/>
                      <a:gd name="T4" fmla="*/ 297 w 370"/>
                      <a:gd name="T5" fmla="*/ 65 h 215"/>
                      <a:gd name="T6" fmla="*/ 297 w 370"/>
                      <a:gd name="T7" fmla="*/ 29 h 215"/>
                      <a:gd name="T8" fmla="*/ 272 w 370"/>
                      <a:gd name="T9" fmla="*/ 0 h 215"/>
                      <a:gd name="T10" fmla="*/ 70 w 370"/>
                      <a:gd name="T11" fmla="*/ 0 h 215"/>
                      <a:gd name="T12" fmla="*/ 0 w 370"/>
                      <a:gd name="T13" fmla="*/ 39 h 215"/>
                      <a:gd name="T14" fmla="*/ 0 w 370"/>
                      <a:gd name="T15" fmla="*/ 173 h 215"/>
                      <a:gd name="T16" fmla="*/ 72 w 370"/>
                      <a:gd name="T17" fmla="*/ 215 h 215"/>
                      <a:gd name="T18" fmla="*/ 275 w 370"/>
                      <a:gd name="T19" fmla="*/ 215 h 215"/>
                      <a:gd name="T20" fmla="*/ 298 w 370"/>
                      <a:gd name="T21" fmla="*/ 178 h 215"/>
                      <a:gd name="T22" fmla="*/ 298 w 370"/>
                      <a:gd name="T23" fmla="*/ 143 h 215"/>
                      <a:gd name="T24" fmla="*/ 370 w 370"/>
                      <a:gd name="T25" fmla="*/ 143 h 21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70"/>
                      <a:gd name="T40" fmla="*/ 0 h 215"/>
                      <a:gd name="T41" fmla="*/ 370 w 370"/>
                      <a:gd name="T42" fmla="*/ 215 h 21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70" h="215">
                        <a:moveTo>
                          <a:pt x="370" y="143"/>
                        </a:moveTo>
                        <a:lnTo>
                          <a:pt x="370" y="65"/>
                        </a:lnTo>
                        <a:lnTo>
                          <a:pt x="297" y="65"/>
                        </a:lnTo>
                        <a:lnTo>
                          <a:pt x="297" y="29"/>
                        </a:lnTo>
                        <a:lnTo>
                          <a:pt x="272" y="0"/>
                        </a:lnTo>
                        <a:lnTo>
                          <a:pt x="70" y="0"/>
                        </a:lnTo>
                        <a:lnTo>
                          <a:pt x="0" y="39"/>
                        </a:lnTo>
                        <a:lnTo>
                          <a:pt x="0" y="173"/>
                        </a:lnTo>
                        <a:lnTo>
                          <a:pt x="72" y="215"/>
                        </a:lnTo>
                        <a:lnTo>
                          <a:pt x="275" y="215"/>
                        </a:lnTo>
                        <a:lnTo>
                          <a:pt x="298" y="178"/>
                        </a:lnTo>
                        <a:lnTo>
                          <a:pt x="298" y="143"/>
                        </a:lnTo>
                        <a:lnTo>
                          <a:pt x="370" y="1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16" name="Line 95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974" y="2295"/>
                    <a:ext cx="288" cy="12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4717" name="Line 95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71" y="2301"/>
                    <a:ext cx="288" cy="12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</p:grpSp>
      </p:grpSp>
      <p:grpSp>
        <p:nvGrpSpPr>
          <p:cNvPr id="24615" name="Group 752"/>
          <p:cNvGrpSpPr>
            <a:grpSpLocks/>
          </p:cNvGrpSpPr>
          <p:nvPr/>
        </p:nvGrpSpPr>
        <p:grpSpPr bwMode="auto">
          <a:xfrm>
            <a:off x="269875" y="5429250"/>
            <a:ext cx="520700" cy="1066800"/>
            <a:chOff x="240" y="4024"/>
            <a:chExt cx="328" cy="822"/>
          </a:xfrm>
        </p:grpSpPr>
        <p:sp>
          <p:nvSpPr>
            <p:cNvPr id="24703" name="Line 753"/>
            <p:cNvSpPr>
              <a:spLocks noChangeShapeType="1"/>
            </p:cNvSpPr>
            <p:nvPr/>
          </p:nvSpPr>
          <p:spPr bwMode="auto">
            <a:xfrm flipH="1">
              <a:off x="332" y="4508"/>
              <a:ext cx="0" cy="2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704" name="Freeform 754"/>
            <p:cNvSpPr>
              <a:spLocks/>
            </p:cNvSpPr>
            <p:nvPr/>
          </p:nvSpPr>
          <p:spPr bwMode="auto">
            <a:xfrm flipH="1">
              <a:off x="288" y="4128"/>
              <a:ext cx="84" cy="416"/>
            </a:xfrm>
            <a:custGeom>
              <a:avLst/>
              <a:gdLst>
                <a:gd name="T0" fmla="*/ 0 w 173"/>
                <a:gd name="T1" fmla="*/ 110 h 375"/>
                <a:gd name="T2" fmla="*/ 0 w 173"/>
                <a:gd name="T3" fmla="*/ 0 h 375"/>
                <a:gd name="T4" fmla="*/ 0 w 173"/>
                <a:gd name="T5" fmla="*/ 480 h 375"/>
                <a:gd name="T6" fmla="*/ 0 w 173"/>
                <a:gd name="T7" fmla="*/ 516 h 375"/>
                <a:gd name="T8" fmla="*/ 0 w 173"/>
                <a:gd name="T9" fmla="*/ 635 h 375"/>
                <a:gd name="T10" fmla="*/ 0 w 173"/>
                <a:gd name="T11" fmla="*/ 2008 h 375"/>
                <a:gd name="T12" fmla="*/ 0 w 173"/>
                <a:gd name="T13" fmla="*/ 2469 h 375"/>
                <a:gd name="T14" fmla="*/ 0 w 173"/>
                <a:gd name="T15" fmla="*/ 2689 h 375"/>
                <a:gd name="T16" fmla="*/ 0 w 173"/>
                <a:gd name="T17" fmla="*/ 2290 h 375"/>
                <a:gd name="T18" fmla="*/ 0 w 173"/>
                <a:gd name="T19" fmla="*/ 910 h 375"/>
                <a:gd name="T20" fmla="*/ 0 w 173"/>
                <a:gd name="T21" fmla="*/ 694 h 375"/>
                <a:gd name="T22" fmla="*/ 0 w 173"/>
                <a:gd name="T23" fmla="*/ 609 h 375"/>
                <a:gd name="T24" fmla="*/ 0 w 173"/>
                <a:gd name="T25" fmla="*/ 110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705" name="Freeform 755"/>
            <p:cNvSpPr>
              <a:spLocks/>
            </p:cNvSpPr>
            <p:nvPr/>
          </p:nvSpPr>
          <p:spPr bwMode="auto">
            <a:xfrm>
              <a:off x="244" y="4730"/>
              <a:ext cx="182" cy="94"/>
            </a:xfrm>
            <a:custGeom>
              <a:avLst/>
              <a:gdLst>
                <a:gd name="T0" fmla="*/ 182 w 182"/>
                <a:gd name="T1" fmla="*/ 0 h 94"/>
                <a:gd name="T2" fmla="*/ 0 w 182"/>
                <a:gd name="T3" fmla="*/ 94 h 94"/>
                <a:gd name="T4" fmla="*/ 0 60000 65536"/>
                <a:gd name="T5" fmla="*/ 0 60000 65536"/>
                <a:gd name="T6" fmla="*/ 0 w 182"/>
                <a:gd name="T7" fmla="*/ 0 h 94"/>
                <a:gd name="T8" fmla="*/ 182 w 182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2" h="94">
                  <a:moveTo>
                    <a:pt x="182" y="0"/>
                  </a:moveTo>
                  <a:lnTo>
                    <a:pt x="0" y="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706" name="Freeform 756"/>
            <p:cNvSpPr>
              <a:spLocks/>
            </p:cNvSpPr>
            <p:nvPr/>
          </p:nvSpPr>
          <p:spPr bwMode="auto">
            <a:xfrm>
              <a:off x="256" y="4714"/>
              <a:ext cx="160" cy="132"/>
            </a:xfrm>
            <a:custGeom>
              <a:avLst/>
              <a:gdLst>
                <a:gd name="T0" fmla="*/ 0 w 160"/>
                <a:gd name="T1" fmla="*/ 0 h 132"/>
                <a:gd name="T2" fmla="*/ 160 w 160"/>
                <a:gd name="T3" fmla="*/ 132 h 132"/>
                <a:gd name="T4" fmla="*/ 0 60000 65536"/>
                <a:gd name="T5" fmla="*/ 0 60000 65536"/>
                <a:gd name="T6" fmla="*/ 0 w 160"/>
                <a:gd name="T7" fmla="*/ 0 h 132"/>
                <a:gd name="T8" fmla="*/ 160 w 160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32">
                  <a:moveTo>
                    <a:pt x="0" y="0"/>
                  </a:moveTo>
                  <a:lnTo>
                    <a:pt x="160" y="1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707" name="Freeform 757"/>
            <p:cNvSpPr>
              <a:spLocks/>
            </p:cNvSpPr>
            <p:nvPr/>
          </p:nvSpPr>
          <p:spPr bwMode="auto">
            <a:xfrm>
              <a:off x="240" y="4024"/>
              <a:ext cx="328" cy="384"/>
            </a:xfrm>
            <a:custGeom>
              <a:avLst/>
              <a:gdLst>
                <a:gd name="T0" fmla="*/ 40 w 328"/>
                <a:gd name="T1" fmla="*/ 152 h 384"/>
                <a:gd name="T2" fmla="*/ 256 w 328"/>
                <a:gd name="T3" fmla="*/ 128 h 384"/>
                <a:gd name="T4" fmla="*/ 200 w 328"/>
                <a:gd name="T5" fmla="*/ 344 h 384"/>
                <a:gd name="T6" fmla="*/ 8 w 328"/>
                <a:gd name="T7" fmla="*/ 288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8"/>
                <a:gd name="T13" fmla="*/ 0 h 384"/>
                <a:gd name="T14" fmla="*/ 328 w 328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8" h="384">
                  <a:moveTo>
                    <a:pt x="40" y="152"/>
                  </a:moveTo>
                  <a:cubicBezTo>
                    <a:pt x="0" y="8"/>
                    <a:pt x="184" y="0"/>
                    <a:pt x="256" y="128"/>
                  </a:cubicBezTo>
                  <a:cubicBezTo>
                    <a:pt x="328" y="256"/>
                    <a:pt x="288" y="304"/>
                    <a:pt x="200" y="344"/>
                  </a:cubicBezTo>
                  <a:cubicBezTo>
                    <a:pt x="112" y="384"/>
                    <a:pt x="40" y="277"/>
                    <a:pt x="8" y="28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4616" name="Group 758"/>
          <p:cNvGrpSpPr>
            <a:grpSpLocks/>
          </p:cNvGrpSpPr>
          <p:nvPr/>
        </p:nvGrpSpPr>
        <p:grpSpPr bwMode="auto">
          <a:xfrm flipH="1">
            <a:off x="765175" y="5429250"/>
            <a:ext cx="520700" cy="1066800"/>
            <a:chOff x="240" y="4024"/>
            <a:chExt cx="328" cy="822"/>
          </a:xfrm>
        </p:grpSpPr>
        <p:sp>
          <p:nvSpPr>
            <p:cNvPr id="24698" name="Line 759"/>
            <p:cNvSpPr>
              <a:spLocks noChangeShapeType="1"/>
            </p:cNvSpPr>
            <p:nvPr/>
          </p:nvSpPr>
          <p:spPr bwMode="auto">
            <a:xfrm flipH="1">
              <a:off x="332" y="4508"/>
              <a:ext cx="0" cy="28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99" name="Freeform 760"/>
            <p:cNvSpPr>
              <a:spLocks/>
            </p:cNvSpPr>
            <p:nvPr/>
          </p:nvSpPr>
          <p:spPr bwMode="auto">
            <a:xfrm flipH="1">
              <a:off x="288" y="4128"/>
              <a:ext cx="84" cy="416"/>
            </a:xfrm>
            <a:custGeom>
              <a:avLst/>
              <a:gdLst>
                <a:gd name="T0" fmla="*/ 0 w 173"/>
                <a:gd name="T1" fmla="*/ 110 h 375"/>
                <a:gd name="T2" fmla="*/ 0 w 173"/>
                <a:gd name="T3" fmla="*/ 0 h 375"/>
                <a:gd name="T4" fmla="*/ 0 w 173"/>
                <a:gd name="T5" fmla="*/ 480 h 375"/>
                <a:gd name="T6" fmla="*/ 0 w 173"/>
                <a:gd name="T7" fmla="*/ 516 h 375"/>
                <a:gd name="T8" fmla="*/ 0 w 173"/>
                <a:gd name="T9" fmla="*/ 635 h 375"/>
                <a:gd name="T10" fmla="*/ 0 w 173"/>
                <a:gd name="T11" fmla="*/ 2008 h 375"/>
                <a:gd name="T12" fmla="*/ 0 w 173"/>
                <a:gd name="T13" fmla="*/ 2469 h 375"/>
                <a:gd name="T14" fmla="*/ 0 w 173"/>
                <a:gd name="T15" fmla="*/ 2689 h 375"/>
                <a:gd name="T16" fmla="*/ 0 w 173"/>
                <a:gd name="T17" fmla="*/ 2290 h 375"/>
                <a:gd name="T18" fmla="*/ 0 w 173"/>
                <a:gd name="T19" fmla="*/ 910 h 375"/>
                <a:gd name="T20" fmla="*/ 0 w 173"/>
                <a:gd name="T21" fmla="*/ 694 h 375"/>
                <a:gd name="T22" fmla="*/ 0 w 173"/>
                <a:gd name="T23" fmla="*/ 609 h 375"/>
                <a:gd name="T24" fmla="*/ 0 w 173"/>
                <a:gd name="T25" fmla="*/ 110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700" name="Freeform 761"/>
            <p:cNvSpPr>
              <a:spLocks/>
            </p:cNvSpPr>
            <p:nvPr/>
          </p:nvSpPr>
          <p:spPr bwMode="auto">
            <a:xfrm>
              <a:off x="244" y="4730"/>
              <a:ext cx="182" cy="94"/>
            </a:xfrm>
            <a:custGeom>
              <a:avLst/>
              <a:gdLst>
                <a:gd name="T0" fmla="*/ 182 w 182"/>
                <a:gd name="T1" fmla="*/ 0 h 94"/>
                <a:gd name="T2" fmla="*/ 0 w 182"/>
                <a:gd name="T3" fmla="*/ 94 h 94"/>
                <a:gd name="T4" fmla="*/ 0 60000 65536"/>
                <a:gd name="T5" fmla="*/ 0 60000 65536"/>
                <a:gd name="T6" fmla="*/ 0 w 182"/>
                <a:gd name="T7" fmla="*/ 0 h 94"/>
                <a:gd name="T8" fmla="*/ 182 w 182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2" h="94">
                  <a:moveTo>
                    <a:pt x="182" y="0"/>
                  </a:moveTo>
                  <a:lnTo>
                    <a:pt x="0" y="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701" name="Freeform 762"/>
            <p:cNvSpPr>
              <a:spLocks/>
            </p:cNvSpPr>
            <p:nvPr/>
          </p:nvSpPr>
          <p:spPr bwMode="auto">
            <a:xfrm>
              <a:off x="256" y="4714"/>
              <a:ext cx="160" cy="132"/>
            </a:xfrm>
            <a:custGeom>
              <a:avLst/>
              <a:gdLst>
                <a:gd name="T0" fmla="*/ 0 w 160"/>
                <a:gd name="T1" fmla="*/ 0 h 132"/>
                <a:gd name="T2" fmla="*/ 160 w 160"/>
                <a:gd name="T3" fmla="*/ 132 h 132"/>
                <a:gd name="T4" fmla="*/ 0 60000 65536"/>
                <a:gd name="T5" fmla="*/ 0 60000 65536"/>
                <a:gd name="T6" fmla="*/ 0 w 160"/>
                <a:gd name="T7" fmla="*/ 0 h 132"/>
                <a:gd name="T8" fmla="*/ 160 w 160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32">
                  <a:moveTo>
                    <a:pt x="0" y="0"/>
                  </a:moveTo>
                  <a:lnTo>
                    <a:pt x="160" y="1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702" name="Freeform 763"/>
            <p:cNvSpPr>
              <a:spLocks/>
            </p:cNvSpPr>
            <p:nvPr/>
          </p:nvSpPr>
          <p:spPr bwMode="auto">
            <a:xfrm>
              <a:off x="240" y="4024"/>
              <a:ext cx="328" cy="384"/>
            </a:xfrm>
            <a:custGeom>
              <a:avLst/>
              <a:gdLst>
                <a:gd name="T0" fmla="*/ 40 w 328"/>
                <a:gd name="T1" fmla="*/ 152 h 384"/>
                <a:gd name="T2" fmla="*/ 256 w 328"/>
                <a:gd name="T3" fmla="*/ 128 h 384"/>
                <a:gd name="T4" fmla="*/ 200 w 328"/>
                <a:gd name="T5" fmla="*/ 344 h 384"/>
                <a:gd name="T6" fmla="*/ 8 w 328"/>
                <a:gd name="T7" fmla="*/ 288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8"/>
                <a:gd name="T13" fmla="*/ 0 h 384"/>
                <a:gd name="T14" fmla="*/ 328 w 328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8" h="384">
                  <a:moveTo>
                    <a:pt x="40" y="152"/>
                  </a:moveTo>
                  <a:cubicBezTo>
                    <a:pt x="0" y="8"/>
                    <a:pt x="184" y="0"/>
                    <a:pt x="256" y="128"/>
                  </a:cubicBezTo>
                  <a:cubicBezTo>
                    <a:pt x="328" y="256"/>
                    <a:pt x="288" y="304"/>
                    <a:pt x="200" y="344"/>
                  </a:cubicBezTo>
                  <a:cubicBezTo>
                    <a:pt x="112" y="384"/>
                    <a:pt x="40" y="277"/>
                    <a:pt x="8" y="28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4617" name="Line 765"/>
          <p:cNvSpPr>
            <a:spLocks noChangeShapeType="1"/>
          </p:cNvSpPr>
          <p:nvPr/>
        </p:nvSpPr>
        <p:spPr bwMode="auto">
          <a:xfrm flipH="1">
            <a:off x="2270125" y="6057900"/>
            <a:ext cx="0" cy="3651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618" name="Freeform 767"/>
          <p:cNvSpPr>
            <a:spLocks/>
          </p:cNvSpPr>
          <p:nvPr/>
        </p:nvSpPr>
        <p:spPr bwMode="auto">
          <a:xfrm>
            <a:off x="2130425" y="6345238"/>
            <a:ext cx="288925" cy="122237"/>
          </a:xfrm>
          <a:custGeom>
            <a:avLst/>
            <a:gdLst>
              <a:gd name="T0" fmla="*/ 2147483647 w 182"/>
              <a:gd name="T1" fmla="*/ 0 h 94"/>
              <a:gd name="T2" fmla="*/ 0 w 182"/>
              <a:gd name="T3" fmla="*/ 2147483647 h 94"/>
              <a:gd name="T4" fmla="*/ 0 60000 65536"/>
              <a:gd name="T5" fmla="*/ 0 60000 65536"/>
              <a:gd name="T6" fmla="*/ 0 w 182"/>
              <a:gd name="T7" fmla="*/ 0 h 94"/>
              <a:gd name="T8" fmla="*/ 182 w 182"/>
              <a:gd name="T9" fmla="*/ 94 h 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2" h="94">
                <a:moveTo>
                  <a:pt x="182" y="0"/>
                </a:moveTo>
                <a:lnTo>
                  <a:pt x="0" y="9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619" name="Freeform 768"/>
          <p:cNvSpPr>
            <a:spLocks/>
          </p:cNvSpPr>
          <p:nvPr/>
        </p:nvSpPr>
        <p:spPr bwMode="auto">
          <a:xfrm>
            <a:off x="2149475" y="6324600"/>
            <a:ext cx="254000" cy="171450"/>
          </a:xfrm>
          <a:custGeom>
            <a:avLst/>
            <a:gdLst>
              <a:gd name="T0" fmla="*/ 0 w 160"/>
              <a:gd name="T1" fmla="*/ 0 h 132"/>
              <a:gd name="T2" fmla="*/ 2147483647 w 160"/>
              <a:gd name="T3" fmla="*/ 2147483647 h 132"/>
              <a:gd name="T4" fmla="*/ 0 60000 65536"/>
              <a:gd name="T5" fmla="*/ 0 60000 65536"/>
              <a:gd name="T6" fmla="*/ 0 w 160"/>
              <a:gd name="T7" fmla="*/ 0 h 132"/>
              <a:gd name="T8" fmla="*/ 160 w 160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0" h="132">
                <a:moveTo>
                  <a:pt x="0" y="0"/>
                </a:moveTo>
                <a:lnTo>
                  <a:pt x="160" y="1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620" name="Freeform 769"/>
          <p:cNvSpPr>
            <a:spLocks/>
          </p:cNvSpPr>
          <p:nvPr/>
        </p:nvSpPr>
        <p:spPr bwMode="auto">
          <a:xfrm>
            <a:off x="2124075" y="5429250"/>
            <a:ext cx="520700" cy="498475"/>
          </a:xfrm>
          <a:custGeom>
            <a:avLst/>
            <a:gdLst>
              <a:gd name="T0" fmla="*/ 2147483647 w 328"/>
              <a:gd name="T1" fmla="*/ 2147483647 h 384"/>
              <a:gd name="T2" fmla="*/ 2147483647 w 328"/>
              <a:gd name="T3" fmla="*/ 2147483647 h 384"/>
              <a:gd name="T4" fmla="*/ 2147483647 w 328"/>
              <a:gd name="T5" fmla="*/ 2147483647 h 384"/>
              <a:gd name="T6" fmla="*/ 2147483647 w 328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328"/>
              <a:gd name="T13" fmla="*/ 0 h 384"/>
              <a:gd name="T14" fmla="*/ 328 w 328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" h="384">
                <a:moveTo>
                  <a:pt x="40" y="152"/>
                </a:moveTo>
                <a:cubicBezTo>
                  <a:pt x="0" y="8"/>
                  <a:pt x="184" y="0"/>
                  <a:pt x="256" y="128"/>
                </a:cubicBezTo>
                <a:cubicBezTo>
                  <a:pt x="328" y="256"/>
                  <a:pt x="288" y="304"/>
                  <a:pt x="200" y="344"/>
                </a:cubicBezTo>
                <a:cubicBezTo>
                  <a:pt x="112" y="384"/>
                  <a:pt x="40" y="277"/>
                  <a:pt x="8" y="28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4621" name="Group 770"/>
          <p:cNvGrpSpPr>
            <a:grpSpLocks/>
          </p:cNvGrpSpPr>
          <p:nvPr/>
        </p:nvGrpSpPr>
        <p:grpSpPr bwMode="auto">
          <a:xfrm flipH="1">
            <a:off x="1374775" y="5429250"/>
            <a:ext cx="520700" cy="1066800"/>
            <a:chOff x="944" y="4320"/>
            <a:chExt cx="328" cy="672"/>
          </a:xfrm>
        </p:grpSpPr>
        <p:sp>
          <p:nvSpPr>
            <p:cNvPr id="24693" name="Line 771"/>
            <p:cNvSpPr>
              <a:spLocks noChangeShapeType="1"/>
            </p:cNvSpPr>
            <p:nvPr/>
          </p:nvSpPr>
          <p:spPr bwMode="auto">
            <a:xfrm flipH="1">
              <a:off x="1036" y="4716"/>
              <a:ext cx="0" cy="23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94" name="Freeform 772"/>
            <p:cNvSpPr>
              <a:spLocks/>
            </p:cNvSpPr>
            <p:nvPr/>
          </p:nvSpPr>
          <p:spPr bwMode="auto">
            <a:xfrm flipH="1">
              <a:off x="992" y="4405"/>
              <a:ext cx="84" cy="340"/>
            </a:xfrm>
            <a:custGeom>
              <a:avLst/>
              <a:gdLst>
                <a:gd name="T0" fmla="*/ 0 w 173"/>
                <a:gd name="T1" fmla="*/ 5 h 375"/>
                <a:gd name="T2" fmla="*/ 0 w 173"/>
                <a:gd name="T3" fmla="*/ 0 h 375"/>
                <a:gd name="T4" fmla="*/ 0 w 173"/>
                <a:gd name="T5" fmla="*/ 11 h 375"/>
                <a:gd name="T6" fmla="*/ 0 w 173"/>
                <a:gd name="T7" fmla="*/ 12 h 375"/>
                <a:gd name="T8" fmla="*/ 0 w 173"/>
                <a:gd name="T9" fmla="*/ 14 h 375"/>
                <a:gd name="T10" fmla="*/ 0 w 173"/>
                <a:gd name="T11" fmla="*/ 44 h 375"/>
                <a:gd name="T12" fmla="*/ 0 w 173"/>
                <a:gd name="T13" fmla="*/ 53 h 375"/>
                <a:gd name="T14" fmla="*/ 0 w 173"/>
                <a:gd name="T15" fmla="*/ 58 h 375"/>
                <a:gd name="T16" fmla="*/ 0 w 173"/>
                <a:gd name="T17" fmla="*/ 49 h 375"/>
                <a:gd name="T18" fmla="*/ 0 w 173"/>
                <a:gd name="T19" fmla="*/ 20 h 375"/>
                <a:gd name="T20" fmla="*/ 0 w 173"/>
                <a:gd name="T21" fmla="*/ 15 h 375"/>
                <a:gd name="T22" fmla="*/ 0 w 173"/>
                <a:gd name="T23" fmla="*/ 14 h 375"/>
                <a:gd name="T24" fmla="*/ 0 w 173"/>
                <a:gd name="T25" fmla="*/ 5 h 3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375"/>
                <a:gd name="T41" fmla="*/ 173 w 173"/>
                <a:gd name="T42" fmla="*/ 375 h 3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375">
                  <a:moveTo>
                    <a:pt x="63" y="15"/>
                  </a:moveTo>
                  <a:lnTo>
                    <a:pt x="126" y="0"/>
                  </a:lnTo>
                  <a:lnTo>
                    <a:pt x="126" y="67"/>
                  </a:lnTo>
                  <a:lnTo>
                    <a:pt x="151" y="71"/>
                  </a:lnTo>
                  <a:lnTo>
                    <a:pt x="173" y="88"/>
                  </a:lnTo>
                  <a:lnTo>
                    <a:pt x="173" y="279"/>
                  </a:lnTo>
                  <a:lnTo>
                    <a:pt x="148" y="343"/>
                  </a:lnTo>
                  <a:lnTo>
                    <a:pt x="40" y="375"/>
                  </a:lnTo>
                  <a:lnTo>
                    <a:pt x="0" y="318"/>
                  </a:lnTo>
                  <a:lnTo>
                    <a:pt x="0" y="127"/>
                  </a:lnTo>
                  <a:lnTo>
                    <a:pt x="29" y="96"/>
                  </a:lnTo>
                  <a:lnTo>
                    <a:pt x="61" y="85"/>
                  </a:lnTo>
                  <a:lnTo>
                    <a:pt x="62" y="1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95" name="Freeform 773"/>
            <p:cNvSpPr>
              <a:spLocks/>
            </p:cNvSpPr>
            <p:nvPr/>
          </p:nvSpPr>
          <p:spPr bwMode="auto">
            <a:xfrm>
              <a:off x="948" y="4897"/>
              <a:ext cx="182" cy="77"/>
            </a:xfrm>
            <a:custGeom>
              <a:avLst/>
              <a:gdLst>
                <a:gd name="T0" fmla="*/ 182 w 182"/>
                <a:gd name="T1" fmla="*/ 0 h 94"/>
                <a:gd name="T2" fmla="*/ 0 w 182"/>
                <a:gd name="T3" fmla="*/ 2 h 94"/>
                <a:gd name="T4" fmla="*/ 0 60000 65536"/>
                <a:gd name="T5" fmla="*/ 0 60000 65536"/>
                <a:gd name="T6" fmla="*/ 0 w 182"/>
                <a:gd name="T7" fmla="*/ 0 h 94"/>
                <a:gd name="T8" fmla="*/ 182 w 182"/>
                <a:gd name="T9" fmla="*/ 94 h 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2" h="94">
                  <a:moveTo>
                    <a:pt x="182" y="0"/>
                  </a:moveTo>
                  <a:lnTo>
                    <a:pt x="0" y="9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96" name="Freeform 774"/>
            <p:cNvSpPr>
              <a:spLocks/>
            </p:cNvSpPr>
            <p:nvPr/>
          </p:nvSpPr>
          <p:spPr bwMode="auto">
            <a:xfrm>
              <a:off x="960" y="4884"/>
              <a:ext cx="160" cy="108"/>
            </a:xfrm>
            <a:custGeom>
              <a:avLst/>
              <a:gdLst>
                <a:gd name="T0" fmla="*/ 0 w 160"/>
                <a:gd name="T1" fmla="*/ 0 h 132"/>
                <a:gd name="T2" fmla="*/ 160 w 160"/>
                <a:gd name="T3" fmla="*/ 2 h 132"/>
                <a:gd name="T4" fmla="*/ 0 60000 65536"/>
                <a:gd name="T5" fmla="*/ 0 60000 65536"/>
                <a:gd name="T6" fmla="*/ 0 w 160"/>
                <a:gd name="T7" fmla="*/ 0 h 132"/>
                <a:gd name="T8" fmla="*/ 160 w 160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32">
                  <a:moveTo>
                    <a:pt x="0" y="0"/>
                  </a:moveTo>
                  <a:lnTo>
                    <a:pt x="160" y="13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97" name="Freeform 775"/>
            <p:cNvSpPr>
              <a:spLocks/>
            </p:cNvSpPr>
            <p:nvPr/>
          </p:nvSpPr>
          <p:spPr bwMode="auto">
            <a:xfrm>
              <a:off x="944" y="4320"/>
              <a:ext cx="328" cy="314"/>
            </a:xfrm>
            <a:custGeom>
              <a:avLst/>
              <a:gdLst>
                <a:gd name="T0" fmla="*/ 40 w 328"/>
                <a:gd name="T1" fmla="*/ 3 h 384"/>
                <a:gd name="T2" fmla="*/ 256 w 328"/>
                <a:gd name="T3" fmla="*/ 2 h 384"/>
                <a:gd name="T4" fmla="*/ 200 w 328"/>
                <a:gd name="T5" fmla="*/ 7 h 384"/>
                <a:gd name="T6" fmla="*/ 8 w 328"/>
                <a:gd name="T7" fmla="*/ 6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8"/>
                <a:gd name="T13" fmla="*/ 0 h 384"/>
                <a:gd name="T14" fmla="*/ 328 w 328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8" h="384">
                  <a:moveTo>
                    <a:pt x="40" y="152"/>
                  </a:moveTo>
                  <a:cubicBezTo>
                    <a:pt x="0" y="8"/>
                    <a:pt x="184" y="0"/>
                    <a:pt x="256" y="128"/>
                  </a:cubicBezTo>
                  <a:cubicBezTo>
                    <a:pt x="328" y="256"/>
                    <a:pt x="288" y="304"/>
                    <a:pt x="200" y="344"/>
                  </a:cubicBezTo>
                  <a:cubicBezTo>
                    <a:pt x="112" y="384"/>
                    <a:pt x="40" y="277"/>
                    <a:pt x="8" y="28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4622" name="Gruppo 480"/>
          <p:cNvGrpSpPr>
            <a:grpSpLocks/>
          </p:cNvGrpSpPr>
          <p:nvPr/>
        </p:nvGrpSpPr>
        <p:grpSpPr bwMode="auto">
          <a:xfrm>
            <a:off x="5175250" y="5564188"/>
            <a:ext cx="638175" cy="1246187"/>
            <a:chOff x="5175718" y="5563532"/>
            <a:chExt cx="637707" cy="1246843"/>
          </a:xfrm>
        </p:grpSpPr>
        <p:sp>
          <p:nvSpPr>
            <p:cNvPr id="24689" name="Freeform 185"/>
            <p:cNvSpPr>
              <a:spLocks/>
            </p:cNvSpPr>
            <p:nvPr/>
          </p:nvSpPr>
          <p:spPr bwMode="auto">
            <a:xfrm rot="2790581">
              <a:off x="5314953" y="6128682"/>
              <a:ext cx="279398" cy="557868"/>
            </a:xfrm>
            <a:custGeom>
              <a:avLst/>
              <a:gdLst>
                <a:gd name="T0" fmla="*/ 2147483647 w 307"/>
                <a:gd name="T1" fmla="*/ 0 h 387"/>
                <a:gd name="T2" fmla="*/ 2147483647 w 307"/>
                <a:gd name="T3" fmla="*/ 0 h 387"/>
                <a:gd name="T4" fmla="*/ 2147483647 w 307"/>
                <a:gd name="T5" fmla="*/ 2147483647 h 387"/>
                <a:gd name="T6" fmla="*/ 2147483647 w 307"/>
                <a:gd name="T7" fmla="*/ 2147483647 h 387"/>
                <a:gd name="T8" fmla="*/ 2147483647 w 307"/>
                <a:gd name="T9" fmla="*/ 2147483647 h 387"/>
                <a:gd name="T10" fmla="*/ 2147483647 w 307"/>
                <a:gd name="T11" fmla="*/ 2147483647 h 387"/>
                <a:gd name="T12" fmla="*/ 0 w 307"/>
                <a:gd name="T13" fmla="*/ 2147483647 h 387"/>
                <a:gd name="T14" fmla="*/ 0 w 307"/>
                <a:gd name="T15" fmla="*/ 2147483647 h 387"/>
                <a:gd name="T16" fmla="*/ 2147483647 w 307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7"/>
                <a:gd name="T28" fmla="*/ 0 h 387"/>
                <a:gd name="T29" fmla="*/ 307 w 307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7" h="387">
                  <a:moveTo>
                    <a:pt x="102" y="0"/>
                  </a:moveTo>
                  <a:lnTo>
                    <a:pt x="204" y="0"/>
                  </a:lnTo>
                  <a:lnTo>
                    <a:pt x="306" y="129"/>
                  </a:lnTo>
                  <a:lnTo>
                    <a:pt x="306" y="257"/>
                  </a:lnTo>
                  <a:lnTo>
                    <a:pt x="204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90" name="Freeform 185"/>
            <p:cNvSpPr>
              <a:spLocks/>
            </p:cNvSpPr>
            <p:nvPr/>
          </p:nvSpPr>
          <p:spPr bwMode="auto">
            <a:xfrm>
              <a:off x="5473702" y="5563532"/>
              <a:ext cx="279398" cy="557868"/>
            </a:xfrm>
            <a:custGeom>
              <a:avLst/>
              <a:gdLst>
                <a:gd name="T0" fmla="*/ 2147483647 w 307"/>
                <a:gd name="T1" fmla="*/ 0 h 387"/>
                <a:gd name="T2" fmla="*/ 2147483647 w 307"/>
                <a:gd name="T3" fmla="*/ 0 h 387"/>
                <a:gd name="T4" fmla="*/ 2147483647 w 307"/>
                <a:gd name="T5" fmla="*/ 2147483647 h 387"/>
                <a:gd name="T6" fmla="*/ 2147483647 w 307"/>
                <a:gd name="T7" fmla="*/ 2147483647 h 387"/>
                <a:gd name="T8" fmla="*/ 2147483647 w 307"/>
                <a:gd name="T9" fmla="*/ 2147483647 h 387"/>
                <a:gd name="T10" fmla="*/ 2147483647 w 307"/>
                <a:gd name="T11" fmla="*/ 2147483647 h 387"/>
                <a:gd name="T12" fmla="*/ 0 w 307"/>
                <a:gd name="T13" fmla="*/ 2147483647 h 387"/>
                <a:gd name="T14" fmla="*/ 0 w 307"/>
                <a:gd name="T15" fmla="*/ 2147483647 h 387"/>
                <a:gd name="T16" fmla="*/ 2147483647 w 307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7"/>
                <a:gd name="T28" fmla="*/ 0 h 387"/>
                <a:gd name="T29" fmla="*/ 307 w 307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7" h="387">
                  <a:moveTo>
                    <a:pt x="102" y="0"/>
                  </a:moveTo>
                  <a:lnTo>
                    <a:pt x="204" y="0"/>
                  </a:lnTo>
                  <a:lnTo>
                    <a:pt x="306" y="129"/>
                  </a:lnTo>
                  <a:lnTo>
                    <a:pt x="306" y="257"/>
                  </a:lnTo>
                  <a:lnTo>
                    <a:pt x="204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91" name="Freeform 644"/>
            <p:cNvSpPr>
              <a:spLocks/>
            </p:cNvSpPr>
            <p:nvPr/>
          </p:nvSpPr>
          <p:spPr bwMode="auto">
            <a:xfrm>
              <a:off x="5380038" y="5753100"/>
              <a:ext cx="255587" cy="576263"/>
            </a:xfrm>
            <a:custGeom>
              <a:avLst/>
              <a:gdLst>
                <a:gd name="T0" fmla="*/ 2147483647 w 147"/>
                <a:gd name="T1" fmla="*/ 2147483647 h 329"/>
                <a:gd name="T2" fmla="*/ 2147483647 w 147"/>
                <a:gd name="T3" fmla="*/ 2147483647 h 329"/>
                <a:gd name="T4" fmla="*/ 2147483647 w 147"/>
                <a:gd name="T5" fmla="*/ 0 h 329"/>
                <a:gd name="T6" fmla="*/ 0 60000 65536"/>
                <a:gd name="T7" fmla="*/ 0 60000 65536"/>
                <a:gd name="T8" fmla="*/ 0 60000 65536"/>
                <a:gd name="T9" fmla="*/ 0 w 147"/>
                <a:gd name="T10" fmla="*/ 0 h 329"/>
                <a:gd name="T11" fmla="*/ 147 w 147"/>
                <a:gd name="T12" fmla="*/ 329 h 3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7" h="329">
                  <a:moveTo>
                    <a:pt x="63" y="329"/>
                  </a:moveTo>
                  <a:cubicBezTo>
                    <a:pt x="56" y="299"/>
                    <a:pt x="0" y="236"/>
                    <a:pt x="21" y="149"/>
                  </a:cubicBezTo>
                  <a:cubicBezTo>
                    <a:pt x="54" y="26"/>
                    <a:pt x="121" y="31"/>
                    <a:pt x="147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92" name="Rectangle 645"/>
            <p:cNvSpPr>
              <a:spLocks noChangeArrowheads="1"/>
            </p:cNvSpPr>
            <p:nvPr/>
          </p:nvSpPr>
          <p:spPr bwMode="auto">
            <a:xfrm flipH="1">
              <a:off x="5272088" y="6629400"/>
              <a:ext cx="541337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Flop-Up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24623" name="Gruppo 479"/>
          <p:cNvGrpSpPr>
            <a:grpSpLocks/>
          </p:cNvGrpSpPr>
          <p:nvPr/>
        </p:nvGrpSpPr>
        <p:grpSpPr bwMode="auto">
          <a:xfrm>
            <a:off x="6096000" y="5564188"/>
            <a:ext cx="590550" cy="1246187"/>
            <a:chOff x="6096002" y="5563532"/>
            <a:chExt cx="590083" cy="1246843"/>
          </a:xfrm>
        </p:grpSpPr>
        <p:sp>
          <p:nvSpPr>
            <p:cNvPr id="24685" name="Freeform 185"/>
            <p:cNvSpPr>
              <a:spLocks/>
            </p:cNvSpPr>
            <p:nvPr/>
          </p:nvSpPr>
          <p:spPr bwMode="auto">
            <a:xfrm rot="18809419" flipH="1">
              <a:off x="6267452" y="6115982"/>
              <a:ext cx="279398" cy="557868"/>
            </a:xfrm>
            <a:custGeom>
              <a:avLst/>
              <a:gdLst>
                <a:gd name="T0" fmla="*/ 2147483647 w 307"/>
                <a:gd name="T1" fmla="*/ 0 h 387"/>
                <a:gd name="T2" fmla="*/ 2147483647 w 307"/>
                <a:gd name="T3" fmla="*/ 0 h 387"/>
                <a:gd name="T4" fmla="*/ 2147483647 w 307"/>
                <a:gd name="T5" fmla="*/ 2147483647 h 387"/>
                <a:gd name="T6" fmla="*/ 2147483647 w 307"/>
                <a:gd name="T7" fmla="*/ 2147483647 h 387"/>
                <a:gd name="T8" fmla="*/ 2147483647 w 307"/>
                <a:gd name="T9" fmla="*/ 2147483647 h 387"/>
                <a:gd name="T10" fmla="*/ 2147483647 w 307"/>
                <a:gd name="T11" fmla="*/ 2147483647 h 387"/>
                <a:gd name="T12" fmla="*/ 0 w 307"/>
                <a:gd name="T13" fmla="*/ 2147483647 h 387"/>
                <a:gd name="T14" fmla="*/ 0 w 307"/>
                <a:gd name="T15" fmla="*/ 2147483647 h 387"/>
                <a:gd name="T16" fmla="*/ 2147483647 w 307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7"/>
                <a:gd name="T28" fmla="*/ 0 h 387"/>
                <a:gd name="T29" fmla="*/ 307 w 307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7" h="387">
                  <a:moveTo>
                    <a:pt x="102" y="0"/>
                  </a:moveTo>
                  <a:lnTo>
                    <a:pt x="204" y="0"/>
                  </a:lnTo>
                  <a:lnTo>
                    <a:pt x="306" y="129"/>
                  </a:lnTo>
                  <a:lnTo>
                    <a:pt x="306" y="257"/>
                  </a:lnTo>
                  <a:lnTo>
                    <a:pt x="204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86" name="Freeform 185"/>
            <p:cNvSpPr>
              <a:spLocks/>
            </p:cNvSpPr>
            <p:nvPr/>
          </p:nvSpPr>
          <p:spPr bwMode="auto">
            <a:xfrm>
              <a:off x="6096002" y="5563532"/>
              <a:ext cx="279398" cy="557868"/>
            </a:xfrm>
            <a:custGeom>
              <a:avLst/>
              <a:gdLst>
                <a:gd name="T0" fmla="*/ 2147483647 w 307"/>
                <a:gd name="T1" fmla="*/ 0 h 387"/>
                <a:gd name="T2" fmla="*/ 2147483647 w 307"/>
                <a:gd name="T3" fmla="*/ 0 h 387"/>
                <a:gd name="T4" fmla="*/ 2147483647 w 307"/>
                <a:gd name="T5" fmla="*/ 2147483647 h 387"/>
                <a:gd name="T6" fmla="*/ 2147483647 w 307"/>
                <a:gd name="T7" fmla="*/ 2147483647 h 387"/>
                <a:gd name="T8" fmla="*/ 2147483647 w 307"/>
                <a:gd name="T9" fmla="*/ 2147483647 h 387"/>
                <a:gd name="T10" fmla="*/ 2147483647 w 307"/>
                <a:gd name="T11" fmla="*/ 2147483647 h 387"/>
                <a:gd name="T12" fmla="*/ 0 w 307"/>
                <a:gd name="T13" fmla="*/ 2147483647 h 387"/>
                <a:gd name="T14" fmla="*/ 0 w 307"/>
                <a:gd name="T15" fmla="*/ 2147483647 h 387"/>
                <a:gd name="T16" fmla="*/ 2147483647 w 307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7"/>
                <a:gd name="T28" fmla="*/ 0 h 387"/>
                <a:gd name="T29" fmla="*/ 307 w 307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7" h="387">
                  <a:moveTo>
                    <a:pt x="102" y="0"/>
                  </a:moveTo>
                  <a:lnTo>
                    <a:pt x="204" y="0"/>
                  </a:lnTo>
                  <a:lnTo>
                    <a:pt x="306" y="129"/>
                  </a:lnTo>
                  <a:lnTo>
                    <a:pt x="306" y="257"/>
                  </a:lnTo>
                  <a:lnTo>
                    <a:pt x="204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87" name="Freeform 650"/>
            <p:cNvSpPr>
              <a:spLocks/>
            </p:cNvSpPr>
            <p:nvPr/>
          </p:nvSpPr>
          <p:spPr bwMode="auto">
            <a:xfrm flipH="1">
              <a:off x="6222247" y="5752990"/>
              <a:ext cx="257094" cy="575786"/>
            </a:xfrm>
            <a:custGeom>
              <a:avLst/>
              <a:gdLst>
                <a:gd name="T0" fmla="*/ 2147483647 w 147"/>
                <a:gd name="T1" fmla="*/ 2147483647 h 329"/>
                <a:gd name="T2" fmla="*/ 2147483647 w 147"/>
                <a:gd name="T3" fmla="*/ 2147483647 h 329"/>
                <a:gd name="T4" fmla="*/ 2147483647 w 147"/>
                <a:gd name="T5" fmla="*/ 0 h 329"/>
                <a:gd name="T6" fmla="*/ 0 60000 65536"/>
                <a:gd name="T7" fmla="*/ 0 60000 65536"/>
                <a:gd name="T8" fmla="*/ 0 60000 65536"/>
                <a:gd name="T9" fmla="*/ 0 w 147"/>
                <a:gd name="T10" fmla="*/ 0 h 329"/>
                <a:gd name="T11" fmla="*/ 147 w 147"/>
                <a:gd name="T12" fmla="*/ 329 h 3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7" h="329">
                  <a:moveTo>
                    <a:pt x="63" y="329"/>
                  </a:moveTo>
                  <a:cubicBezTo>
                    <a:pt x="56" y="299"/>
                    <a:pt x="0" y="236"/>
                    <a:pt x="21" y="149"/>
                  </a:cubicBezTo>
                  <a:cubicBezTo>
                    <a:pt x="54" y="26"/>
                    <a:pt x="121" y="31"/>
                    <a:pt x="147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88" name="Rectangle 651"/>
            <p:cNvSpPr>
              <a:spLocks noChangeArrowheads="1"/>
            </p:cNvSpPr>
            <p:nvPr/>
          </p:nvSpPr>
          <p:spPr bwMode="auto">
            <a:xfrm>
              <a:off x="6134100" y="6629400"/>
              <a:ext cx="541338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Flop-Up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24624" name="Group 652"/>
          <p:cNvGrpSpPr>
            <a:grpSpLocks/>
          </p:cNvGrpSpPr>
          <p:nvPr/>
        </p:nvGrpSpPr>
        <p:grpSpPr bwMode="auto">
          <a:xfrm>
            <a:off x="1511300" y="7597775"/>
            <a:ext cx="808038" cy="1071563"/>
            <a:chOff x="4012" y="4768"/>
            <a:chExt cx="509" cy="675"/>
          </a:xfrm>
        </p:grpSpPr>
        <p:grpSp>
          <p:nvGrpSpPr>
            <p:cNvPr id="24676" name="Group 653"/>
            <p:cNvGrpSpPr>
              <a:grpSpLocks/>
            </p:cNvGrpSpPr>
            <p:nvPr/>
          </p:nvGrpSpPr>
          <p:grpSpPr bwMode="auto">
            <a:xfrm>
              <a:off x="4012" y="4768"/>
              <a:ext cx="509" cy="563"/>
              <a:chOff x="4012" y="4768"/>
              <a:chExt cx="509" cy="563"/>
            </a:xfrm>
          </p:grpSpPr>
          <p:sp>
            <p:nvSpPr>
              <p:cNvPr id="24678" name="Rectangle 654"/>
              <p:cNvSpPr>
                <a:spLocks noChangeArrowheads="1"/>
              </p:cNvSpPr>
              <p:nvPr/>
            </p:nvSpPr>
            <p:spPr bwMode="auto">
              <a:xfrm rot="17335384" flipH="1">
                <a:off x="4156" y="5103"/>
                <a:ext cx="16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endParaRPr lang="en-US" sz="800"/>
              </a:p>
              <a:p>
                <a:pPr algn="ctr" eaLnBrk="0" hangingPunct="0"/>
                <a:endParaRPr lang="en-US" sz="800"/>
              </a:p>
            </p:txBody>
          </p:sp>
          <p:sp>
            <p:nvSpPr>
              <p:cNvPr id="24679" name="Freeform 655"/>
              <p:cNvSpPr>
                <a:spLocks/>
              </p:cNvSpPr>
              <p:nvPr/>
            </p:nvSpPr>
            <p:spPr bwMode="auto">
              <a:xfrm rot="2505662">
                <a:off x="4219" y="5159"/>
                <a:ext cx="277" cy="172"/>
              </a:xfrm>
              <a:custGeom>
                <a:avLst/>
                <a:gdLst>
                  <a:gd name="T0" fmla="*/ 64 w 299"/>
                  <a:gd name="T1" fmla="*/ 2 h 214"/>
                  <a:gd name="T2" fmla="*/ 70 w 299"/>
                  <a:gd name="T3" fmla="*/ 2 h 214"/>
                  <a:gd name="T4" fmla="*/ 57 w 299"/>
                  <a:gd name="T5" fmla="*/ 2 h 214"/>
                  <a:gd name="T6" fmla="*/ 58 w 299"/>
                  <a:gd name="T7" fmla="*/ 2 h 214"/>
                  <a:gd name="T8" fmla="*/ 58 w 299"/>
                  <a:gd name="T9" fmla="*/ 2 h 214"/>
                  <a:gd name="T10" fmla="*/ 24 w 299"/>
                  <a:gd name="T11" fmla="*/ 3 h 214"/>
                  <a:gd name="T12" fmla="*/ 8 w 299"/>
                  <a:gd name="T13" fmla="*/ 3 h 214"/>
                  <a:gd name="T14" fmla="*/ 0 w 299"/>
                  <a:gd name="T15" fmla="*/ 2 h 214"/>
                  <a:gd name="T16" fmla="*/ 10 w 299"/>
                  <a:gd name="T17" fmla="*/ 2 h 214"/>
                  <a:gd name="T18" fmla="*/ 39 w 299"/>
                  <a:gd name="T19" fmla="*/ 0 h 214"/>
                  <a:gd name="T20" fmla="*/ 47 w 299"/>
                  <a:gd name="T21" fmla="*/ 2 h 214"/>
                  <a:gd name="T22" fmla="*/ 52 w 299"/>
                  <a:gd name="T23" fmla="*/ 2 h 214"/>
                  <a:gd name="T24" fmla="*/ 64 w 299"/>
                  <a:gd name="T25" fmla="*/ 2 h 2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9"/>
                  <a:gd name="T40" fmla="*/ 0 h 214"/>
                  <a:gd name="T41" fmla="*/ 299 w 299"/>
                  <a:gd name="T42" fmla="*/ 214 h 2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9" h="214">
                    <a:moveTo>
                      <a:pt x="275" y="12"/>
                    </a:moveTo>
                    <a:lnTo>
                      <a:pt x="299" y="82"/>
                    </a:lnTo>
                    <a:lnTo>
                      <a:pt x="244" y="101"/>
                    </a:lnTo>
                    <a:lnTo>
                      <a:pt x="252" y="123"/>
                    </a:lnTo>
                    <a:lnTo>
                      <a:pt x="247" y="164"/>
                    </a:lnTo>
                    <a:lnTo>
                      <a:pt x="102" y="214"/>
                    </a:lnTo>
                    <a:lnTo>
                      <a:pt x="36" y="197"/>
                    </a:lnTo>
                    <a:lnTo>
                      <a:pt x="0" y="123"/>
                    </a:lnTo>
                    <a:lnTo>
                      <a:pt x="42" y="54"/>
                    </a:lnTo>
                    <a:lnTo>
                      <a:pt x="165" y="0"/>
                    </a:lnTo>
                    <a:lnTo>
                      <a:pt x="201" y="9"/>
                    </a:lnTo>
                    <a:lnTo>
                      <a:pt x="220" y="31"/>
                    </a:lnTo>
                    <a:lnTo>
                      <a:pt x="275" y="12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80" name="Freeform 656"/>
              <p:cNvSpPr>
                <a:spLocks/>
              </p:cNvSpPr>
              <p:nvPr/>
            </p:nvSpPr>
            <p:spPr bwMode="auto">
              <a:xfrm rot="5600284" flipH="1">
                <a:off x="4267" y="4994"/>
                <a:ext cx="293" cy="214"/>
              </a:xfrm>
              <a:custGeom>
                <a:avLst/>
                <a:gdLst>
                  <a:gd name="T0" fmla="*/ 326 w 291"/>
                  <a:gd name="T1" fmla="*/ 54 h 231"/>
                  <a:gd name="T2" fmla="*/ 233 w 291"/>
                  <a:gd name="T3" fmla="*/ 14 h 231"/>
                  <a:gd name="T4" fmla="*/ 0 w 291"/>
                  <a:gd name="T5" fmla="*/ 9 h 231"/>
                  <a:gd name="T6" fmla="*/ 0 60000 65536"/>
                  <a:gd name="T7" fmla="*/ 0 60000 65536"/>
                  <a:gd name="T8" fmla="*/ 0 60000 65536"/>
                  <a:gd name="T9" fmla="*/ 0 w 291"/>
                  <a:gd name="T10" fmla="*/ 0 h 231"/>
                  <a:gd name="T11" fmla="*/ 291 w 291"/>
                  <a:gd name="T12" fmla="*/ 231 h 2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1" h="231">
                    <a:moveTo>
                      <a:pt x="288" y="231"/>
                    </a:moveTo>
                    <a:cubicBezTo>
                      <a:pt x="275" y="202"/>
                      <a:pt x="291" y="114"/>
                      <a:pt x="207" y="57"/>
                    </a:cubicBezTo>
                    <a:cubicBezTo>
                      <a:pt x="123" y="0"/>
                      <a:pt x="43" y="43"/>
                      <a:pt x="0" y="3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rot="10800000" vert="eaVert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81" name="Freeform 657"/>
              <p:cNvSpPr>
                <a:spLocks/>
              </p:cNvSpPr>
              <p:nvPr/>
            </p:nvSpPr>
            <p:spPr bwMode="auto">
              <a:xfrm>
                <a:off x="4157" y="4859"/>
                <a:ext cx="121" cy="343"/>
              </a:xfrm>
              <a:custGeom>
                <a:avLst/>
                <a:gdLst>
                  <a:gd name="T0" fmla="*/ 1 w 192"/>
                  <a:gd name="T1" fmla="*/ 2 h 424"/>
                  <a:gd name="T2" fmla="*/ 1 w 192"/>
                  <a:gd name="T3" fmla="*/ 0 h 424"/>
                  <a:gd name="T4" fmla="*/ 1 w 192"/>
                  <a:gd name="T5" fmla="*/ 2 h 424"/>
                  <a:gd name="T6" fmla="*/ 1 w 192"/>
                  <a:gd name="T7" fmla="*/ 2 h 424"/>
                  <a:gd name="T8" fmla="*/ 1 w 192"/>
                  <a:gd name="T9" fmla="*/ 2 h 424"/>
                  <a:gd name="T10" fmla="*/ 1 w 192"/>
                  <a:gd name="T11" fmla="*/ 5 h 424"/>
                  <a:gd name="T12" fmla="*/ 1 w 192"/>
                  <a:gd name="T13" fmla="*/ 6 h 424"/>
                  <a:gd name="T14" fmla="*/ 1 w 192"/>
                  <a:gd name="T15" fmla="*/ 7 h 424"/>
                  <a:gd name="T16" fmla="*/ 0 w 192"/>
                  <a:gd name="T17" fmla="*/ 6 h 424"/>
                  <a:gd name="T18" fmla="*/ 0 w 192"/>
                  <a:gd name="T19" fmla="*/ 2 h 424"/>
                  <a:gd name="T20" fmla="*/ 1 w 192"/>
                  <a:gd name="T21" fmla="*/ 2 h 424"/>
                  <a:gd name="T22" fmla="*/ 1 w 192"/>
                  <a:gd name="T23" fmla="*/ 2 h 424"/>
                  <a:gd name="T24" fmla="*/ 1 w 192"/>
                  <a:gd name="T25" fmla="*/ 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82" name="Line 658"/>
              <p:cNvSpPr>
                <a:spLocks noChangeShapeType="1"/>
              </p:cNvSpPr>
              <p:nvPr/>
            </p:nvSpPr>
            <p:spPr bwMode="auto">
              <a:xfrm flipH="1">
                <a:off x="4129" y="5195"/>
                <a:ext cx="89" cy="6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83" name="Line 659"/>
              <p:cNvSpPr>
                <a:spLocks noChangeShapeType="1"/>
              </p:cNvSpPr>
              <p:nvPr/>
            </p:nvSpPr>
            <p:spPr bwMode="auto">
              <a:xfrm flipH="1" flipV="1">
                <a:off x="4085" y="4859"/>
                <a:ext cx="44" cy="3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84" name="Oval 660"/>
              <p:cNvSpPr>
                <a:spLocks noChangeArrowheads="1"/>
              </p:cNvSpPr>
              <p:nvPr/>
            </p:nvSpPr>
            <p:spPr bwMode="auto">
              <a:xfrm>
                <a:off x="4012" y="4768"/>
                <a:ext cx="133" cy="145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677" name="Rectangle 661"/>
            <p:cNvSpPr>
              <a:spLocks noChangeArrowheads="1"/>
            </p:cNvSpPr>
            <p:nvPr/>
          </p:nvSpPr>
          <p:spPr bwMode="auto">
            <a:xfrm flipH="1">
              <a:off x="4080" y="5328"/>
              <a:ext cx="3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Plate Flop-Up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24625" name="Group 662"/>
          <p:cNvGrpSpPr>
            <a:grpSpLocks/>
          </p:cNvGrpSpPr>
          <p:nvPr/>
        </p:nvGrpSpPr>
        <p:grpSpPr bwMode="auto">
          <a:xfrm>
            <a:off x="552450" y="7648575"/>
            <a:ext cx="808038" cy="1096963"/>
            <a:chOff x="3408" y="4800"/>
            <a:chExt cx="509" cy="691"/>
          </a:xfrm>
        </p:grpSpPr>
        <p:grpSp>
          <p:nvGrpSpPr>
            <p:cNvPr id="24667" name="Group 663"/>
            <p:cNvGrpSpPr>
              <a:grpSpLocks/>
            </p:cNvGrpSpPr>
            <p:nvPr/>
          </p:nvGrpSpPr>
          <p:grpSpPr bwMode="auto">
            <a:xfrm flipH="1">
              <a:off x="3408" y="4800"/>
              <a:ext cx="509" cy="563"/>
              <a:chOff x="4012" y="4768"/>
              <a:chExt cx="509" cy="563"/>
            </a:xfrm>
          </p:grpSpPr>
          <p:sp>
            <p:nvSpPr>
              <p:cNvPr id="24669" name="Rectangle 664"/>
              <p:cNvSpPr>
                <a:spLocks noChangeArrowheads="1"/>
              </p:cNvSpPr>
              <p:nvPr/>
            </p:nvSpPr>
            <p:spPr bwMode="auto">
              <a:xfrm rot="17335384" flipH="1">
                <a:off x="4156" y="5103"/>
                <a:ext cx="16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endParaRPr lang="en-US" sz="800"/>
              </a:p>
              <a:p>
                <a:pPr algn="ctr" eaLnBrk="0" hangingPunct="0"/>
                <a:endParaRPr lang="en-US" sz="800"/>
              </a:p>
            </p:txBody>
          </p:sp>
          <p:sp>
            <p:nvSpPr>
              <p:cNvPr id="24670" name="Freeform 665"/>
              <p:cNvSpPr>
                <a:spLocks/>
              </p:cNvSpPr>
              <p:nvPr/>
            </p:nvSpPr>
            <p:spPr bwMode="auto">
              <a:xfrm rot="2505662">
                <a:off x="4219" y="5159"/>
                <a:ext cx="277" cy="172"/>
              </a:xfrm>
              <a:custGeom>
                <a:avLst/>
                <a:gdLst>
                  <a:gd name="T0" fmla="*/ 64 w 299"/>
                  <a:gd name="T1" fmla="*/ 2 h 214"/>
                  <a:gd name="T2" fmla="*/ 70 w 299"/>
                  <a:gd name="T3" fmla="*/ 2 h 214"/>
                  <a:gd name="T4" fmla="*/ 57 w 299"/>
                  <a:gd name="T5" fmla="*/ 2 h 214"/>
                  <a:gd name="T6" fmla="*/ 58 w 299"/>
                  <a:gd name="T7" fmla="*/ 2 h 214"/>
                  <a:gd name="T8" fmla="*/ 58 w 299"/>
                  <a:gd name="T9" fmla="*/ 2 h 214"/>
                  <a:gd name="T10" fmla="*/ 24 w 299"/>
                  <a:gd name="T11" fmla="*/ 3 h 214"/>
                  <a:gd name="T12" fmla="*/ 8 w 299"/>
                  <a:gd name="T13" fmla="*/ 3 h 214"/>
                  <a:gd name="T14" fmla="*/ 0 w 299"/>
                  <a:gd name="T15" fmla="*/ 2 h 214"/>
                  <a:gd name="T16" fmla="*/ 10 w 299"/>
                  <a:gd name="T17" fmla="*/ 2 h 214"/>
                  <a:gd name="T18" fmla="*/ 39 w 299"/>
                  <a:gd name="T19" fmla="*/ 0 h 214"/>
                  <a:gd name="T20" fmla="*/ 47 w 299"/>
                  <a:gd name="T21" fmla="*/ 2 h 214"/>
                  <a:gd name="T22" fmla="*/ 52 w 299"/>
                  <a:gd name="T23" fmla="*/ 2 h 214"/>
                  <a:gd name="T24" fmla="*/ 64 w 299"/>
                  <a:gd name="T25" fmla="*/ 2 h 2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99"/>
                  <a:gd name="T40" fmla="*/ 0 h 214"/>
                  <a:gd name="T41" fmla="*/ 299 w 299"/>
                  <a:gd name="T42" fmla="*/ 214 h 2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99" h="214">
                    <a:moveTo>
                      <a:pt x="275" y="12"/>
                    </a:moveTo>
                    <a:lnTo>
                      <a:pt x="299" y="82"/>
                    </a:lnTo>
                    <a:lnTo>
                      <a:pt x="244" y="101"/>
                    </a:lnTo>
                    <a:lnTo>
                      <a:pt x="252" y="123"/>
                    </a:lnTo>
                    <a:lnTo>
                      <a:pt x="247" y="164"/>
                    </a:lnTo>
                    <a:lnTo>
                      <a:pt x="102" y="214"/>
                    </a:lnTo>
                    <a:lnTo>
                      <a:pt x="36" y="197"/>
                    </a:lnTo>
                    <a:lnTo>
                      <a:pt x="0" y="123"/>
                    </a:lnTo>
                    <a:lnTo>
                      <a:pt x="42" y="54"/>
                    </a:lnTo>
                    <a:lnTo>
                      <a:pt x="165" y="0"/>
                    </a:lnTo>
                    <a:lnTo>
                      <a:pt x="201" y="9"/>
                    </a:lnTo>
                    <a:lnTo>
                      <a:pt x="220" y="31"/>
                    </a:lnTo>
                    <a:lnTo>
                      <a:pt x="275" y="12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71" name="Freeform 666"/>
              <p:cNvSpPr>
                <a:spLocks/>
              </p:cNvSpPr>
              <p:nvPr/>
            </p:nvSpPr>
            <p:spPr bwMode="auto">
              <a:xfrm rot="5600284" flipH="1">
                <a:off x="4267" y="4994"/>
                <a:ext cx="293" cy="214"/>
              </a:xfrm>
              <a:custGeom>
                <a:avLst/>
                <a:gdLst>
                  <a:gd name="T0" fmla="*/ 326 w 291"/>
                  <a:gd name="T1" fmla="*/ 54 h 231"/>
                  <a:gd name="T2" fmla="*/ 233 w 291"/>
                  <a:gd name="T3" fmla="*/ 14 h 231"/>
                  <a:gd name="T4" fmla="*/ 0 w 291"/>
                  <a:gd name="T5" fmla="*/ 9 h 231"/>
                  <a:gd name="T6" fmla="*/ 0 60000 65536"/>
                  <a:gd name="T7" fmla="*/ 0 60000 65536"/>
                  <a:gd name="T8" fmla="*/ 0 60000 65536"/>
                  <a:gd name="T9" fmla="*/ 0 w 291"/>
                  <a:gd name="T10" fmla="*/ 0 h 231"/>
                  <a:gd name="T11" fmla="*/ 291 w 291"/>
                  <a:gd name="T12" fmla="*/ 231 h 2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1" h="231">
                    <a:moveTo>
                      <a:pt x="288" y="231"/>
                    </a:moveTo>
                    <a:cubicBezTo>
                      <a:pt x="275" y="202"/>
                      <a:pt x="291" y="114"/>
                      <a:pt x="207" y="57"/>
                    </a:cubicBezTo>
                    <a:cubicBezTo>
                      <a:pt x="123" y="0"/>
                      <a:pt x="43" y="43"/>
                      <a:pt x="0" y="39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vert="eaVert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72" name="Freeform 667"/>
              <p:cNvSpPr>
                <a:spLocks/>
              </p:cNvSpPr>
              <p:nvPr/>
            </p:nvSpPr>
            <p:spPr bwMode="auto">
              <a:xfrm>
                <a:off x="4157" y="4859"/>
                <a:ext cx="121" cy="343"/>
              </a:xfrm>
              <a:custGeom>
                <a:avLst/>
                <a:gdLst>
                  <a:gd name="T0" fmla="*/ 1 w 192"/>
                  <a:gd name="T1" fmla="*/ 2 h 424"/>
                  <a:gd name="T2" fmla="*/ 1 w 192"/>
                  <a:gd name="T3" fmla="*/ 0 h 424"/>
                  <a:gd name="T4" fmla="*/ 1 w 192"/>
                  <a:gd name="T5" fmla="*/ 2 h 424"/>
                  <a:gd name="T6" fmla="*/ 1 w 192"/>
                  <a:gd name="T7" fmla="*/ 2 h 424"/>
                  <a:gd name="T8" fmla="*/ 1 w 192"/>
                  <a:gd name="T9" fmla="*/ 2 h 424"/>
                  <a:gd name="T10" fmla="*/ 1 w 192"/>
                  <a:gd name="T11" fmla="*/ 5 h 424"/>
                  <a:gd name="T12" fmla="*/ 1 w 192"/>
                  <a:gd name="T13" fmla="*/ 6 h 424"/>
                  <a:gd name="T14" fmla="*/ 1 w 192"/>
                  <a:gd name="T15" fmla="*/ 7 h 424"/>
                  <a:gd name="T16" fmla="*/ 0 w 192"/>
                  <a:gd name="T17" fmla="*/ 6 h 424"/>
                  <a:gd name="T18" fmla="*/ 0 w 192"/>
                  <a:gd name="T19" fmla="*/ 2 h 424"/>
                  <a:gd name="T20" fmla="*/ 1 w 192"/>
                  <a:gd name="T21" fmla="*/ 2 h 424"/>
                  <a:gd name="T22" fmla="*/ 1 w 192"/>
                  <a:gd name="T23" fmla="*/ 2 h 424"/>
                  <a:gd name="T24" fmla="*/ 1 w 192"/>
                  <a:gd name="T25" fmla="*/ 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73" name="Line 668"/>
              <p:cNvSpPr>
                <a:spLocks noChangeShapeType="1"/>
              </p:cNvSpPr>
              <p:nvPr/>
            </p:nvSpPr>
            <p:spPr bwMode="auto">
              <a:xfrm flipH="1">
                <a:off x="4129" y="5195"/>
                <a:ext cx="89" cy="6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74" name="Line 669"/>
              <p:cNvSpPr>
                <a:spLocks noChangeShapeType="1"/>
              </p:cNvSpPr>
              <p:nvPr/>
            </p:nvSpPr>
            <p:spPr bwMode="auto">
              <a:xfrm flipH="1" flipV="1">
                <a:off x="4085" y="4859"/>
                <a:ext cx="44" cy="38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75" name="Oval 670"/>
              <p:cNvSpPr>
                <a:spLocks noChangeArrowheads="1"/>
              </p:cNvSpPr>
              <p:nvPr/>
            </p:nvSpPr>
            <p:spPr bwMode="auto">
              <a:xfrm>
                <a:off x="4012" y="4768"/>
                <a:ext cx="133" cy="145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668" name="Rectangle 671"/>
            <p:cNvSpPr>
              <a:spLocks noChangeArrowheads="1"/>
            </p:cNvSpPr>
            <p:nvPr/>
          </p:nvSpPr>
          <p:spPr bwMode="auto">
            <a:xfrm>
              <a:off x="3552" y="5376"/>
              <a:ext cx="34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Plate Flop-Up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24626" name="Group 136"/>
          <p:cNvGrpSpPr>
            <a:grpSpLocks/>
          </p:cNvGrpSpPr>
          <p:nvPr/>
        </p:nvGrpSpPr>
        <p:grpSpPr bwMode="auto">
          <a:xfrm>
            <a:off x="5191125" y="7696200"/>
            <a:ext cx="750888" cy="917575"/>
            <a:chOff x="2687" y="3583"/>
            <a:chExt cx="473" cy="578"/>
          </a:xfrm>
        </p:grpSpPr>
        <p:grpSp>
          <p:nvGrpSpPr>
            <p:cNvPr id="24662" name="Group 137"/>
            <p:cNvGrpSpPr>
              <a:grpSpLocks/>
            </p:cNvGrpSpPr>
            <p:nvPr/>
          </p:nvGrpSpPr>
          <p:grpSpPr bwMode="auto">
            <a:xfrm>
              <a:off x="2687" y="3583"/>
              <a:ext cx="473" cy="472"/>
              <a:chOff x="2687" y="3583"/>
              <a:chExt cx="473" cy="472"/>
            </a:xfrm>
          </p:grpSpPr>
          <p:sp>
            <p:nvSpPr>
              <p:cNvPr id="24664" name="Freeform 138"/>
              <p:cNvSpPr>
                <a:spLocks/>
              </p:cNvSpPr>
              <p:nvPr/>
            </p:nvSpPr>
            <p:spPr bwMode="auto">
              <a:xfrm>
                <a:off x="3071" y="3583"/>
                <a:ext cx="89" cy="395"/>
              </a:xfrm>
              <a:custGeom>
                <a:avLst/>
                <a:gdLst>
                  <a:gd name="T0" fmla="*/ 0 w 89"/>
                  <a:gd name="T1" fmla="*/ 275 h 395"/>
                  <a:gd name="T2" fmla="*/ 0 w 89"/>
                  <a:gd name="T3" fmla="*/ 75 h 395"/>
                  <a:gd name="T4" fmla="*/ 16 w 89"/>
                  <a:gd name="T5" fmla="*/ 55 h 395"/>
                  <a:gd name="T6" fmla="*/ 30 w 89"/>
                  <a:gd name="T7" fmla="*/ 71 h 395"/>
                  <a:gd name="T8" fmla="*/ 30 w 89"/>
                  <a:gd name="T9" fmla="*/ 0 h 395"/>
                  <a:gd name="T10" fmla="*/ 59 w 89"/>
                  <a:gd name="T11" fmla="*/ 27 h 395"/>
                  <a:gd name="T12" fmla="*/ 59 w 89"/>
                  <a:gd name="T13" fmla="*/ 97 h 395"/>
                  <a:gd name="T14" fmla="*/ 79 w 89"/>
                  <a:gd name="T15" fmla="*/ 121 h 395"/>
                  <a:gd name="T16" fmla="*/ 89 w 89"/>
                  <a:gd name="T17" fmla="*/ 148 h 395"/>
                  <a:gd name="T18" fmla="*/ 89 w 89"/>
                  <a:gd name="T19" fmla="*/ 355 h 395"/>
                  <a:gd name="T20" fmla="*/ 70 w 89"/>
                  <a:gd name="T21" fmla="*/ 395 h 395"/>
                  <a:gd name="T22" fmla="*/ 12 w 89"/>
                  <a:gd name="T23" fmla="*/ 332 h 395"/>
                  <a:gd name="T24" fmla="*/ 0 w 89"/>
                  <a:gd name="T25" fmla="*/ 275 h 3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9"/>
                  <a:gd name="T40" fmla="*/ 0 h 395"/>
                  <a:gd name="T41" fmla="*/ 89 w 89"/>
                  <a:gd name="T42" fmla="*/ 395 h 39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9" h="395">
                    <a:moveTo>
                      <a:pt x="0" y="275"/>
                    </a:moveTo>
                    <a:lnTo>
                      <a:pt x="0" y="75"/>
                    </a:lnTo>
                    <a:lnTo>
                      <a:pt x="16" y="55"/>
                    </a:lnTo>
                    <a:lnTo>
                      <a:pt x="30" y="71"/>
                    </a:lnTo>
                    <a:lnTo>
                      <a:pt x="30" y="0"/>
                    </a:lnTo>
                    <a:lnTo>
                      <a:pt x="59" y="27"/>
                    </a:lnTo>
                    <a:lnTo>
                      <a:pt x="59" y="97"/>
                    </a:lnTo>
                    <a:lnTo>
                      <a:pt x="79" y="121"/>
                    </a:lnTo>
                    <a:lnTo>
                      <a:pt x="89" y="148"/>
                    </a:lnTo>
                    <a:lnTo>
                      <a:pt x="89" y="355"/>
                    </a:lnTo>
                    <a:lnTo>
                      <a:pt x="70" y="395"/>
                    </a:lnTo>
                    <a:lnTo>
                      <a:pt x="12" y="332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EBB884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65" name="Freeform 139"/>
              <p:cNvSpPr>
                <a:spLocks/>
              </p:cNvSpPr>
              <p:nvPr/>
            </p:nvSpPr>
            <p:spPr bwMode="auto">
              <a:xfrm>
                <a:off x="2687" y="3941"/>
                <a:ext cx="319" cy="114"/>
              </a:xfrm>
              <a:custGeom>
                <a:avLst/>
                <a:gdLst>
                  <a:gd name="T0" fmla="*/ 228 w 319"/>
                  <a:gd name="T1" fmla="*/ 114 h 114"/>
                  <a:gd name="T2" fmla="*/ 31 w 319"/>
                  <a:gd name="T3" fmla="*/ 85 h 114"/>
                  <a:gd name="T4" fmla="*/ 16 w 319"/>
                  <a:gd name="T5" fmla="*/ 66 h 114"/>
                  <a:gd name="T6" fmla="*/ 39 w 319"/>
                  <a:gd name="T7" fmla="*/ 48 h 114"/>
                  <a:gd name="T8" fmla="*/ 0 w 319"/>
                  <a:gd name="T9" fmla="*/ 40 h 114"/>
                  <a:gd name="T10" fmla="*/ 22 w 319"/>
                  <a:gd name="T11" fmla="*/ 19 h 114"/>
                  <a:gd name="T12" fmla="*/ 67 w 319"/>
                  <a:gd name="T13" fmla="*/ 24 h 114"/>
                  <a:gd name="T14" fmla="*/ 88 w 319"/>
                  <a:gd name="T15" fmla="*/ 4 h 114"/>
                  <a:gd name="T16" fmla="*/ 115 w 319"/>
                  <a:gd name="T17" fmla="*/ 0 h 114"/>
                  <a:gd name="T18" fmla="*/ 300 w 319"/>
                  <a:gd name="T19" fmla="*/ 31 h 114"/>
                  <a:gd name="T20" fmla="*/ 319 w 319"/>
                  <a:gd name="T21" fmla="*/ 60 h 114"/>
                  <a:gd name="T22" fmla="*/ 283 w 319"/>
                  <a:gd name="T23" fmla="*/ 109 h 114"/>
                  <a:gd name="T24" fmla="*/ 228 w 319"/>
                  <a:gd name="T25" fmla="*/ 114 h 1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9"/>
                  <a:gd name="T40" fmla="*/ 0 h 114"/>
                  <a:gd name="T41" fmla="*/ 319 w 319"/>
                  <a:gd name="T42" fmla="*/ 114 h 1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9" h="114">
                    <a:moveTo>
                      <a:pt x="228" y="114"/>
                    </a:moveTo>
                    <a:lnTo>
                      <a:pt x="31" y="85"/>
                    </a:lnTo>
                    <a:lnTo>
                      <a:pt x="16" y="66"/>
                    </a:lnTo>
                    <a:lnTo>
                      <a:pt x="39" y="48"/>
                    </a:lnTo>
                    <a:lnTo>
                      <a:pt x="0" y="40"/>
                    </a:lnTo>
                    <a:lnTo>
                      <a:pt x="22" y="19"/>
                    </a:lnTo>
                    <a:lnTo>
                      <a:pt x="67" y="24"/>
                    </a:lnTo>
                    <a:lnTo>
                      <a:pt x="88" y="4"/>
                    </a:lnTo>
                    <a:lnTo>
                      <a:pt x="115" y="0"/>
                    </a:lnTo>
                    <a:lnTo>
                      <a:pt x="300" y="31"/>
                    </a:lnTo>
                    <a:lnTo>
                      <a:pt x="319" y="60"/>
                    </a:lnTo>
                    <a:lnTo>
                      <a:pt x="283" y="109"/>
                    </a:lnTo>
                    <a:lnTo>
                      <a:pt x="228" y="114"/>
                    </a:lnTo>
                    <a:close/>
                  </a:path>
                </a:pathLst>
              </a:custGeom>
              <a:solidFill>
                <a:srgbClr val="EBB884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66" name="Freeform 140"/>
              <p:cNvSpPr>
                <a:spLocks/>
              </p:cNvSpPr>
              <p:nvPr/>
            </p:nvSpPr>
            <p:spPr bwMode="auto">
              <a:xfrm>
                <a:off x="2809" y="3744"/>
                <a:ext cx="321" cy="261"/>
              </a:xfrm>
              <a:custGeom>
                <a:avLst/>
                <a:gdLst>
                  <a:gd name="T0" fmla="*/ 0 w 191"/>
                  <a:gd name="T1" fmla="*/ 2755012 h 156"/>
                  <a:gd name="T2" fmla="*/ 18699 w 191"/>
                  <a:gd name="T3" fmla="*/ 2435799 h 156"/>
                  <a:gd name="T4" fmla="*/ 88762 w 191"/>
                  <a:gd name="T5" fmla="*/ 2128586 h 156"/>
                  <a:gd name="T6" fmla="*/ 202077 w 191"/>
                  <a:gd name="T7" fmla="*/ 1836801 h 156"/>
                  <a:gd name="T8" fmla="*/ 368516 w 191"/>
                  <a:gd name="T9" fmla="*/ 1552368 h 156"/>
                  <a:gd name="T10" fmla="*/ 558906 w 191"/>
                  <a:gd name="T11" fmla="*/ 1286322 h 156"/>
                  <a:gd name="T12" fmla="*/ 810917 w 191"/>
                  <a:gd name="T13" fmla="*/ 1020493 h 156"/>
                  <a:gd name="T14" fmla="*/ 1097388 w 191"/>
                  <a:gd name="T15" fmla="*/ 788998 h 156"/>
                  <a:gd name="T16" fmla="*/ 1380599 w 191"/>
                  <a:gd name="T17" fmla="*/ 581884 h 156"/>
                  <a:gd name="T18" fmla="*/ 1717891 w 191"/>
                  <a:gd name="T19" fmla="*/ 421764 h 156"/>
                  <a:gd name="T20" fmla="*/ 2082303 w 191"/>
                  <a:gd name="T21" fmla="*/ 264313 h 156"/>
                  <a:gd name="T22" fmla="*/ 2482612 w 191"/>
                  <a:gd name="T23" fmla="*/ 140114 h 156"/>
                  <a:gd name="T24" fmla="*/ 2861244 w 191"/>
                  <a:gd name="T25" fmla="*/ 50055 h 156"/>
                  <a:gd name="T26" fmla="*/ 3280186 w 191"/>
                  <a:gd name="T27" fmla="*/ 17882 h 156"/>
                  <a:gd name="T28" fmla="*/ 3671062 w 191"/>
                  <a:gd name="T29" fmla="*/ 0 h 1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91"/>
                  <a:gd name="T46" fmla="*/ 0 h 156"/>
                  <a:gd name="T47" fmla="*/ 191 w 191"/>
                  <a:gd name="T48" fmla="*/ 156 h 1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91" h="156">
                    <a:moveTo>
                      <a:pt x="0" y="156"/>
                    </a:moveTo>
                    <a:lnTo>
                      <a:pt x="1" y="138"/>
                    </a:lnTo>
                    <a:lnTo>
                      <a:pt x="5" y="121"/>
                    </a:lnTo>
                    <a:lnTo>
                      <a:pt x="11" y="104"/>
                    </a:lnTo>
                    <a:lnTo>
                      <a:pt x="19" y="88"/>
                    </a:lnTo>
                    <a:lnTo>
                      <a:pt x="29" y="73"/>
                    </a:lnTo>
                    <a:lnTo>
                      <a:pt x="42" y="58"/>
                    </a:lnTo>
                    <a:lnTo>
                      <a:pt x="57" y="45"/>
                    </a:lnTo>
                    <a:lnTo>
                      <a:pt x="72" y="33"/>
                    </a:lnTo>
                    <a:lnTo>
                      <a:pt x="89" y="24"/>
                    </a:lnTo>
                    <a:lnTo>
                      <a:pt x="108" y="15"/>
                    </a:lnTo>
                    <a:lnTo>
                      <a:pt x="129" y="8"/>
                    </a:lnTo>
                    <a:lnTo>
                      <a:pt x="149" y="3"/>
                    </a:lnTo>
                    <a:lnTo>
                      <a:pt x="171" y="1"/>
                    </a:lnTo>
                    <a:lnTo>
                      <a:pt x="191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663" name="Rectangle 141"/>
            <p:cNvSpPr>
              <a:spLocks noChangeArrowheads="1"/>
            </p:cNvSpPr>
            <p:nvPr/>
          </p:nvSpPr>
          <p:spPr bwMode="auto">
            <a:xfrm>
              <a:off x="2791" y="4047"/>
              <a:ext cx="34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Flop-Up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24627" name="Group 636"/>
          <p:cNvGrpSpPr>
            <a:grpSpLocks/>
          </p:cNvGrpSpPr>
          <p:nvPr/>
        </p:nvGrpSpPr>
        <p:grpSpPr bwMode="auto">
          <a:xfrm>
            <a:off x="6029325" y="7696200"/>
            <a:ext cx="750888" cy="917575"/>
            <a:chOff x="3024" y="2832"/>
            <a:chExt cx="473" cy="578"/>
          </a:xfrm>
        </p:grpSpPr>
        <p:grpSp>
          <p:nvGrpSpPr>
            <p:cNvPr id="24657" name="Group 637"/>
            <p:cNvGrpSpPr>
              <a:grpSpLocks/>
            </p:cNvGrpSpPr>
            <p:nvPr/>
          </p:nvGrpSpPr>
          <p:grpSpPr bwMode="auto">
            <a:xfrm flipH="1">
              <a:off x="3024" y="2832"/>
              <a:ext cx="473" cy="472"/>
              <a:chOff x="2687" y="3583"/>
              <a:chExt cx="473" cy="472"/>
            </a:xfrm>
          </p:grpSpPr>
          <p:sp>
            <p:nvSpPr>
              <p:cNvPr id="24659" name="Freeform 638"/>
              <p:cNvSpPr>
                <a:spLocks/>
              </p:cNvSpPr>
              <p:nvPr/>
            </p:nvSpPr>
            <p:spPr bwMode="auto">
              <a:xfrm>
                <a:off x="3071" y="3583"/>
                <a:ext cx="89" cy="395"/>
              </a:xfrm>
              <a:custGeom>
                <a:avLst/>
                <a:gdLst>
                  <a:gd name="T0" fmla="*/ 0 w 89"/>
                  <a:gd name="T1" fmla="*/ 275 h 395"/>
                  <a:gd name="T2" fmla="*/ 0 w 89"/>
                  <a:gd name="T3" fmla="*/ 75 h 395"/>
                  <a:gd name="T4" fmla="*/ 16 w 89"/>
                  <a:gd name="T5" fmla="*/ 55 h 395"/>
                  <a:gd name="T6" fmla="*/ 30 w 89"/>
                  <a:gd name="T7" fmla="*/ 71 h 395"/>
                  <a:gd name="T8" fmla="*/ 30 w 89"/>
                  <a:gd name="T9" fmla="*/ 0 h 395"/>
                  <a:gd name="T10" fmla="*/ 59 w 89"/>
                  <a:gd name="T11" fmla="*/ 27 h 395"/>
                  <a:gd name="T12" fmla="*/ 59 w 89"/>
                  <a:gd name="T13" fmla="*/ 97 h 395"/>
                  <a:gd name="T14" fmla="*/ 79 w 89"/>
                  <a:gd name="T15" fmla="*/ 121 h 395"/>
                  <a:gd name="T16" fmla="*/ 89 w 89"/>
                  <a:gd name="T17" fmla="*/ 148 h 395"/>
                  <a:gd name="T18" fmla="*/ 89 w 89"/>
                  <a:gd name="T19" fmla="*/ 355 h 395"/>
                  <a:gd name="T20" fmla="*/ 70 w 89"/>
                  <a:gd name="T21" fmla="*/ 395 h 395"/>
                  <a:gd name="T22" fmla="*/ 12 w 89"/>
                  <a:gd name="T23" fmla="*/ 332 h 395"/>
                  <a:gd name="T24" fmla="*/ 0 w 89"/>
                  <a:gd name="T25" fmla="*/ 275 h 3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9"/>
                  <a:gd name="T40" fmla="*/ 0 h 395"/>
                  <a:gd name="T41" fmla="*/ 89 w 89"/>
                  <a:gd name="T42" fmla="*/ 395 h 39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9" h="395">
                    <a:moveTo>
                      <a:pt x="0" y="275"/>
                    </a:moveTo>
                    <a:lnTo>
                      <a:pt x="0" y="75"/>
                    </a:lnTo>
                    <a:lnTo>
                      <a:pt x="16" y="55"/>
                    </a:lnTo>
                    <a:lnTo>
                      <a:pt x="30" y="71"/>
                    </a:lnTo>
                    <a:lnTo>
                      <a:pt x="30" y="0"/>
                    </a:lnTo>
                    <a:lnTo>
                      <a:pt x="59" y="27"/>
                    </a:lnTo>
                    <a:lnTo>
                      <a:pt x="59" y="97"/>
                    </a:lnTo>
                    <a:lnTo>
                      <a:pt x="79" y="121"/>
                    </a:lnTo>
                    <a:lnTo>
                      <a:pt x="89" y="148"/>
                    </a:lnTo>
                    <a:lnTo>
                      <a:pt x="89" y="355"/>
                    </a:lnTo>
                    <a:lnTo>
                      <a:pt x="70" y="395"/>
                    </a:lnTo>
                    <a:lnTo>
                      <a:pt x="12" y="332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EBB884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60" name="Freeform 639"/>
              <p:cNvSpPr>
                <a:spLocks/>
              </p:cNvSpPr>
              <p:nvPr/>
            </p:nvSpPr>
            <p:spPr bwMode="auto">
              <a:xfrm>
                <a:off x="2687" y="3941"/>
                <a:ext cx="319" cy="114"/>
              </a:xfrm>
              <a:custGeom>
                <a:avLst/>
                <a:gdLst>
                  <a:gd name="T0" fmla="*/ 228 w 319"/>
                  <a:gd name="T1" fmla="*/ 114 h 114"/>
                  <a:gd name="T2" fmla="*/ 31 w 319"/>
                  <a:gd name="T3" fmla="*/ 85 h 114"/>
                  <a:gd name="T4" fmla="*/ 16 w 319"/>
                  <a:gd name="T5" fmla="*/ 66 h 114"/>
                  <a:gd name="T6" fmla="*/ 39 w 319"/>
                  <a:gd name="T7" fmla="*/ 48 h 114"/>
                  <a:gd name="T8" fmla="*/ 0 w 319"/>
                  <a:gd name="T9" fmla="*/ 40 h 114"/>
                  <a:gd name="T10" fmla="*/ 22 w 319"/>
                  <a:gd name="T11" fmla="*/ 19 h 114"/>
                  <a:gd name="T12" fmla="*/ 67 w 319"/>
                  <a:gd name="T13" fmla="*/ 24 h 114"/>
                  <a:gd name="T14" fmla="*/ 88 w 319"/>
                  <a:gd name="T15" fmla="*/ 4 h 114"/>
                  <a:gd name="T16" fmla="*/ 115 w 319"/>
                  <a:gd name="T17" fmla="*/ 0 h 114"/>
                  <a:gd name="T18" fmla="*/ 300 w 319"/>
                  <a:gd name="T19" fmla="*/ 31 h 114"/>
                  <a:gd name="T20" fmla="*/ 319 w 319"/>
                  <a:gd name="T21" fmla="*/ 60 h 114"/>
                  <a:gd name="T22" fmla="*/ 283 w 319"/>
                  <a:gd name="T23" fmla="*/ 109 h 114"/>
                  <a:gd name="T24" fmla="*/ 228 w 319"/>
                  <a:gd name="T25" fmla="*/ 114 h 1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9"/>
                  <a:gd name="T40" fmla="*/ 0 h 114"/>
                  <a:gd name="T41" fmla="*/ 319 w 319"/>
                  <a:gd name="T42" fmla="*/ 114 h 1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9" h="114">
                    <a:moveTo>
                      <a:pt x="228" y="114"/>
                    </a:moveTo>
                    <a:lnTo>
                      <a:pt x="31" y="85"/>
                    </a:lnTo>
                    <a:lnTo>
                      <a:pt x="16" y="66"/>
                    </a:lnTo>
                    <a:lnTo>
                      <a:pt x="39" y="48"/>
                    </a:lnTo>
                    <a:lnTo>
                      <a:pt x="0" y="40"/>
                    </a:lnTo>
                    <a:lnTo>
                      <a:pt x="22" y="19"/>
                    </a:lnTo>
                    <a:lnTo>
                      <a:pt x="67" y="24"/>
                    </a:lnTo>
                    <a:lnTo>
                      <a:pt x="88" y="4"/>
                    </a:lnTo>
                    <a:lnTo>
                      <a:pt x="115" y="0"/>
                    </a:lnTo>
                    <a:lnTo>
                      <a:pt x="300" y="31"/>
                    </a:lnTo>
                    <a:lnTo>
                      <a:pt x="319" y="60"/>
                    </a:lnTo>
                    <a:lnTo>
                      <a:pt x="283" y="109"/>
                    </a:lnTo>
                    <a:lnTo>
                      <a:pt x="228" y="114"/>
                    </a:lnTo>
                    <a:close/>
                  </a:path>
                </a:pathLst>
              </a:custGeom>
              <a:solidFill>
                <a:srgbClr val="EBB884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61" name="Freeform 640"/>
              <p:cNvSpPr>
                <a:spLocks/>
              </p:cNvSpPr>
              <p:nvPr/>
            </p:nvSpPr>
            <p:spPr bwMode="auto">
              <a:xfrm>
                <a:off x="2809" y="3744"/>
                <a:ext cx="321" cy="261"/>
              </a:xfrm>
              <a:custGeom>
                <a:avLst/>
                <a:gdLst>
                  <a:gd name="T0" fmla="*/ 0 w 191"/>
                  <a:gd name="T1" fmla="*/ 2755012 h 156"/>
                  <a:gd name="T2" fmla="*/ 18699 w 191"/>
                  <a:gd name="T3" fmla="*/ 2435799 h 156"/>
                  <a:gd name="T4" fmla="*/ 88762 w 191"/>
                  <a:gd name="T5" fmla="*/ 2128586 h 156"/>
                  <a:gd name="T6" fmla="*/ 202077 w 191"/>
                  <a:gd name="T7" fmla="*/ 1836801 h 156"/>
                  <a:gd name="T8" fmla="*/ 368516 w 191"/>
                  <a:gd name="T9" fmla="*/ 1552368 h 156"/>
                  <a:gd name="T10" fmla="*/ 558906 w 191"/>
                  <a:gd name="T11" fmla="*/ 1286322 h 156"/>
                  <a:gd name="T12" fmla="*/ 810917 w 191"/>
                  <a:gd name="T13" fmla="*/ 1020493 h 156"/>
                  <a:gd name="T14" fmla="*/ 1097388 w 191"/>
                  <a:gd name="T15" fmla="*/ 788998 h 156"/>
                  <a:gd name="T16" fmla="*/ 1380599 w 191"/>
                  <a:gd name="T17" fmla="*/ 581884 h 156"/>
                  <a:gd name="T18" fmla="*/ 1717891 w 191"/>
                  <a:gd name="T19" fmla="*/ 421764 h 156"/>
                  <a:gd name="T20" fmla="*/ 2082303 w 191"/>
                  <a:gd name="T21" fmla="*/ 264313 h 156"/>
                  <a:gd name="T22" fmla="*/ 2482612 w 191"/>
                  <a:gd name="T23" fmla="*/ 140114 h 156"/>
                  <a:gd name="T24" fmla="*/ 2861244 w 191"/>
                  <a:gd name="T25" fmla="*/ 50055 h 156"/>
                  <a:gd name="T26" fmla="*/ 3280186 w 191"/>
                  <a:gd name="T27" fmla="*/ 17882 h 156"/>
                  <a:gd name="T28" fmla="*/ 3671062 w 191"/>
                  <a:gd name="T29" fmla="*/ 0 h 1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91"/>
                  <a:gd name="T46" fmla="*/ 0 h 156"/>
                  <a:gd name="T47" fmla="*/ 191 w 191"/>
                  <a:gd name="T48" fmla="*/ 156 h 1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91" h="156">
                    <a:moveTo>
                      <a:pt x="0" y="156"/>
                    </a:moveTo>
                    <a:lnTo>
                      <a:pt x="1" y="138"/>
                    </a:lnTo>
                    <a:lnTo>
                      <a:pt x="5" y="121"/>
                    </a:lnTo>
                    <a:lnTo>
                      <a:pt x="11" y="104"/>
                    </a:lnTo>
                    <a:lnTo>
                      <a:pt x="19" y="88"/>
                    </a:lnTo>
                    <a:lnTo>
                      <a:pt x="29" y="73"/>
                    </a:lnTo>
                    <a:lnTo>
                      <a:pt x="42" y="58"/>
                    </a:lnTo>
                    <a:lnTo>
                      <a:pt x="57" y="45"/>
                    </a:lnTo>
                    <a:lnTo>
                      <a:pt x="72" y="33"/>
                    </a:lnTo>
                    <a:lnTo>
                      <a:pt x="89" y="24"/>
                    </a:lnTo>
                    <a:lnTo>
                      <a:pt x="108" y="15"/>
                    </a:lnTo>
                    <a:lnTo>
                      <a:pt x="129" y="8"/>
                    </a:lnTo>
                    <a:lnTo>
                      <a:pt x="149" y="3"/>
                    </a:lnTo>
                    <a:lnTo>
                      <a:pt x="171" y="1"/>
                    </a:lnTo>
                    <a:lnTo>
                      <a:pt x="191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4658" name="Rectangle 641"/>
            <p:cNvSpPr>
              <a:spLocks noChangeArrowheads="1"/>
            </p:cNvSpPr>
            <p:nvPr/>
          </p:nvSpPr>
          <p:spPr bwMode="auto">
            <a:xfrm flipH="1">
              <a:off x="3052" y="3296"/>
              <a:ext cx="34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Flop-Up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24628" name="Gruppo 467"/>
          <p:cNvGrpSpPr>
            <a:grpSpLocks/>
          </p:cNvGrpSpPr>
          <p:nvPr/>
        </p:nvGrpSpPr>
        <p:grpSpPr bwMode="auto">
          <a:xfrm>
            <a:off x="4559300" y="3556000"/>
            <a:ext cx="1166813" cy="1435100"/>
            <a:chOff x="4559300" y="3556001"/>
            <a:chExt cx="1166977" cy="1435099"/>
          </a:xfrm>
        </p:grpSpPr>
        <p:sp>
          <p:nvSpPr>
            <p:cNvPr id="24639" name="Freeform 876"/>
            <p:cNvSpPr>
              <a:spLocks/>
            </p:cNvSpPr>
            <p:nvPr/>
          </p:nvSpPr>
          <p:spPr bwMode="auto">
            <a:xfrm>
              <a:off x="5181600" y="4146550"/>
              <a:ext cx="301625" cy="482600"/>
            </a:xfrm>
            <a:custGeom>
              <a:avLst/>
              <a:gdLst>
                <a:gd name="T0" fmla="*/ 0 w 190"/>
                <a:gd name="T1" fmla="*/ 2147483647 h 304"/>
                <a:gd name="T2" fmla="*/ 2147483647 w 190"/>
                <a:gd name="T3" fmla="*/ 2147483647 h 304"/>
                <a:gd name="T4" fmla="*/ 2147483647 w 190"/>
                <a:gd name="T5" fmla="*/ 2147483647 h 304"/>
                <a:gd name="T6" fmla="*/ 2147483647 w 190"/>
                <a:gd name="T7" fmla="*/ 0 h 304"/>
                <a:gd name="T8" fmla="*/ 0 w 190"/>
                <a:gd name="T9" fmla="*/ 2147483647 h 3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"/>
                <a:gd name="T16" fmla="*/ 0 h 304"/>
                <a:gd name="T17" fmla="*/ 190 w 190"/>
                <a:gd name="T18" fmla="*/ 304 h 3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" h="304">
                  <a:moveTo>
                    <a:pt x="0" y="9"/>
                  </a:moveTo>
                  <a:lnTo>
                    <a:pt x="174" y="304"/>
                  </a:lnTo>
                  <a:lnTo>
                    <a:pt x="190" y="295"/>
                  </a:lnTo>
                  <a:lnTo>
                    <a:pt x="1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40" name="Freeform 877"/>
            <p:cNvSpPr>
              <a:spLocks/>
            </p:cNvSpPr>
            <p:nvPr/>
          </p:nvSpPr>
          <p:spPr bwMode="auto">
            <a:xfrm>
              <a:off x="5057775" y="4389438"/>
              <a:ext cx="277813" cy="198438"/>
            </a:xfrm>
            <a:custGeom>
              <a:avLst/>
              <a:gdLst>
                <a:gd name="T0" fmla="*/ 2147483647 w 175"/>
                <a:gd name="T1" fmla="*/ 2147483647 h 125"/>
                <a:gd name="T2" fmla="*/ 2147483647 w 175"/>
                <a:gd name="T3" fmla="*/ 2147483647 h 125"/>
                <a:gd name="T4" fmla="*/ 0 w 175"/>
                <a:gd name="T5" fmla="*/ 2147483647 h 125"/>
                <a:gd name="T6" fmla="*/ 2147483647 w 175"/>
                <a:gd name="T7" fmla="*/ 0 h 125"/>
                <a:gd name="T8" fmla="*/ 2147483647 w 175"/>
                <a:gd name="T9" fmla="*/ 2147483647 h 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"/>
                <a:gd name="T16" fmla="*/ 0 h 125"/>
                <a:gd name="T17" fmla="*/ 175 w 175"/>
                <a:gd name="T18" fmla="*/ 125 h 1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" h="125">
                  <a:moveTo>
                    <a:pt x="175" y="17"/>
                  </a:moveTo>
                  <a:lnTo>
                    <a:pt x="11" y="125"/>
                  </a:lnTo>
                  <a:lnTo>
                    <a:pt x="0" y="108"/>
                  </a:lnTo>
                  <a:lnTo>
                    <a:pt x="163" y="0"/>
                  </a:lnTo>
                  <a:lnTo>
                    <a:pt x="17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41" name="Freeform 878"/>
            <p:cNvSpPr>
              <a:spLocks/>
            </p:cNvSpPr>
            <p:nvPr/>
          </p:nvSpPr>
          <p:spPr bwMode="auto">
            <a:xfrm>
              <a:off x="5041900" y="4465638"/>
              <a:ext cx="147638" cy="158750"/>
            </a:xfrm>
            <a:custGeom>
              <a:avLst/>
              <a:gdLst>
                <a:gd name="T0" fmla="*/ 2147483647 w 93"/>
                <a:gd name="T1" fmla="*/ 2147483647 h 100"/>
                <a:gd name="T2" fmla="*/ 2147483647 w 93"/>
                <a:gd name="T3" fmla="*/ 2147483647 h 100"/>
                <a:gd name="T4" fmla="*/ 0 w 93"/>
                <a:gd name="T5" fmla="*/ 2147483647 h 100"/>
                <a:gd name="T6" fmla="*/ 2147483647 w 93"/>
                <a:gd name="T7" fmla="*/ 0 h 100"/>
                <a:gd name="T8" fmla="*/ 2147483647 w 93"/>
                <a:gd name="T9" fmla="*/ 2147483647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3"/>
                <a:gd name="T16" fmla="*/ 0 h 100"/>
                <a:gd name="T17" fmla="*/ 93 w 93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3" h="100">
                  <a:moveTo>
                    <a:pt x="93" y="61"/>
                  </a:moveTo>
                  <a:lnTo>
                    <a:pt x="42" y="100"/>
                  </a:lnTo>
                  <a:lnTo>
                    <a:pt x="0" y="39"/>
                  </a:lnTo>
                  <a:lnTo>
                    <a:pt x="51" y="0"/>
                  </a:lnTo>
                  <a:lnTo>
                    <a:pt x="93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42" name="Rectangle 880"/>
            <p:cNvSpPr>
              <a:spLocks noChangeArrowheads="1"/>
            </p:cNvSpPr>
            <p:nvPr/>
          </p:nvSpPr>
          <p:spPr bwMode="auto">
            <a:xfrm>
              <a:off x="5291138" y="4406900"/>
              <a:ext cx="49213" cy="5635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43" name="Line 882"/>
            <p:cNvSpPr>
              <a:spLocks noChangeShapeType="1"/>
            </p:cNvSpPr>
            <p:nvPr/>
          </p:nvSpPr>
          <p:spPr bwMode="auto">
            <a:xfrm>
              <a:off x="4838700" y="42545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644" name="Line 883"/>
            <p:cNvSpPr>
              <a:spLocks noChangeShapeType="1"/>
            </p:cNvSpPr>
            <p:nvPr/>
          </p:nvSpPr>
          <p:spPr bwMode="auto">
            <a:xfrm>
              <a:off x="5054600" y="42545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645" name="Gruppo 33"/>
            <p:cNvGrpSpPr>
              <a:grpSpLocks/>
            </p:cNvGrpSpPr>
            <p:nvPr/>
          </p:nvGrpSpPr>
          <p:grpSpPr bwMode="auto">
            <a:xfrm rot="-5400000">
              <a:off x="4752975" y="4222751"/>
              <a:ext cx="360363" cy="425451"/>
              <a:chOff x="3134520" y="4180681"/>
              <a:chExt cx="1691999" cy="2016616"/>
            </a:xfrm>
          </p:grpSpPr>
          <p:sp>
            <p:nvSpPr>
              <p:cNvPr id="454" name="Ottagono 453"/>
              <p:cNvSpPr/>
              <p:nvPr/>
            </p:nvSpPr>
            <p:spPr>
              <a:xfrm>
                <a:off x="3130801" y="4177031"/>
                <a:ext cx="1691994" cy="2016896"/>
              </a:xfrm>
              <a:prstGeom prst="octagon">
                <a:avLst>
                  <a:gd name="adj" fmla="val 31346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55" name="Connettore 1 454"/>
              <p:cNvCxnSpPr/>
              <p:nvPr/>
            </p:nvCxnSpPr>
            <p:spPr>
              <a:xfrm rot="16200000" flipH="1">
                <a:off x="3363453" y="4671277"/>
                <a:ext cx="1226692" cy="1050978"/>
              </a:xfrm>
              <a:prstGeom prst="line">
                <a:avLst/>
              </a:prstGeom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Connettore 1 455"/>
              <p:cNvCxnSpPr/>
              <p:nvPr/>
            </p:nvCxnSpPr>
            <p:spPr>
              <a:xfrm rot="5400000">
                <a:off x="3363453" y="4686328"/>
                <a:ext cx="1226692" cy="1050978"/>
              </a:xfrm>
              <a:prstGeom prst="line">
                <a:avLst/>
              </a:prstGeom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46" name="Gruppo 33"/>
            <p:cNvGrpSpPr>
              <a:grpSpLocks/>
            </p:cNvGrpSpPr>
            <p:nvPr/>
          </p:nvGrpSpPr>
          <p:grpSpPr bwMode="auto">
            <a:xfrm rot="-5400000">
              <a:off x="4759325" y="3835401"/>
              <a:ext cx="360363" cy="425451"/>
              <a:chOff x="3134520" y="4180681"/>
              <a:chExt cx="1691999" cy="2016616"/>
            </a:xfrm>
          </p:grpSpPr>
          <p:sp>
            <p:nvSpPr>
              <p:cNvPr id="458" name="Ottagono 457"/>
              <p:cNvSpPr/>
              <p:nvPr/>
            </p:nvSpPr>
            <p:spPr>
              <a:xfrm>
                <a:off x="3093523" y="4154454"/>
                <a:ext cx="1684543" cy="2016896"/>
              </a:xfrm>
              <a:prstGeom prst="octagon">
                <a:avLst>
                  <a:gd name="adj" fmla="val 31346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59" name="Connettore 1 458"/>
              <p:cNvCxnSpPr/>
              <p:nvPr/>
            </p:nvCxnSpPr>
            <p:spPr>
              <a:xfrm rot="16200000" flipH="1">
                <a:off x="3363448" y="4671282"/>
                <a:ext cx="1226692" cy="1050978"/>
              </a:xfrm>
              <a:prstGeom prst="line">
                <a:avLst/>
              </a:prstGeom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Connettore 1 459"/>
              <p:cNvCxnSpPr/>
              <p:nvPr/>
            </p:nvCxnSpPr>
            <p:spPr>
              <a:xfrm rot="5400000">
                <a:off x="3363448" y="4686333"/>
                <a:ext cx="1226692" cy="1050978"/>
              </a:xfrm>
              <a:prstGeom prst="line">
                <a:avLst/>
              </a:prstGeom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647" name="Freeform 893"/>
            <p:cNvSpPr>
              <a:spLocks/>
            </p:cNvSpPr>
            <p:nvPr/>
          </p:nvSpPr>
          <p:spPr bwMode="auto">
            <a:xfrm>
              <a:off x="4559300" y="3556001"/>
              <a:ext cx="869950" cy="622300"/>
            </a:xfrm>
            <a:custGeom>
              <a:avLst/>
              <a:gdLst>
                <a:gd name="T0" fmla="*/ 2147483647 w 512"/>
                <a:gd name="T1" fmla="*/ 2147483647 h 317"/>
                <a:gd name="T2" fmla="*/ 2147483647 w 512"/>
                <a:gd name="T3" fmla="*/ 2147483647 h 317"/>
                <a:gd name="T4" fmla="*/ 0 w 512"/>
                <a:gd name="T5" fmla="*/ 2147483647 h 317"/>
                <a:gd name="T6" fmla="*/ 0 60000 65536"/>
                <a:gd name="T7" fmla="*/ 0 60000 65536"/>
                <a:gd name="T8" fmla="*/ 0 60000 65536"/>
                <a:gd name="T9" fmla="*/ 0 w 512"/>
                <a:gd name="T10" fmla="*/ 0 h 317"/>
                <a:gd name="T11" fmla="*/ 512 w 512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2" h="317">
                  <a:moveTo>
                    <a:pt x="512" y="125"/>
                  </a:moveTo>
                  <a:cubicBezTo>
                    <a:pt x="458" y="117"/>
                    <a:pt x="356" y="0"/>
                    <a:pt x="185" y="75"/>
                  </a:cubicBezTo>
                  <a:cubicBezTo>
                    <a:pt x="14" y="150"/>
                    <a:pt x="39" y="267"/>
                    <a:pt x="0" y="31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648" name="Gruppo 466"/>
            <p:cNvGrpSpPr>
              <a:grpSpLocks/>
            </p:cNvGrpSpPr>
            <p:nvPr/>
          </p:nvGrpSpPr>
          <p:grpSpPr bwMode="auto">
            <a:xfrm rot="3758993">
              <a:off x="5140439" y="4050764"/>
              <a:ext cx="746977" cy="424698"/>
              <a:chOff x="5889740" y="4457165"/>
              <a:chExt cx="746977" cy="424698"/>
            </a:xfrm>
          </p:grpSpPr>
          <p:grpSp>
            <p:nvGrpSpPr>
              <p:cNvPr id="439" name="Gruppo 102"/>
              <p:cNvGrpSpPr/>
              <p:nvPr/>
            </p:nvGrpSpPr>
            <p:grpSpPr bwMode="auto">
              <a:xfrm>
                <a:off x="5889740" y="4469865"/>
                <a:ext cx="359627" cy="411998"/>
                <a:chOff x="6480366" y="6515100"/>
                <a:chExt cx="489552" cy="586580"/>
              </a:xfrm>
              <a:solidFill>
                <a:srgbClr val="FFD2A5"/>
              </a:solidFill>
            </p:grpSpPr>
            <p:sp>
              <p:nvSpPr>
                <p:cNvPr id="446" name="Ottagono 445"/>
                <p:cNvSpPr/>
                <p:nvPr/>
              </p:nvSpPr>
              <p:spPr>
                <a:xfrm>
                  <a:off x="6480366" y="6515100"/>
                  <a:ext cx="489552" cy="586580"/>
                </a:xfrm>
                <a:prstGeom prst="octagon">
                  <a:avLst>
                    <a:gd name="adj" fmla="val 31346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5" tIns="45718" rIns="91435" bIns="45718"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7" name="Ritaglia angolo stesso lato rettangolo 446"/>
                <p:cNvSpPr/>
                <p:nvPr/>
              </p:nvSpPr>
              <p:spPr>
                <a:xfrm>
                  <a:off x="6566270" y="6515100"/>
                  <a:ext cx="317744" cy="491757"/>
                </a:xfrm>
                <a:prstGeom prst="snip2SameRect">
                  <a:avLst>
                    <a:gd name="adj1" fmla="val 21359"/>
                    <a:gd name="adj2" fmla="val 21895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5" tIns="45718" rIns="91435" bIns="45718" anchor="ctr"/>
                <a:lstStyle/>
                <a:p>
                  <a:pPr algn="ctr">
                    <a:defRPr/>
                  </a:pPr>
                  <a:endParaRPr lang="it-IT" sz="7000" dirty="0">
                    <a:solidFill>
                      <a:prstClr val="white"/>
                    </a:solidFill>
                    <a:cs typeface="Arial"/>
                  </a:endParaRPr>
                </a:p>
                <a:p>
                  <a:pPr algn="ctr">
                    <a:defRPr/>
                  </a:pPr>
                  <a:endParaRPr lang="it-IT" sz="7000" dirty="0">
                    <a:solidFill>
                      <a:prstClr val="white"/>
                    </a:solidFill>
                    <a:cs typeface="Arial"/>
                  </a:endParaRPr>
                </a:p>
              </p:txBody>
            </p:sp>
            <p:sp>
              <p:nvSpPr>
                <p:cNvPr id="448" name="Ritaglia angolo stesso lato rettangolo 447"/>
                <p:cNvSpPr/>
                <p:nvPr/>
              </p:nvSpPr>
              <p:spPr>
                <a:xfrm flipV="1">
                  <a:off x="6637440" y="6757671"/>
                  <a:ext cx="182319" cy="208364"/>
                </a:xfrm>
                <a:prstGeom prst="snip2SameRect">
                  <a:avLst/>
                </a:prstGeom>
                <a:grpFill/>
                <a:ln w="25400" cap="flat" cmpd="sng" algn="ctr">
                  <a:solidFill>
                    <a:schemeClr val="tx1">
                      <a:alpha val="94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/>
                </a:p>
              </p:txBody>
            </p:sp>
            <p:sp>
              <p:nvSpPr>
                <p:cNvPr id="449" name="Ritaglia angolo stesso lato rettangolo 448"/>
                <p:cNvSpPr/>
                <p:nvPr/>
              </p:nvSpPr>
              <p:spPr>
                <a:xfrm>
                  <a:off x="6652214" y="6550383"/>
                  <a:ext cx="145855" cy="156273"/>
                </a:xfrm>
                <a:prstGeom prst="snip2SameRect">
                  <a:avLst/>
                </a:prstGeom>
                <a:grpFill/>
                <a:ln w="25400" cap="flat" cmpd="sng" algn="ctr">
                  <a:solidFill>
                    <a:schemeClr val="tx1">
                      <a:alpha val="94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/>
                </a:p>
              </p:txBody>
            </p:sp>
          </p:grpSp>
          <p:grpSp>
            <p:nvGrpSpPr>
              <p:cNvPr id="441" name="Gruppo 102"/>
              <p:cNvGrpSpPr/>
              <p:nvPr/>
            </p:nvGrpSpPr>
            <p:grpSpPr bwMode="auto">
              <a:xfrm>
                <a:off x="6277090" y="4457165"/>
                <a:ext cx="359627" cy="411998"/>
                <a:chOff x="6480366" y="6515100"/>
                <a:chExt cx="489552" cy="586580"/>
              </a:xfrm>
              <a:solidFill>
                <a:srgbClr val="FFD2A5"/>
              </a:solidFill>
            </p:grpSpPr>
            <p:sp>
              <p:nvSpPr>
                <p:cNvPr id="463" name="Ottagono 462"/>
                <p:cNvSpPr/>
                <p:nvPr/>
              </p:nvSpPr>
              <p:spPr>
                <a:xfrm>
                  <a:off x="6480366" y="6515100"/>
                  <a:ext cx="489552" cy="586580"/>
                </a:xfrm>
                <a:prstGeom prst="octagon">
                  <a:avLst>
                    <a:gd name="adj" fmla="val 31346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5" tIns="45718" rIns="91435" bIns="45718"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4" name="Ritaglia angolo stesso lato rettangolo 463"/>
                <p:cNvSpPr/>
                <p:nvPr/>
              </p:nvSpPr>
              <p:spPr>
                <a:xfrm>
                  <a:off x="6566270" y="6515100"/>
                  <a:ext cx="317744" cy="491757"/>
                </a:xfrm>
                <a:prstGeom prst="snip2SameRect">
                  <a:avLst>
                    <a:gd name="adj1" fmla="val 21359"/>
                    <a:gd name="adj2" fmla="val 21895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5" tIns="45718" rIns="91435" bIns="45718" anchor="ctr"/>
                <a:lstStyle/>
                <a:p>
                  <a:pPr algn="ctr">
                    <a:defRPr/>
                  </a:pPr>
                  <a:endParaRPr lang="it-IT" sz="7000" dirty="0">
                    <a:solidFill>
                      <a:prstClr val="white"/>
                    </a:solidFill>
                    <a:cs typeface="Arial"/>
                  </a:endParaRPr>
                </a:p>
                <a:p>
                  <a:pPr algn="ctr">
                    <a:defRPr/>
                  </a:pPr>
                  <a:endParaRPr lang="it-IT" sz="7000" dirty="0">
                    <a:solidFill>
                      <a:prstClr val="white"/>
                    </a:solidFill>
                    <a:cs typeface="Arial"/>
                  </a:endParaRPr>
                </a:p>
              </p:txBody>
            </p:sp>
            <p:sp>
              <p:nvSpPr>
                <p:cNvPr id="465" name="Ritaglia angolo stesso lato rettangolo 464"/>
                <p:cNvSpPr/>
                <p:nvPr/>
              </p:nvSpPr>
              <p:spPr>
                <a:xfrm flipV="1">
                  <a:off x="6637440" y="6757671"/>
                  <a:ext cx="182319" cy="208364"/>
                </a:xfrm>
                <a:prstGeom prst="snip2SameRect">
                  <a:avLst/>
                </a:prstGeom>
                <a:grpFill/>
                <a:ln w="25400" cap="flat" cmpd="sng" algn="ctr">
                  <a:solidFill>
                    <a:schemeClr val="tx1">
                      <a:alpha val="94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/>
                </a:p>
              </p:txBody>
            </p:sp>
            <p:sp>
              <p:nvSpPr>
                <p:cNvPr id="466" name="Ritaglia angolo stesso lato rettangolo 465"/>
                <p:cNvSpPr/>
                <p:nvPr/>
              </p:nvSpPr>
              <p:spPr>
                <a:xfrm>
                  <a:off x="6652214" y="6550383"/>
                  <a:ext cx="145855" cy="156273"/>
                </a:xfrm>
                <a:prstGeom prst="snip2SameRect">
                  <a:avLst/>
                </a:prstGeom>
                <a:grpFill/>
                <a:ln w="25400" cap="flat" cmpd="sng" algn="ctr">
                  <a:solidFill>
                    <a:schemeClr val="tx1">
                      <a:alpha val="94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/>
                </a:p>
              </p:txBody>
            </p:sp>
          </p:grpSp>
        </p:grpSp>
      </p:grpSp>
      <p:sp>
        <p:nvSpPr>
          <p:cNvPr id="24629" name="Freeform 185"/>
          <p:cNvSpPr>
            <a:spLocks/>
          </p:cNvSpPr>
          <p:nvPr/>
        </p:nvSpPr>
        <p:spPr bwMode="auto">
          <a:xfrm>
            <a:off x="3013075" y="6567488"/>
            <a:ext cx="361950" cy="455612"/>
          </a:xfrm>
          <a:custGeom>
            <a:avLst/>
            <a:gdLst>
              <a:gd name="T0" fmla="*/ 2147483647 w 307"/>
              <a:gd name="T1" fmla="*/ 0 h 387"/>
              <a:gd name="T2" fmla="*/ 2147483647 w 307"/>
              <a:gd name="T3" fmla="*/ 0 h 387"/>
              <a:gd name="T4" fmla="*/ 2147483647 w 307"/>
              <a:gd name="T5" fmla="*/ 2147483647 h 387"/>
              <a:gd name="T6" fmla="*/ 2147483647 w 307"/>
              <a:gd name="T7" fmla="*/ 2147483647 h 387"/>
              <a:gd name="T8" fmla="*/ 2147483647 w 307"/>
              <a:gd name="T9" fmla="*/ 2147483647 h 387"/>
              <a:gd name="T10" fmla="*/ 2147483647 w 307"/>
              <a:gd name="T11" fmla="*/ 2147483647 h 387"/>
              <a:gd name="T12" fmla="*/ 0 w 307"/>
              <a:gd name="T13" fmla="*/ 2147483647 h 387"/>
              <a:gd name="T14" fmla="*/ 0 w 307"/>
              <a:gd name="T15" fmla="*/ 2147483647 h 387"/>
              <a:gd name="T16" fmla="*/ 2147483647 w 307"/>
              <a:gd name="T17" fmla="*/ 0 h 3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7"/>
              <a:gd name="T28" fmla="*/ 0 h 387"/>
              <a:gd name="T29" fmla="*/ 307 w 307"/>
              <a:gd name="T30" fmla="*/ 387 h 3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7" h="387">
                <a:moveTo>
                  <a:pt x="102" y="0"/>
                </a:moveTo>
                <a:lnTo>
                  <a:pt x="204" y="0"/>
                </a:lnTo>
                <a:lnTo>
                  <a:pt x="306" y="129"/>
                </a:lnTo>
                <a:lnTo>
                  <a:pt x="306" y="257"/>
                </a:lnTo>
                <a:lnTo>
                  <a:pt x="204" y="386"/>
                </a:lnTo>
                <a:lnTo>
                  <a:pt x="102" y="386"/>
                </a:lnTo>
                <a:lnTo>
                  <a:pt x="0" y="257"/>
                </a:lnTo>
                <a:lnTo>
                  <a:pt x="0" y="129"/>
                </a:lnTo>
                <a:lnTo>
                  <a:pt x="102" y="0"/>
                </a:lnTo>
              </a:path>
            </a:pathLst>
          </a:custGeom>
          <a:solidFill>
            <a:srgbClr val="FFD2A5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4630" name="Group 190"/>
          <p:cNvGrpSpPr>
            <a:grpSpLocks/>
          </p:cNvGrpSpPr>
          <p:nvPr/>
        </p:nvGrpSpPr>
        <p:grpSpPr bwMode="auto">
          <a:xfrm>
            <a:off x="2597150" y="6586538"/>
            <a:ext cx="361950" cy="455612"/>
            <a:chOff x="588" y="2997"/>
            <a:chExt cx="307" cy="387"/>
          </a:xfrm>
        </p:grpSpPr>
        <p:sp>
          <p:nvSpPr>
            <p:cNvPr id="24635" name="Freeform 186"/>
            <p:cNvSpPr>
              <a:spLocks/>
            </p:cNvSpPr>
            <p:nvPr/>
          </p:nvSpPr>
          <p:spPr bwMode="auto">
            <a:xfrm>
              <a:off x="588" y="2997"/>
              <a:ext cx="307" cy="387"/>
            </a:xfrm>
            <a:custGeom>
              <a:avLst/>
              <a:gdLst>
                <a:gd name="T0" fmla="*/ 102 w 307"/>
                <a:gd name="T1" fmla="*/ 0 h 387"/>
                <a:gd name="T2" fmla="*/ 204 w 307"/>
                <a:gd name="T3" fmla="*/ 0 h 387"/>
                <a:gd name="T4" fmla="*/ 306 w 307"/>
                <a:gd name="T5" fmla="*/ 129 h 387"/>
                <a:gd name="T6" fmla="*/ 306 w 307"/>
                <a:gd name="T7" fmla="*/ 257 h 387"/>
                <a:gd name="T8" fmla="*/ 204 w 307"/>
                <a:gd name="T9" fmla="*/ 386 h 387"/>
                <a:gd name="T10" fmla="*/ 102 w 307"/>
                <a:gd name="T11" fmla="*/ 386 h 387"/>
                <a:gd name="T12" fmla="*/ 0 w 307"/>
                <a:gd name="T13" fmla="*/ 257 h 387"/>
                <a:gd name="T14" fmla="*/ 0 w 307"/>
                <a:gd name="T15" fmla="*/ 129 h 387"/>
                <a:gd name="T16" fmla="*/ 102 w 307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7"/>
                <a:gd name="T28" fmla="*/ 0 h 387"/>
                <a:gd name="T29" fmla="*/ 307 w 307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7" h="387">
                  <a:moveTo>
                    <a:pt x="102" y="0"/>
                  </a:moveTo>
                  <a:lnTo>
                    <a:pt x="204" y="0"/>
                  </a:lnTo>
                  <a:lnTo>
                    <a:pt x="306" y="129"/>
                  </a:lnTo>
                  <a:lnTo>
                    <a:pt x="306" y="257"/>
                  </a:lnTo>
                  <a:lnTo>
                    <a:pt x="204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4636" name="Group 189"/>
            <p:cNvGrpSpPr>
              <a:grpSpLocks/>
            </p:cNvGrpSpPr>
            <p:nvPr/>
          </p:nvGrpSpPr>
          <p:grpSpPr bwMode="auto">
            <a:xfrm>
              <a:off x="665" y="3063"/>
              <a:ext cx="151" cy="254"/>
              <a:chOff x="665" y="3063"/>
              <a:chExt cx="151" cy="254"/>
            </a:xfrm>
          </p:grpSpPr>
          <p:sp>
            <p:nvSpPr>
              <p:cNvPr id="24637" name="Line 187"/>
              <p:cNvSpPr>
                <a:spLocks noChangeShapeType="1"/>
              </p:cNvSpPr>
              <p:nvPr/>
            </p:nvSpPr>
            <p:spPr bwMode="auto">
              <a:xfrm flipH="1">
                <a:off x="665" y="3063"/>
                <a:ext cx="151" cy="25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4638" name="Line 188"/>
              <p:cNvSpPr>
                <a:spLocks noChangeShapeType="1"/>
              </p:cNvSpPr>
              <p:nvPr/>
            </p:nvSpPr>
            <p:spPr bwMode="auto">
              <a:xfrm>
                <a:off x="665" y="3063"/>
                <a:ext cx="151" cy="25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24631" name="Gruppo 484"/>
          <p:cNvGrpSpPr>
            <a:grpSpLocks/>
          </p:cNvGrpSpPr>
          <p:nvPr/>
        </p:nvGrpSpPr>
        <p:grpSpPr bwMode="auto">
          <a:xfrm>
            <a:off x="3717925" y="5494338"/>
            <a:ext cx="361950" cy="868362"/>
            <a:chOff x="3717926" y="5493682"/>
            <a:chExt cx="361950" cy="869018"/>
          </a:xfrm>
        </p:grpSpPr>
        <p:cxnSp>
          <p:nvCxnSpPr>
            <p:cNvPr id="482" name="Connettore 1 481"/>
            <p:cNvCxnSpPr/>
            <p:nvPr/>
          </p:nvCxnSpPr>
          <p:spPr bwMode="auto">
            <a:xfrm rot="10800000" flipH="1" flipV="1">
              <a:off x="3740151" y="5790768"/>
              <a:ext cx="7938" cy="57193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Connettore 1 482"/>
            <p:cNvCxnSpPr/>
            <p:nvPr/>
          </p:nvCxnSpPr>
          <p:spPr bwMode="auto">
            <a:xfrm rot="10800000" flipH="1" flipV="1">
              <a:off x="4060826" y="5790768"/>
              <a:ext cx="7938" cy="57193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634" name="Freeform 185"/>
            <p:cNvSpPr>
              <a:spLocks/>
            </p:cNvSpPr>
            <p:nvPr/>
          </p:nvSpPr>
          <p:spPr bwMode="auto">
            <a:xfrm>
              <a:off x="3717926" y="5493682"/>
              <a:ext cx="361950" cy="456268"/>
            </a:xfrm>
            <a:custGeom>
              <a:avLst/>
              <a:gdLst>
                <a:gd name="T0" fmla="*/ 2147483647 w 307"/>
                <a:gd name="T1" fmla="*/ 0 h 387"/>
                <a:gd name="T2" fmla="*/ 2147483647 w 307"/>
                <a:gd name="T3" fmla="*/ 0 h 387"/>
                <a:gd name="T4" fmla="*/ 2147483647 w 307"/>
                <a:gd name="T5" fmla="*/ 2147483647 h 387"/>
                <a:gd name="T6" fmla="*/ 2147483647 w 307"/>
                <a:gd name="T7" fmla="*/ 2147483647 h 387"/>
                <a:gd name="T8" fmla="*/ 2147483647 w 307"/>
                <a:gd name="T9" fmla="*/ 2147483647 h 387"/>
                <a:gd name="T10" fmla="*/ 2147483647 w 307"/>
                <a:gd name="T11" fmla="*/ 2147483647 h 387"/>
                <a:gd name="T12" fmla="*/ 0 w 307"/>
                <a:gd name="T13" fmla="*/ 2147483647 h 387"/>
                <a:gd name="T14" fmla="*/ 0 w 307"/>
                <a:gd name="T15" fmla="*/ 2147483647 h 387"/>
                <a:gd name="T16" fmla="*/ 2147483647 w 307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7"/>
                <a:gd name="T28" fmla="*/ 0 h 387"/>
                <a:gd name="T29" fmla="*/ 307 w 307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7" h="387">
                  <a:moveTo>
                    <a:pt x="102" y="0"/>
                  </a:moveTo>
                  <a:lnTo>
                    <a:pt x="204" y="0"/>
                  </a:lnTo>
                  <a:lnTo>
                    <a:pt x="306" y="129"/>
                  </a:lnTo>
                  <a:lnTo>
                    <a:pt x="306" y="257"/>
                  </a:lnTo>
                  <a:lnTo>
                    <a:pt x="204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185"/>
          <p:cNvSpPr>
            <a:spLocks/>
          </p:cNvSpPr>
          <p:nvPr/>
        </p:nvSpPr>
        <p:spPr bwMode="auto">
          <a:xfrm>
            <a:off x="180975" y="630238"/>
            <a:ext cx="487363" cy="614362"/>
          </a:xfrm>
          <a:custGeom>
            <a:avLst/>
            <a:gdLst>
              <a:gd name="T0" fmla="*/ 2147483647 w 307"/>
              <a:gd name="T1" fmla="*/ 0 h 387"/>
              <a:gd name="T2" fmla="*/ 2147483647 w 307"/>
              <a:gd name="T3" fmla="*/ 0 h 387"/>
              <a:gd name="T4" fmla="*/ 2147483647 w 307"/>
              <a:gd name="T5" fmla="*/ 2147483647 h 387"/>
              <a:gd name="T6" fmla="*/ 2147483647 w 307"/>
              <a:gd name="T7" fmla="*/ 2147483647 h 387"/>
              <a:gd name="T8" fmla="*/ 2147483647 w 307"/>
              <a:gd name="T9" fmla="*/ 2147483647 h 387"/>
              <a:gd name="T10" fmla="*/ 2147483647 w 307"/>
              <a:gd name="T11" fmla="*/ 2147483647 h 387"/>
              <a:gd name="T12" fmla="*/ 0 w 307"/>
              <a:gd name="T13" fmla="*/ 2147483647 h 387"/>
              <a:gd name="T14" fmla="*/ 0 w 307"/>
              <a:gd name="T15" fmla="*/ 2147483647 h 387"/>
              <a:gd name="T16" fmla="*/ 2147483647 w 307"/>
              <a:gd name="T17" fmla="*/ 0 h 3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7"/>
              <a:gd name="T28" fmla="*/ 0 h 387"/>
              <a:gd name="T29" fmla="*/ 307 w 307"/>
              <a:gd name="T30" fmla="*/ 387 h 3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7" h="387">
                <a:moveTo>
                  <a:pt x="102" y="0"/>
                </a:moveTo>
                <a:lnTo>
                  <a:pt x="204" y="0"/>
                </a:lnTo>
                <a:lnTo>
                  <a:pt x="306" y="129"/>
                </a:lnTo>
                <a:lnTo>
                  <a:pt x="306" y="257"/>
                </a:lnTo>
                <a:lnTo>
                  <a:pt x="204" y="386"/>
                </a:lnTo>
                <a:lnTo>
                  <a:pt x="102" y="386"/>
                </a:lnTo>
                <a:lnTo>
                  <a:pt x="0" y="257"/>
                </a:lnTo>
                <a:lnTo>
                  <a:pt x="0" y="129"/>
                </a:lnTo>
                <a:lnTo>
                  <a:pt x="102" y="0"/>
                </a:lnTo>
              </a:path>
            </a:pathLst>
          </a:custGeom>
          <a:solidFill>
            <a:srgbClr val="FFD2A5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6387" name="Group 190"/>
          <p:cNvGrpSpPr>
            <a:grpSpLocks/>
          </p:cNvGrpSpPr>
          <p:nvPr/>
        </p:nvGrpSpPr>
        <p:grpSpPr bwMode="auto">
          <a:xfrm>
            <a:off x="857250" y="630238"/>
            <a:ext cx="487363" cy="614362"/>
            <a:chOff x="588" y="2997"/>
            <a:chExt cx="307" cy="387"/>
          </a:xfrm>
        </p:grpSpPr>
        <p:sp>
          <p:nvSpPr>
            <p:cNvPr id="16441" name="Freeform 186"/>
            <p:cNvSpPr>
              <a:spLocks/>
            </p:cNvSpPr>
            <p:nvPr/>
          </p:nvSpPr>
          <p:spPr bwMode="auto">
            <a:xfrm>
              <a:off x="588" y="2997"/>
              <a:ext cx="307" cy="387"/>
            </a:xfrm>
            <a:custGeom>
              <a:avLst/>
              <a:gdLst>
                <a:gd name="T0" fmla="*/ 102 w 307"/>
                <a:gd name="T1" fmla="*/ 0 h 387"/>
                <a:gd name="T2" fmla="*/ 204 w 307"/>
                <a:gd name="T3" fmla="*/ 0 h 387"/>
                <a:gd name="T4" fmla="*/ 306 w 307"/>
                <a:gd name="T5" fmla="*/ 129 h 387"/>
                <a:gd name="T6" fmla="*/ 306 w 307"/>
                <a:gd name="T7" fmla="*/ 257 h 387"/>
                <a:gd name="T8" fmla="*/ 204 w 307"/>
                <a:gd name="T9" fmla="*/ 386 h 387"/>
                <a:gd name="T10" fmla="*/ 102 w 307"/>
                <a:gd name="T11" fmla="*/ 386 h 387"/>
                <a:gd name="T12" fmla="*/ 0 w 307"/>
                <a:gd name="T13" fmla="*/ 257 h 387"/>
                <a:gd name="T14" fmla="*/ 0 w 307"/>
                <a:gd name="T15" fmla="*/ 129 h 387"/>
                <a:gd name="T16" fmla="*/ 102 w 307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7"/>
                <a:gd name="T28" fmla="*/ 0 h 387"/>
                <a:gd name="T29" fmla="*/ 307 w 307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7" h="387">
                  <a:moveTo>
                    <a:pt x="102" y="0"/>
                  </a:moveTo>
                  <a:lnTo>
                    <a:pt x="204" y="0"/>
                  </a:lnTo>
                  <a:lnTo>
                    <a:pt x="306" y="129"/>
                  </a:lnTo>
                  <a:lnTo>
                    <a:pt x="306" y="257"/>
                  </a:lnTo>
                  <a:lnTo>
                    <a:pt x="204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FFFF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6442" name="Group 189"/>
            <p:cNvGrpSpPr>
              <a:grpSpLocks/>
            </p:cNvGrpSpPr>
            <p:nvPr/>
          </p:nvGrpSpPr>
          <p:grpSpPr bwMode="auto">
            <a:xfrm>
              <a:off x="665" y="3063"/>
              <a:ext cx="151" cy="254"/>
              <a:chOff x="665" y="3063"/>
              <a:chExt cx="151" cy="254"/>
            </a:xfrm>
          </p:grpSpPr>
          <p:sp>
            <p:nvSpPr>
              <p:cNvPr id="16443" name="Line 187"/>
              <p:cNvSpPr>
                <a:spLocks noChangeShapeType="1"/>
              </p:cNvSpPr>
              <p:nvPr/>
            </p:nvSpPr>
            <p:spPr bwMode="auto">
              <a:xfrm flipH="1">
                <a:off x="665" y="3063"/>
                <a:ext cx="151" cy="25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6444" name="Line 188"/>
              <p:cNvSpPr>
                <a:spLocks noChangeShapeType="1"/>
              </p:cNvSpPr>
              <p:nvPr/>
            </p:nvSpPr>
            <p:spPr bwMode="auto">
              <a:xfrm>
                <a:off x="665" y="3063"/>
                <a:ext cx="151" cy="25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6388" name="Gruppo 90"/>
          <p:cNvGrpSpPr>
            <a:grpSpLocks/>
          </p:cNvGrpSpPr>
          <p:nvPr/>
        </p:nvGrpSpPr>
        <p:grpSpPr bwMode="auto">
          <a:xfrm>
            <a:off x="4260850" y="630238"/>
            <a:ext cx="485775" cy="614362"/>
            <a:chOff x="4260850" y="630238"/>
            <a:chExt cx="485775" cy="614362"/>
          </a:xfrm>
        </p:grpSpPr>
        <p:sp>
          <p:nvSpPr>
            <p:cNvPr id="16439" name="Freeform 191"/>
            <p:cNvSpPr>
              <a:spLocks/>
            </p:cNvSpPr>
            <p:nvPr/>
          </p:nvSpPr>
          <p:spPr bwMode="auto">
            <a:xfrm>
              <a:off x="4260850" y="630238"/>
              <a:ext cx="485775" cy="614362"/>
            </a:xfrm>
            <a:custGeom>
              <a:avLst/>
              <a:gdLst>
                <a:gd name="T0" fmla="*/ 2147483647 w 306"/>
                <a:gd name="T1" fmla="*/ 0 h 387"/>
                <a:gd name="T2" fmla="*/ 2147483647 w 306"/>
                <a:gd name="T3" fmla="*/ 0 h 387"/>
                <a:gd name="T4" fmla="*/ 0 w 306"/>
                <a:gd name="T5" fmla="*/ 2147483647 h 387"/>
                <a:gd name="T6" fmla="*/ 0 w 306"/>
                <a:gd name="T7" fmla="*/ 2147483647 h 387"/>
                <a:gd name="T8" fmla="*/ 2147483647 w 306"/>
                <a:gd name="T9" fmla="*/ 2147483647 h 387"/>
                <a:gd name="T10" fmla="*/ 2147483647 w 306"/>
                <a:gd name="T11" fmla="*/ 2147483647 h 387"/>
                <a:gd name="T12" fmla="*/ 2147483647 w 306"/>
                <a:gd name="T13" fmla="*/ 2147483647 h 387"/>
                <a:gd name="T14" fmla="*/ 2147483647 w 306"/>
                <a:gd name="T15" fmla="*/ 2147483647 h 387"/>
                <a:gd name="T16" fmla="*/ 2147483647 w 306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"/>
                <a:gd name="T28" fmla="*/ 0 h 387"/>
                <a:gd name="T29" fmla="*/ 306 w 306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" h="387">
                  <a:moveTo>
                    <a:pt x="203" y="0"/>
                  </a:moveTo>
                  <a:lnTo>
                    <a:pt x="102" y="0"/>
                  </a:lnTo>
                  <a:lnTo>
                    <a:pt x="0" y="129"/>
                  </a:lnTo>
                  <a:lnTo>
                    <a:pt x="0" y="257"/>
                  </a:lnTo>
                  <a:lnTo>
                    <a:pt x="102" y="386"/>
                  </a:lnTo>
                  <a:lnTo>
                    <a:pt x="203" y="386"/>
                  </a:lnTo>
                  <a:lnTo>
                    <a:pt x="305" y="257"/>
                  </a:lnTo>
                  <a:lnTo>
                    <a:pt x="305" y="129"/>
                  </a:lnTo>
                  <a:lnTo>
                    <a:pt x="203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40" name="Freeform 192"/>
            <p:cNvSpPr>
              <a:spLocks/>
            </p:cNvSpPr>
            <p:nvPr/>
          </p:nvSpPr>
          <p:spPr bwMode="auto">
            <a:xfrm>
              <a:off x="4502150" y="630238"/>
              <a:ext cx="244475" cy="614362"/>
            </a:xfrm>
            <a:custGeom>
              <a:avLst/>
              <a:gdLst>
                <a:gd name="T0" fmla="*/ 2147483647 w 154"/>
                <a:gd name="T1" fmla="*/ 0 h 387"/>
                <a:gd name="T2" fmla="*/ 0 w 154"/>
                <a:gd name="T3" fmla="*/ 0 h 387"/>
                <a:gd name="T4" fmla="*/ 0 w 154"/>
                <a:gd name="T5" fmla="*/ 2147483647 h 387"/>
                <a:gd name="T6" fmla="*/ 2147483647 w 154"/>
                <a:gd name="T7" fmla="*/ 2147483647 h 387"/>
                <a:gd name="T8" fmla="*/ 2147483647 w 154"/>
                <a:gd name="T9" fmla="*/ 2147483647 h 387"/>
                <a:gd name="T10" fmla="*/ 2147483647 w 154"/>
                <a:gd name="T11" fmla="*/ 2147483647 h 387"/>
                <a:gd name="T12" fmla="*/ 2147483647 w 154"/>
                <a:gd name="T13" fmla="*/ 0 h 3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4"/>
                <a:gd name="T22" fmla="*/ 0 h 387"/>
                <a:gd name="T23" fmla="*/ 154 w 154"/>
                <a:gd name="T24" fmla="*/ 387 h 3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4" h="387">
                  <a:moveTo>
                    <a:pt x="51" y="0"/>
                  </a:moveTo>
                  <a:lnTo>
                    <a:pt x="0" y="0"/>
                  </a:lnTo>
                  <a:lnTo>
                    <a:pt x="0" y="386"/>
                  </a:lnTo>
                  <a:lnTo>
                    <a:pt x="51" y="386"/>
                  </a:lnTo>
                  <a:lnTo>
                    <a:pt x="153" y="257"/>
                  </a:lnTo>
                  <a:lnTo>
                    <a:pt x="153" y="129"/>
                  </a:lnTo>
                  <a:lnTo>
                    <a:pt x="51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6389" name="Gruppo 92"/>
          <p:cNvGrpSpPr>
            <a:grpSpLocks/>
          </p:cNvGrpSpPr>
          <p:nvPr/>
        </p:nvGrpSpPr>
        <p:grpSpPr bwMode="auto">
          <a:xfrm>
            <a:off x="2889250" y="630238"/>
            <a:ext cx="485775" cy="614362"/>
            <a:chOff x="2889250" y="630238"/>
            <a:chExt cx="485775" cy="614362"/>
          </a:xfrm>
        </p:grpSpPr>
        <p:sp>
          <p:nvSpPr>
            <p:cNvPr id="16437" name="Freeform 194"/>
            <p:cNvSpPr>
              <a:spLocks/>
            </p:cNvSpPr>
            <p:nvPr/>
          </p:nvSpPr>
          <p:spPr bwMode="auto">
            <a:xfrm>
              <a:off x="2889250" y="630238"/>
              <a:ext cx="485775" cy="614362"/>
            </a:xfrm>
            <a:custGeom>
              <a:avLst/>
              <a:gdLst>
                <a:gd name="T0" fmla="*/ 2147483647 w 306"/>
                <a:gd name="T1" fmla="*/ 0 h 387"/>
                <a:gd name="T2" fmla="*/ 2147483647 w 306"/>
                <a:gd name="T3" fmla="*/ 0 h 387"/>
                <a:gd name="T4" fmla="*/ 2147483647 w 306"/>
                <a:gd name="T5" fmla="*/ 2147483647 h 387"/>
                <a:gd name="T6" fmla="*/ 2147483647 w 306"/>
                <a:gd name="T7" fmla="*/ 2147483647 h 387"/>
                <a:gd name="T8" fmla="*/ 2147483647 w 306"/>
                <a:gd name="T9" fmla="*/ 2147483647 h 387"/>
                <a:gd name="T10" fmla="*/ 2147483647 w 306"/>
                <a:gd name="T11" fmla="*/ 2147483647 h 387"/>
                <a:gd name="T12" fmla="*/ 0 w 306"/>
                <a:gd name="T13" fmla="*/ 2147483647 h 387"/>
                <a:gd name="T14" fmla="*/ 0 w 306"/>
                <a:gd name="T15" fmla="*/ 2147483647 h 387"/>
                <a:gd name="T16" fmla="*/ 2147483647 w 306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"/>
                <a:gd name="T28" fmla="*/ 0 h 387"/>
                <a:gd name="T29" fmla="*/ 306 w 306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" h="387">
                  <a:moveTo>
                    <a:pt x="102" y="0"/>
                  </a:moveTo>
                  <a:lnTo>
                    <a:pt x="203" y="0"/>
                  </a:lnTo>
                  <a:lnTo>
                    <a:pt x="305" y="129"/>
                  </a:lnTo>
                  <a:lnTo>
                    <a:pt x="305" y="257"/>
                  </a:lnTo>
                  <a:lnTo>
                    <a:pt x="203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38" name="Freeform 195"/>
            <p:cNvSpPr>
              <a:spLocks/>
            </p:cNvSpPr>
            <p:nvPr/>
          </p:nvSpPr>
          <p:spPr bwMode="auto">
            <a:xfrm>
              <a:off x="2889250" y="936625"/>
              <a:ext cx="485775" cy="307975"/>
            </a:xfrm>
            <a:custGeom>
              <a:avLst/>
              <a:gdLst>
                <a:gd name="T0" fmla="*/ 0 w 306"/>
                <a:gd name="T1" fmla="*/ 0 h 194"/>
                <a:gd name="T2" fmla="*/ 2147483647 w 306"/>
                <a:gd name="T3" fmla="*/ 0 h 194"/>
                <a:gd name="T4" fmla="*/ 2147483647 w 306"/>
                <a:gd name="T5" fmla="*/ 2147483647 h 194"/>
                <a:gd name="T6" fmla="*/ 2147483647 w 306"/>
                <a:gd name="T7" fmla="*/ 2147483647 h 194"/>
                <a:gd name="T8" fmla="*/ 2147483647 w 306"/>
                <a:gd name="T9" fmla="*/ 2147483647 h 194"/>
                <a:gd name="T10" fmla="*/ 0 w 306"/>
                <a:gd name="T11" fmla="*/ 2147483647 h 194"/>
                <a:gd name="T12" fmla="*/ 0 w 306"/>
                <a:gd name="T13" fmla="*/ 0 h 1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6"/>
                <a:gd name="T22" fmla="*/ 0 h 194"/>
                <a:gd name="T23" fmla="*/ 306 w 306"/>
                <a:gd name="T24" fmla="*/ 194 h 1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6" h="194">
                  <a:moveTo>
                    <a:pt x="0" y="0"/>
                  </a:moveTo>
                  <a:lnTo>
                    <a:pt x="305" y="0"/>
                  </a:lnTo>
                  <a:lnTo>
                    <a:pt x="305" y="64"/>
                  </a:lnTo>
                  <a:lnTo>
                    <a:pt x="204" y="193"/>
                  </a:lnTo>
                  <a:lnTo>
                    <a:pt x="102" y="193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6390" name="Gruppo 95"/>
          <p:cNvGrpSpPr>
            <a:grpSpLocks/>
          </p:cNvGrpSpPr>
          <p:nvPr/>
        </p:nvGrpSpPr>
        <p:grpSpPr bwMode="auto">
          <a:xfrm>
            <a:off x="215900" y="1874838"/>
            <a:ext cx="485775" cy="614362"/>
            <a:chOff x="215900" y="1874838"/>
            <a:chExt cx="485775" cy="614362"/>
          </a:xfrm>
        </p:grpSpPr>
        <p:sp>
          <p:nvSpPr>
            <p:cNvPr id="16435" name="Freeform 197"/>
            <p:cNvSpPr>
              <a:spLocks/>
            </p:cNvSpPr>
            <p:nvPr/>
          </p:nvSpPr>
          <p:spPr bwMode="auto">
            <a:xfrm>
              <a:off x="215900" y="1874838"/>
              <a:ext cx="485775" cy="614362"/>
            </a:xfrm>
            <a:custGeom>
              <a:avLst/>
              <a:gdLst>
                <a:gd name="T0" fmla="*/ 2147483647 w 306"/>
                <a:gd name="T1" fmla="*/ 0 h 387"/>
                <a:gd name="T2" fmla="*/ 2147483647 w 306"/>
                <a:gd name="T3" fmla="*/ 0 h 387"/>
                <a:gd name="T4" fmla="*/ 0 w 306"/>
                <a:gd name="T5" fmla="*/ 2147483647 h 387"/>
                <a:gd name="T6" fmla="*/ 0 w 306"/>
                <a:gd name="T7" fmla="*/ 2147483647 h 387"/>
                <a:gd name="T8" fmla="*/ 2147483647 w 306"/>
                <a:gd name="T9" fmla="*/ 2147483647 h 387"/>
                <a:gd name="T10" fmla="*/ 2147483647 w 306"/>
                <a:gd name="T11" fmla="*/ 2147483647 h 387"/>
                <a:gd name="T12" fmla="*/ 2147483647 w 306"/>
                <a:gd name="T13" fmla="*/ 2147483647 h 387"/>
                <a:gd name="T14" fmla="*/ 2147483647 w 306"/>
                <a:gd name="T15" fmla="*/ 2147483647 h 387"/>
                <a:gd name="T16" fmla="*/ 2147483647 w 306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"/>
                <a:gd name="T28" fmla="*/ 0 h 387"/>
                <a:gd name="T29" fmla="*/ 306 w 306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" h="387">
                  <a:moveTo>
                    <a:pt x="203" y="0"/>
                  </a:moveTo>
                  <a:lnTo>
                    <a:pt x="102" y="0"/>
                  </a:lnTo>
                  <a:lnTo>
                    <a:pt x="0" y="129"/>
                  </a:lnTo>
                  <a:lnTo>
                    <a:pt x="0" y="257"/>
                  </a:lnTo>
                  <a:lnTo>
                    <a:pt x="102" y="386"/>
                  </a:lnTo>
                  <a:lnTo>
                    <a:pt x="203" y="386"/>
                  </a:lnTo>
                  <a:lnTo>
                    <a:pt x="305" y="257"/>
                  </a:lnTo>
                  <a:lnTo>
                    <a:pt x="305" y="129"/>
                  </a:lnTo>
                  <a:lnTo>
                    <a:pt x="203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36" name="Freeform 198"/>
            <p:cNvSpPr>
              <a:spLocks/>
            </p:cNvSpPr>
            <p:nvPr/>
          </p:nvSpPr>
          <p:spPr bwMode="auto">
            <a:xfrm>
              <a:off x="215900" y="1874838"/>
              <a:ext cx="485775" cy="614362"/>
            </a:xfrm>
            <a:custGeom>
              <a:avLst/>
              <a:gdLst>
                <a:gd name="T0" fmla="*/ 2147483647 w 306"/>
                <a:gd name="T1" fmla="*/ 0 h 387"/>
                <a:gd name="T2" fmla="*/ 0 w 306"/>
                <a:gd name="T3" fmla="*/ 2147483647 h 387"/>
                <a:gd name="T4" fmla="*/ 2147483647 w 306"/>
                <a:gd name="T5" fmla="*/ 2147483647 h 387"/>
                <a:gd name="T6" fmla="*/ 2147483647 w 306"/>
                <a:gd name="T7" fmla="*/ 2147483647 h 387"/>
                <a:gd name="T8" fmla="*/ 2147483647 w 306"/>
                <a:gd name="T9" fmla="*/ 2147483647 h 387"/>
                <a:gd name="T10" fmla="*/ 2147483647 w 306"/>
                <a:gd name="T11" fmla="*/ 2147483647 h 387"/>
                <a:gd name="T12" fmla="*/ 2147483647 w 306"/>
                <a:gd name="T13" fmla="*/ 0 h 3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6"/>
                <a:gd name="T22" fmla="*/ 0 h 387"/>
                <a:gd name="T23" fmla="*/ 306 w 306"/>
                <a:gd name="T24" fmla="*/ 387 h 3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6" h="387">
                  <a:moveTo>
                    <a:pt x="203" y="0"/>
                  </a:moveTo>
                  <a:lnTo>
                    <a:pt x="0" y="257"/>
                  </a:lnTo>
                  <a:lnTo>
                    <a:pt x="101" y="386"/>
                  </a:lnTo>
                  <a:lnTo>
                    <a:pt x="203" y="386"/>
                  </a:lnTo>
                  <a:lnTo>
                    <a:pt x="305" y="257"/>
                  </a:lnTo>
                  <a:lnTo>
                    <a:pt x="305" y="129"/>
                  </a:lnTo>
                  <a:lnTo>
                    <a:pt x="203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6391" name="Gruppo 96"/>
          <p:cNvGrpSpPr>
            <a:grpSpLocks/>
          </p:cNvGrpSpPr>
          <p:nvPr/>
        </p:nvGrpSpPr>
        <p:grpSpPr bwMode="auto">
          <a:xfrm>
            <a:off x="909638" y="1836738"/>
            <a:ext cx="485775" cy="614362"/>
            <a:chOff x="909638" y="1836738"/>
            <a:chExt cx="485775" cy="614362"/>
          </a:xfrm>
        </p:grpSpPr>
        <p:sp>
          <p:nvSpPr>
            <p:cNvPr id="16433" name="Freeform 200"/>
            <p:cNvSpPr>
              <a:spLocks/>
            </p:cNvSpPr>
            <p:nvPr/>
          </p:nvSpPr>
          <p:spPr bwMode="auto">
            <a:xfrm>
              <a:off x="909638" y="1836738"/>
              <a:ext cx="485775" cy="614362"/>
            </a:xfrm>
            <a:custGeom>
              <a:avLst/>
              <a:gdLst>
                <a:gd name="T0" fmla="*/ 2147483647 w 306"/>
                <a:gd name="T1" fmla="*/ 0 h 387"/>
                <a:gd name="T2" fmla="*/ 2147483647 w 306"/>
                <a:gd name="T3" fmla="*/ 0 h 387"/>
                <a:gd name="T4" fmla="*/ 0 w 306"/>
                <a:gd name="T5" fmla="*/ 2147483647 h 387"/>
                <a:gd name="T6" fmla="*/ 0 w 306"/>
                <a:gd name="T7" fmla="*/ 2147483647 h 387"/>
                <a:gd name="T8" fmla="*/ 2147483647 w 306"/>
                <a:gd name="T9" fmla="*/ 2147483647 h 387"/>
                <a:gd name="T10" fmla="*/ 2147483647 w 306"/>
                <a:gd name="T11" fmla="*/ 2147483647 h 387"/>
                <a:gd name="T12" fmla="*/ 2147483647 w 306"/>
                <a:gd name="T13" fmla="*/ 2147483647 h 387"/>
                <a:gd name="T14" fmla="*/ 2147483647 w 306"/>
                <a:gd name="T15" fmla="*/ 2147483647 h 387"/>
                <a:gd name="T16" fmla="*/ 2147483647 w 306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"/>
                <a:gd name="T28" fmla="*/ 0 h 387"/>
                <a:gd name="T29" fmla="*/ 306 w 306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" h="387">
                  <a:moveTo>
                    <a:pt x="203" y="0"/>
                  </a:moveTo>
                  <a:lnTo>
                    <a:pt x="102" y="0"/>
                  </a:lnTo>
                  <a:lnTo>
                    <a:pt x="0" y="129"/>
                  </a:lnTo>
                  <a:lnTo>
                    <a:pt x="0" y="257"/>
                  </a:lnTo>
                  <a:lnTo>
                    <a:pt x="102" y="386"/>
                  </a:lnTo>
                  <a:lnTo>
                    <a:pt x="203" y="386"/>
                  </a:lnTo>
                  <a:lnTo>
                    <a:pt x="305" y="257"/>
                  </a:lnTo>
                  <a:lnTo>
                    <a:pt x="305" y="129"/>
                  </a:lnTo>
                  <a:lnTo>
                    <a:pt x="203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34" name="Freeform 201"/>
            <p:cNvSpPr>
              <a:spLocks/>
            </p:cNvSpPr>
            <p:nvPr/>
          </p:nvSpPr>
          <p:spPr bwMode="auto">
            <a:xfrm>
              <a:off x="909638" y="2041525"/>
              <a:ext cx="485775" cy="409575"/>
            </a:xfrm>
            <a:custGeom>
              <a:avLst/>
              <a:gdLst>
                <a:gd name="T0" fmla="*/ 2147483647 w 306"/>
                <a:gd name="T1" fmla="*/ 0 h 258"/>
                <a:gd name="T2" fmla="*/ 0 w 306"/>
                <a:gd name="T3" fmla="*/ 2147483647 h 258"/>
                <a:gd name="T4" fmla="*/ 2147483647 w 306"/>
                <a:gd name="T5" fmla="*/ 2147483647 h 258"/>
                <a:gd name="T6" fmla="*/ 2147483647 w 306"/>
                <a:gd name="T7" fmla="*/ 2147483647 h 258"/>
                <a:gd name="T8" fmla="*/ 2147483647 w 306"/>
                <a:gd name="T9" fmla="*/ 2147483647 h 258"/>
                <a:gd name="T10" fmla="*/ 2147483647 w 306"/>
                <a:gd name="T11" fmla="*/ 0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258"/>
                <a:gd name="T20" fmla="*/ 306 w 306"/>
                <a:gd name="T21" fmla="*/ 258 h 2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258">
                  <a:moveTo>
                    <a:pt x="305" y="0"/>
                  </a:moveTo>
                  <a:lnTo>
                    <a:pt x="0" y="128"/>
                  </a:lnTo>
                  <a:lnTo>
                    <a:pt x="101" y="257"/>
                  </a:lnTo>
                  <a:lnTo>
                    <a:pt x="203" y="257"/>
                  </a:lnTo>
                  <a:lnTo>
                    <a:pt x="305" y="128"/>
                  </a:lnTo>
                  <a:lnTo>
                    <a:pt x="305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6392" name="Gruppo 93"/>
          <p:cNvGrpSpPr>
            <a:grpSpLocks/>
          </p:cNvGrpSpPr>
          <p:nvPr/>
        </p:nvGrpSpPr>
        <p:grpSpPr bwMode="auto">
          <a:xfrm>
            <a:off x="2203450" y="630238"/>
            <a:ext cx="485775" cy="614362"/>
            <a:chOff x="2203450" y="630238"/>
            <a:chExt cx="485775" cy="614362"/>
          </a:xfrm>
        </p:grpSpPr>
        <p:sp>
          <p:nvSpPr>
            <p:cNvPr id="16431" name="Freeform 203"/>
            <p:cNvSpPr>
              <a:spLocks/>
            </p:cNvSpPr>
            <p:nvPr/>
          </p:nvSpPr>
          <p:spPr bwMode="auto">
            <a:xfrm>
              <a:off x="2203450" y="630238"/>
              <a:ext cx="485775" cy="614362"/>
            </a:xfrm>
            <a:custGeom>
              <a:avLst/>
              <a:gdLst>
                <a:gd name="T0" fmla="*/ 2147483647 w 306"/>
                <a:gd name="T1" fmla="*/ 0 h 387"/>
                <a:gd name="T2" fmla="*/ 2147483647 w 306"/>
                <a:gd name="T3" fmla="*/ 0 h 387"/>
                <a:gd name="T4" fmla="*/ 2147483647 w 306"/>
                <a:gd name="T5" fmla="*/ 2147483647 h 387"/>
                <a:gd name="T6" fmla="*/ 2147483647 w 306"/>
                <a:gd name="T7" fmla="*/ 2147483647 h 387"/>
                <a:gd name="T8" fmla="*/ 2147483647 w 306"/>
                <a:gd name="T9" fmla="*/ 2147483647 h 387"/>
                <a:gd name="T10" fmla="*/ 2147483647 w 306"/>
                <a:gd name="T11" fmla="*/ 2147483647 h 387"/>
                <a:gd name="T12" fmla="*/ 0 w 306"/>
                <a:gd name="T13" fmla="*/ 2147483647 h 387"/>
                <a:gd name="T14" fmla="*/ 0 w 306"/>
                <a:gd name="T15" fmla="*/ 2147483647 h 387"/>
                <a:gd name="T16" fmla="*/ 2147483647 w 306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"/>
                <a:gd name="T28" fmla="*/ 0 h 387"/>
                <a:gd name="T29" fmla="*/ 306 w 306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" h="387">
                  <a:moveTo>
                    <a:pt x="102" y="0"/>
                  </a:moveTo>
                  <a:lnTo>
                    <a:pt x="203" y="0"/>
                  </a:lnTo>
                  <a:lnTo>
                    <a:pt x="305" y="129"/>
                  </a:lnTo>
                  <a:lnTo>
                    <a:pt x="305" y="257"/>
                  </a:lnTo>
                  <a:lnTo>
                    <a:pt x="203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32" name="Freeform 204"/>
            <p:cNvSpPr>
              <a:spLocks/>
            </p:cNvSpPr>
            <p:nvPr/>
          </p:nvSpPr>
          <p:spPr bwMode="auto">
            <a:xfrm>
              <a:off x="2203450" y="835025"/>
              <a:ext cx="485775" cy="409575"/>
            </a:xfrm>
            <a:custGeom>
              <a:avLst/>
              <a:gdLst>
                <a:gd name="T0" fmla="*/ 0 w 306"/>
                <a:gd name="T1" fmla="*/ 0 h 258"/>
                <a:gd name="T2" fmla="*/ 2147483647 w 306"/>
                <a:gd name="T3" fmla="*/ 0 h 258"/>
                <a:gd name="T4" fmla="*/ 2147483647 w 306"/>
                <a:gd name="T5" fmla="*/ 2147483647 h 258"/>
                <a:gd name="T6" fmla="*/ 2147483647 w 306"/>
                <a:gd name="T7" fmla="*/ 2147483647 h 258"/>
                <a:gd name="T8" fmla="*/ 2147483647 w 306"/>
                <a:gd name="T9" fmla="*/ 2147483647 h 258"/>
                <a:gd name="T10" fmla="*/ 0 w 306"/>
                <a:gd name="T11" fmla="*/ 2147483647 h 258"/>
                <a:gd name="T12" fmla="*/ 0 w 30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6"/>
                <a:gd name="T22" fmla="*/ 0 h 258"/>
                <a:gd name="T23" fmla="*/ 306 w 306"/>
                <a:gd name="T24" fmla="*/ 258 h 2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6" h="258">
                  <a:moveTo>
                    <a:pt x="0" y="0"/>
                  </a:moveTo>
                  <a:lnTo>
                    <a:pt x="305" y="0"/>
                  </a:lnTo>
                  <a:lnTo>
                    <a:pt x="305" y="128"/>
                  </a:lnTo>
                  <a:lnTo>
                    <a:pt x="204" y="257"/>
                  </a:lnTo>
                  <a:lnTo>
                    <a:pt x="102" y="257"/>
                  </a:lnTo>
                  <a:lnTo>
                    <a:pt x="0" y="128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6393" name="Gruppo 89"/>
          <p:cNvGrpSpPr>
            <a:grpSpLocks/>
          </p:cNvGrpSpPr>
          <p:nvPr/>
        </p:nvGrpSpPr>
        <p:grpSpPr bwMode="auto">
          <a:xfrm>
            <a:off x="4933950" y="630238"/>
            <a:ext cx="485775" cy="614362"/>
            <a:chOff x="4933950" y="630238"/>
            <a:chExt cx="485776" cy="614362"/>
          </a:xfrm>
        </p:grpSpPr>
        <p:sp>
          <p:nvSpPr>
            <p:cNvPr id="16429" name="Freeform 206"/>
            <p:cNvSpPr>
              <a:spLocks/>
            </p:cNvSpPr>
            <p:nvPr/>
          </p:nvSpPr>
          <p:spPr bwMode="auto">
            <a:xfrm>
              <a:off x="4933950" y="630238"/>
              <a:ext cx="485775" cy="614362"/>
            </a:xfrm>
            <a:custGeom>
              <a:avLst/>
              <a:gdLst>
                <a:gd name="T0" fmla="*/ 2147483647 w 306"/>
                <a:gd name="T1" fmla="*/ 0 h 387"/>
                <a:gd name="T2" fmla="*/ 2147483647 w 306"/>
                <a:gd name="T3" fmla="*/ 0 h 387"/>
                <a:gd name="T4" fmla="*/ 0 w 306"/>
                <a:gd name="T5" fmla="*/ 2147483647 h 387"/>
                <a:gd name="T6" fmla="*/ 0 w 306"/>
                <a:gd name="T7" fmla="*/ 2147483647 h 387"/>
                <a:gd name="T8" fmla="*/ 2147483647 w 306"/>
                <a:gd name="T9" fmla="*/ 2147483647 h 387"/>
                <a:gd name="T10" fmla="*/ 2147483647 w 306"/>
                <a:gd name="T11" fmla="*/ 2147483647 h 387"/>
                <a:gd name="T12" fmla="*/ 2147483647 w 306"/>
                <a:gd name="T13" fmla="*/ 2147483647 h 387"/>
                <a:gd name="T14" fmla="*/ 2147483647 w 306"/>
                <a:gd name="T15" fmla="*/ 2147483647 h 387"/>
                <a:gd name="T16" fmla="*/ 2147483647 w 306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"/>
                <a:gd name="T28" fmla="*/ 0 h 387"/>
                <a:gd name="T29" fmla="*/ 306 w 306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" h="387">
                  <a:moveTo>
                    <a:pt x="203" y="0"/>
                  </a:moveTo>
                  <a:lnTo>
                    <a:pt x="102" y="0"/>
                  </a:lnTo>
                  <a:lnTo>
                    <a:pt x="0" y="129"/>
                  </a:lnTo>
                  <a:lnTo>
                    <a:pt x="0" y="257"/>
                  </a:lnTo>
                  <a:lnTo>
                    <a:pt x="102" y="386"/>
                  </a:lnTo>
                  <a:lnTo>
                    <a:pt x="203" y="386"/>
                  </a:lnTo>
                  <a:lnTo>
                    <a:pt x="305" y="257"/>
                  </a:lnTo>
                  <a:lnTo>
                    <a:pt x="305" y="129"/>
                  </a:lnTo>
                  <a:lnTo>
                    <a:pt x="203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30" name="Freeform 207"/>
            <p:cNvSpPr>
              <a:spLocks/>
            </p:cNvSpPr>
            <p:nvPr/>
          </p:nvSpPr>
          <p:spPr bwMode="auto">
            <a:xfrm>
              <a:off x="5256213" y="630238"/>
              <a:ext cx="163513" cy="614362"/>
            </a:xfrm>
            <a:custGeom>
              <a:avLst/>
              <a:gdLst>
                <a:gd name="T0" fmla="*/ 0 w 103"/>
                <a:gd name="T1" fmla="*/ 0 h 387"/>
                <a:gd name="T2" fmla="*/ 0 w 103"/>
                <a:gd name="T3" fmla="*/ 2147483647 h 387"/>
                <a:gd name="T4" fmla="*/ 2147483647 w 103"/>
                <a:gd name="T5" fmla="*/ 2147483647 h 387"/>
                <a:gd name="T6" fmla="*/ 2147483647 w 103"/>
                <a:gd name="T7" fmla="*/ 2147483647 h 387"/>
                <a:gd name="T8" fmla="*/ 0 w 103"/>
                <a:gd name="T9" fmla="*/ 0 h 3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387"/>
                <a:gd name="T17" fmla="*/ 103 w 103"/>
                <a:gd name="T18" fmla="*/ 387 h 3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387">
                  <a:moveTo>
                    <a:pt x="0" y="0"/>
                  </a:moveTo>
                  <a:lnTo>
                    <a:pt x="0" y="386"/>
                  </a:lnTo>
                  <a:lnTo>
                    <a:pt x="102" y="257"/>
                  </a:lnTo>
                  <a:lnTo>
                    <a:pt x="102" y="129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6394" name="Gruppo 88"/>
          <p:cNvGrpSpPr>
            <a:grpSpLocks/>
          </p:cNvGrpSpPr>
          <p:nvPr/>
        </p:nvGrpSpPr>
        <p:grpSpPr bwMode="auto">
          <a:xfrm>
            <a:off x="5662613" y="630238"/>
            <a:ext cx="487362" cy="614362"/>
            <a:chOff x="5662613" y="630238"/>
            <a:chExt cx="487362" cy="614362"/>
          </a:xfrm>
        </p:grpSpPr>
        <p:sp>
          <p:nvSpPr>
            <p:cNvPr id="16426" name="Freeform 209"/>
            <p:cNvSpPr>
              <a:spLocks/>
            </p:cNvSpPr>
            <p:nvPr/>
          </p:nvSpPr>
          <p:spPr bwMode="auto">
            <a:xfrm>
              <a:off x="5662613" y="630238"/>
              <a:ext cx="487362" cy="614362"/>
            </a:xfrm>
            <a:custGeom>
              <a:avLst/>
              <a:gdLst>
                <a:gd name="T0" fmla="*/ 2147483647 w 307"/>
                <a:gd name="T1" fmla="*/ 0 h 387"/>
                <a:gd name="T2" fmla="*/ 2147483647 w 307"/>
                <a:gd name="T3" fmla="*/ 0 h 387"/>
                <a:gd name="T4" fmla="*/ 2147483647 w 307"/>
                <a:gd name="T5" fmla="*/ 2147483647 h 387"/>
                <a:gd name="T6" fmla="*/ 2147483647 w 307"/>
                <a:gd name="T7" fmla="*/ 2147483647 h 387"/>
                <a:gd name="T8" fmla="*/ 2147483647 w 307"/>
                <a:gd name="T9" fmla="*/ 2147483647 h 387"/>
                <a:gd name="T10" fmla="*/ 2147483647 w 307"/>
                <a:gd name="T11" fmla="*/ 2147483647 h 387"/>
                <a:gd name="T12" fmla="*/ 0 w 307"/>
                <a:gd name="T13" fmla="*/ 2147483647 h 387"/>
                <a:gd name="T14" fmla="*/ 0 w 307"/>
                <a:gd name="T15" fmla="*/ 2147483647 h 387"/>
                <a:gd name="T16" fmla="*/ 2147483647 w 307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7"/>
                <a:gd name="T28" fmla="*/ 0 h 387"/>
                <a:gd name="T29" fmla="*/ 307 w 307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7" h="387">
                  <a:moveTo>
                    <a:pt x="102" y="0"/>
                  </a:moveTo>
                  <a:lnTo>
                    <a:pt x="204" y="0"/>
                  </a:lnTo>
                  <a:lnTo>
                    <a:pt x="306" y="129"/>
                  </a:lnTo>
                  <a:lnTo>
                    <a:pt x="306" y="257"/>
                  </a:lnTo>
                  <a:lnTo>
                    <a:pt x="204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27" name="Freeform 210"/>
            <p:cNvSpPr>
              <a:spLocks/>
            </p:cNvSpPr>
            <p:nvPr/>
          </p:nvSpPr>
          <p:spPr bwMode="auto">
            <a:xfrm>
              <a:off x="5662613" y="630238"/>
              <a:ext cx="163512" cy="614362"/>
            </a:xfrm>
            <a:custGeom>
              <a:avLst/>
              <a:gdLst>
                <a:gd name="T0" fmla="*/ 2147483647 w 103"/>
                <a:gd name="T1" fmla="*/ 0 h 387"/>
                <a:gd name="T2" fmla="*/ 2147483647 w 103"/>
                <a:gd name="T3" fmla="*/ 2147483647 h 387"/>
                <a:gd name="T4" fmla="*/ 0 w 103"/>
                <a:gd name="T5" fmla="*/ 2147483647 h 387"/>
                <a:gd name="T6" fmla="*/ 0 w 103"/>
                <a:gd name="T7" fmla="*/ 2147483647 h 387"/>
                <a:gd name="T8" fmla="*/ 2147483647 w 103"/>
                <a:gd name="T9" fmla="*/ 0 h 3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387"/>
                <a:gd name="T17" fmla="*/ 103 w 103"/>
                <a:gd name="T18" fmla="*/ 387 h 3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387">
                  <a:moveTo>
                    <a:pt x="102" y="0"/>
                  </a:move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28" name="Freeform 211"/>
            <p:cNvSpPr>
              <a:spLocks/>
            </p:cNvSpPr>
            <p:nvPr/>
          </p:nvSpPr>
          <p:spPr bwMode="auto">
            <a:xfrm>
              <a:off x="5986463" y="630238"/>
              <a:ext cx="163512" cy="614362"/>
            </a:xfrm>
            <a:custGeom>
              <a:avLst/>
              <a:gdLst>
                <a:gd name="T0" fmla="*/ 0 w 103"/>
                <a:gd name="T1" fmla="*/ 0 h 387"/>
                <a:gd name="T2" fmla="*/ 0 w 103"/>
                <a:gd name="T3" fmla="*/ 2147483647 h 387"/>
                <a:gd name="T4" fmla="*/ 2147483647 w 103"/>
                <a:gd name="T5" fmla="*/ 2147483647 h 387"/>
                <a:gd name="T6" fmla="*/ 2147483647 w 103"/>
                <a:gd name="T7" fmla="*/ 2147483647 h 387"/>
                <a:gd name="T8" fmla="*/ 0 w 103"/>
                <a:gd name="T9" fmla="*/ 0 h 3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387"/>
                <a:gd name="T17" fmla="*/ 103 w 103"/>
                <a:gd name="T18" fmla="*/ 387 h 3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387">
                  <a:moveTo>
                    <a:pt x="0" y="0"/>
                  </a:moveTo>
                  <a:lnTo>
                    <a:pt x="0" y="386"/>
                  </a:lnTo>
                  <a:lnTo>
                    <a:pt x="102" y="257"/>
                  </a:lnTo>
                  <a:lnTo>
                    <a:pt x="102" y="129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6395" name="Gruppo 91"/>
          <p:cNvGrpSpPr>
            <a:grpSpLocks/>
          </p:cNvGrpSpPr>
          <p:nvPr/>
        </p:nvGrpSpPr>
        <p:grpSpPr bwMode="auto">
          <a:xfrm>
            <a:off x="3587750" y="630238"/>
            <a:ext cx="485775" cy="614362"/>
            <a:chOff x="3587750" y="630238"/>
            <a:chExt cx="485775" cy="614362"/>
          </a:xfrm>
        </p:grpSpPr>
        <p:sp>
          <p:nvSpPr>
            <p:cNvPr id="16424" name="Freeform 213"/>
            <p:cNvSpPr>
              <a:spLocks/>
            </p:cNvSpPr>
            <p:nvPr/>
          </p:nvSpPr>
          <p:spPr bwMode="auto">
            <a:xfrm>
              <a:off x="3587750" y="630238"/>
              <a:ext cx="485775" cy="614362"/>
            </a:xfrm>
            <a:custGeom>
              <a:avLst/>
              <a:gdLst>
                <a:gd name="T0" fmla="*/ 2147483647 w 306"/>
                <a:gd name="T1" fmla="*/ 0 h 387"/>
                <a:gd name="T2" fmla="*/ 2147483647 w 306"/>
                <a:gd name="T3" fmla="*/ 0 h 387"/>
                <a:gd name="T4" fmla="*/ 2147483647 w 306"/>
                <a:gd name="T5" fmla="*/ 2147483647 h 387"/>
                <a:gd name="T6" fmla="*/ 2147483647 w 306"/>
                <a:gd name="T7" fmla="*/ 2147483647 h 387"/>
                <a:gd name="T8" fmla="*/ 2147483647 w 306"/>
                <a:gd name="T9" fmla="*/ 2147483647 h 387"/>
                <a:gd name="T10" fmla="*/ 2147483647 w 306"/>
                <a:gd name="T11" fmla="*/ 2147483647 h 387"/>
                <a:gd name="T12" fmla="*/ 0 w 306"/>
                <a:gd name="T13" fmla="*/ 2147483647 h 387"/>
                <a:gd name="T14" fmla="*/ 0 w 306"/>
                <a:gd name="T15" fmla="*/ 2147483647 h 387"/>
                <a:gd name="T16" fmla="*/ 2147483647 w 306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"/>
                <a:gd name="T28" fmla="*/ 0 h 387"/>
                <a:gd name="T29" fmla="*/ 306 w 306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" h="387">
                  <a:moveTo>
                    <a:pt x="102" y="0"/>
                  </a:moveTo>
                  <a:lnTo>
                    <a:pt x="203" y="0"/>
                  </a:lnTo>
                  <a:lnTo>
                    <a:pt x="305" y="129"/>
                  </a:lnTo>
                  <a:lnTo>
                    <a:pt x="305" y="257"/>
                  </a:lnTo>
                  <a:lnTo>
                    <a:pt x="203" y="386"/>
                  </a:lnTo>
                  <a:lnTo>
                    <a:pt x="102" y="386"/>
                  </a:lnTo>
                  <a:lnTo>
                    <a:pt x="0" y="257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25" name="Freeform 214"/>
            <p:cNvSpPr>
              <a:spLocks/>
            </p:cNvSpPr>
            <p:nvPr/>
          </p:nvSpPr>
          <p:spPr bwMode="auto">
            <a:xfrm>
              <a:off x="3587750" y="1038225"/>
              <a:ext cx="485775" cy="206375"/>
            </a:xfrm>
            <a:custGeom>
              <a:avLst/>
              <a:gdLst>
                <a:gd name="T0" fmla="*/ 0 w 306"/>
                <a:gd name="T1" fmla="*/ 0 h 130"/>
                <a:gd name="T2" fmla="*/ 2147483647 w 306"/>
                <a:gd name="T3" fmla="*/ 0 h 130"/>
                <a:gd name="T4" fmla="*/ 2147483647 w 306"/>
                <a:gd name="T5" fmla="*/ 2147483647 h 130"/>
                <a:gd name="T6" fmla="*/ 2147483647 w 306"/>
                <a:gd name="T7" fmla="*/ 2147483647 h 130"/>
                <a:gd name="T8" fmla="*/ 0 w 306"/>
                <a:gd name="T9" fmla="*/ 0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130"/>
                <a:gd name="T17" fmla="*/ 306 w 306"/>
                <a:gd name="T18" fmla="*/ 130 h 1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130">
                  <a:moveTo>
                    <a:pt x="0" y="0"/>
                  </a:moveTo>
                  <a:lnTo>
                    <a:pt x="305" y="0"/>
                  </a:lnTo>
                  <a:lnTo>
                    <a:pt x="204" y="129"/>
                  </a:lnTo>
                  <a:lnTo>
                    <a:pt x="102" y="129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6396" name="Gruppo 94"/>
          <p:cNvGrpSpPr>
            <a:grpSpLocks/>
          </p:cNvGrpSpPr>
          <p:nvPr/>
        </p:nvGrpSpPr>
        <p:grpSpPr bwMode="auto">
          <a:xfrm>
            <a:off x="1550988" y="630238"/>
            <a:ext cx="485775" cy="612775"/>
            <a:chOff x="1550988" y="630238"/>
            <a:chExt cx="485776" cy="612775"/>
          </a:xfrm>
        </p:grpSpPr>
        <p:sp>
          <p:nvSpPr>
            <p:cNvPr id="16422" name="Freeform 216"/>
            <p:cNvSpPr>
              <a:spLocks/>
            </p:cNvSpPr>
            <p:nvPr/>
          </p:nvSpPr>
          <p:spPr bwMode="auto">
            <a:xfrm>
              <a:off x="1550988" y="630238"/>
              <a:ext cx="485775" cy="612775"/>
            </a:xfrm>
            <a:custGeom>
              <a:avLst/>
              <a:gdLst>
                <a:gd name="T0" fmla="*/ 2147483647 w 306"/>
                <a:gd name="T1" fmla="*/ 0 h 386"/>
                <a:gd name="T2" fmla="*/ 2147483647 w 306"/>
                <a:gd name="T3" fmla="*/ 0 h 386"/>
                <a:gd name="T4" fmla="*/ 2147483647 w 306"/>
                <a:gd name="T5" fmla="*/ 2147483647 h 386"/>
                <a:gd name="T6" fmla="*/ 2147483647 w 306"/>
                <a:gd name="T7" fmla="*/ 2147483647 h 386"/>
                <a:gd name="T8" fmla="*/ 2147483647 w 306"/>
                <a:gd name="T9" fmla="*/ 2147483647 h 386"/>
                <a:gd name="T10" fmla="*/ 2147483647 w 306"/>
                <a:gd name="T11" fmla="*/ 2147483647 h 386"/>
                <a:gd name="T12" fmla="*/ 0 w 306"/>
                <a:gd name="T13" fmla="*/ 2147483647 h 386"/>
                <a:gd name="T14" fmla="*/ 0 w 306"/>
                <a:gd name="T15" fmla="*/ 2147483647 h 386"/>
                <a:gd name="T16" fmla="*/ 2147483647 w 306"/>
                <a:gd name="T17" fmla="*/ 0 h 3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6"/>
                <a:gd name="T28" fmla="*/ 0 h 386"/>
                <a:gd name="T29" fmla="*/ 306 w 306"/>
                <a:gd name="T30" fmla="*/ 386 h 38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6" h="386">
                  <a:moveTo>
                    <a:pt x="102" y="0"/>
                  </a:moveTo>
                  <a:lnTo>
                    <a:pt x="203" y="0"/>
                  </a:lnTo>
                  <a:lnTo>
                    <a:pt x="305" y="129"/>
                  </a:lnTo>
                  <a:lnTo>
                    <a:pt x="305" y="256"/>
                  </a:lnTo>
                  <a:lnTo>
                    <a:pt x="203" y="385"/>
                  </a:lnTo>
                  <a:lnTo>
                    <a:pt x="102" y="385"/>
                  </a:lnTo>
                  <a:lnTo>
                    <a:pt x="0" y="256"/>
                  </a:lnTo>
                  <a:lnTo>
                    <a:pt x="0" y="129"/>
                  </a:lnTo>
                  <a:lnTo>
                    <a:pt x="102" y="0"/>
                  </a:lnTo>
                </a:path>
              </a:pathLst>
            </a:custGeom>
            <a:solidFill>
              <a:srgbClr val="FFD2A5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423" name="Freeform 217"/>
            <p:cNvSpPr>
              <a:spLocks/>
            </p:cNvSpPr>
            <p:nvPr/>
          </p:nvSpPr>
          <p:spPr bwMode="auto">
            <a:xfrm>
              <a:off x="1552576" y="731838"/>
              <a:ext cx="484188" cy="511175"/>
            </a:xfrm>
            <a:custGeom>
              <a:avLst/>
              <a:gdLst>
                <a:gd name="T0" fmla="*/ 2147483647 w 305"/>
                <a:gd name="T1" fmla="*/ 2147483647 h 322"/>
                <a:gd name="T2" fmla="*/ 2147483647 w 305"/>
                <a:gd name="T3" fmla="*/ 2147483647 h 322"/>
                <a:gd name="T4" fmla="*/ 2147483647 w 305"/>
                <a:gd name="T5" fmla="*/ 2147483647 h 322"/>
                <a:gd name="T6" fmla="*/ 2147483647 w 305"/>
                <a:gd name="T7" fmla="*/ 2147483647 h 322"/>
                <a:gd name="T8" fmla="*/ 0 w 305"/>
                <a:gd name="T9" fmla="*/ 2147483647 h 322"/>
                <a:gd name="T10" fmla="*/ 0 w 305"/>
                <a:gd name="T11" fmla="*/ 2147483647 h 322"/>
                <a:gd name="T12" fmla="*/ 2147483647 w 305"/>
                <a:gd name="T13" fmla="*/ 0 h 322"/>
                <a:gd name="T14" fmla="*/ 2147483647 w 305"/>
                <a:gd name="T15" fmla="*/ 0 h 322"/>
                <a:gd name="T16" fmla="*/ 2147483647 w 305"/>
                <a:gd name="T17" fmla="*/ 2147483647 h 3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5"/>
                <a:gd name="T28" fmla="*/ 0 h 322"/>
                <a:gd name="T29" fmla="*/ 305 w 305"/>
                <a:gd name="T30" fmla="*/ 322 h 3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5" h="322">
                  <a:moveTo>
                    <a:pt x="304" y="64"/>
                  </a:moveTo>
                  <a:lnTo>
                    <a:pt x="304" y="192"/>
                  </a:lnTo>
                  <a:lnTo>
                    <a:pt x="202" y="321"/>
                  </a:lnTo>
                  <a:lnTo>
                    <a:pt x="102" y="321"/>
                  </a:lnTo>
                  <a:lnTo>
                    <a:pt x="0" y="192"/>
                  </a:lnTo>
                  <a:lnTo>
                    <a:pt x="0" y="64"/>
                  </a:lnTo>
                  <a:lnTo>
                    <a:pt x="50" y="0"/>
                  </a:lnTo>
                  <a:lnTo>
                    <a:pt x="254" y="0"/>
                  </a:lnTo>
                  <a:lnTo>
                    <a:pt x="304" y="64"/>
                  </a:lnTo>
                </a:path>
              </a:pathLst>
            </a:custGeom>
            <a:solidFill>
              <a:schemeClr val="tx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6397" name="Gruppo 51"/>
          <p:cNvGrpSpPr>
            <a:grpSpLocks/>
          </p:cNvGrpSpPr>
          <p:nvPr/>
        </p:nvGrpSpPr>
        <p:grpSpPr bwMode="auto">
          <a:xfrm>
            <a:off x="265113" y="2857500"/>
            <a:ext cx="360362" cy="863600"/>
            <a:chOff x="915641" y="3729182"/>
            <a:chExt cx="432000" cy="1033328"/>
          </a:xfrm>
        </p:grpSpPr>
        <p:cxnSp>
          <p:nvCxnSpPr>
            <p:cNvPr id="53" name="Connettore 1 52"/>
            <p:cNvCxnSpPr/>
            <p:nvPr/>
          </p:nvCxnSpPr>
          <p:spPr>
            <a:xfrm rot="10800000" flipH="1" flipV="1">
              <a:off x="921350" y="4078690"/>
              <a:ext cx="9516" cy="68382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 rot="10800000" flipH="1" flipV="1">
              <a:off x="1332416" y="4078690"/>
              <a:ext cx="9516" cy="68382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po 28"/>
            <p:cNvGrpSpPr/>
            <p:nvPr/>
          </p:nvGrpSpPr>
          <p:grpSpPr>
            <a:xfrm>
              <a:off x="915641" y="3729182"/>
              <a:ext cx="432000" cy="492665"/>
              <a:chOff x="6480366" y="6515100"/>
              <a:chExt cx="489552" cy="586580"/>
            </a:xfrm>
            <a:solidFill>
              <a:srgbClr val="FFD2A5"/>
            </a:solidFill>
          </p:grpSpPr>
          <p:sp>
            <p:nvSpPr>
              <p:cNvPr id="56" name="Ottagono 55"/>
              <p:cNvSpPr/>
              <p:nvPr/>
            </p:nvSpPr>
            <p:spPr>
              <a:xfrm>
                <a:off x="6480366" y="6515100"/>
                <a:ext cx="489552" cy="586580"/>
              </a:xfrm>
              <a:prstGeom prst="octagon">
                <a:avLst>
                  <a:gd name="adj" fmla="val 31346"/>
                </a:avLst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Ritaglia angolo stesso lato rettangolo 56"/>
              <p:cNvSpPr/>
              <p:nvPr/>
            </p:nvSpPr>
            <p:spPr>
              <a:xfrm>
                <a:off x="6566270" y="6515100"/>
                <a:ext cx="317744" cy="491757"/>
              </a:xfrm>
              <a:prstGeom prst="snip2SameRect">
                <a:avLst>
                  <a:gd name="adj1" fmla="val 21359"/>
                  <a:gd name="adj2" fmla="val 21895"/>
                </a:avLst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anchor="ctr"/>
              <a:lstStyle/>
              <a:p>
                <a:pPr algn="ctr">
                  <a:defRPr/>
                </a:pPr>
                <a:endParaRPr lang="it-IT" sz="7000" dirty="0">
                  <a:solidFill>
                    <a:prstClr val="white"/>
                  </a:solidFill>
                  <a:cs typeface="Arial"/>
                </a:endParaRPr>
              </a:p>
              <a:p>
                <a:pPr algn="ctr">
                  <a:defRPr/>
                </a:pPr>
                <a:endParaRPr lang="it-IT" sz="7000" dirty="0">
                  <a:solidFill>
                    <a:prstClr val="white"/>
                  </a:solidFill>
                  <a:cs typeface="Arial"/>
                </a:endParaRPr>
              </a:p>
            </p:txBody>
          </p:sp>
          <p:sp>
            <p:nvSpPr>
              <p:cNvPr id="58" name="Ritaglia angolo stesso lato rettangolo 57"/>
              <p:cNvSpPr/>
              <p:nvPr/>
            </p:nvSpPr>
            <p:spPr>
              <a:xfrm flipV="1">
                <a:off x="6637440" y="6757671"/>
                <a:ext cx="182319" cy="208364"/>
              </a:xfrm>
              <a:prstGeom prst="snip2SameRect">
                <a:avLst/>
              </a:prstGeom>
              <a:grpFill/>
              <a:ln w="25400" cap="flat" cmpd="sng" algn="ctr">
                <a:solidFill>
                  <a:schemeClr val="tx1">
                    <a:alpha val="9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59" name="Ritaglia angolo stesso lato rettangolo 58"/>
              <p:cNvSpPr/>
              <p:nvPr/>
            </p:nvSpPr>
            <p:spPr>
              <a:xfrm>
                <a:off x="6652214" y="6550383"/>
                <a:ext cx="145855" cy="156273"/>
              </a:xfrm>
              <a:prstGeom prst="snip2SameRect">
                <a:avLst/>
              </a:prstGeom>
              <a:grpFill/>
              <a:ln w="25400" cap="flat" cmpd="sng" algn="ctr">
                <a:solidFill>
                  <a:schemeClr val="tx1">
                    <a:alpha val="94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</p:grpSp>
      </p:grpSp>
      <p:grpSp>
        <p:nvGrpSpPr>
          <p:cNvPr id="16398" name="Gruppo 59"/>
          <p:cNvGrpSpPr>
            <a:grpSpLocks/>
          </p:cNvGrpSpPr>
          <p:nvPr/>
        </p:nvGrpSpPr>
        <p:grpSpPr bwMode="auto">
          <a:xfrm>
            <a:off x="1108075" y="2857500"/>
            <a:ext cx="360363" cy="863600"/>
            <a:chOff x="1769250" y="3777855"/>
            <a:chExt cx="432000" cy="1033328"/>
          </a:xfrm>
        </p:grpSpPr>
        <p:cxnSp>
          <p:nvCxnSpPr>
            <p:cNvPr id="61" name="Connettore 1 60"/>
            <p:cNvCxnSpPr/>
            <p:nvPr/>
          </p:nvCxnSpPr>
          <p:spPr>
            <a:xfrm rot="10800000" flipH="1" flipV="1">
              <a:off x="1780668" y="4127363"/>
              <a:ext cx="9516" cy="68382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/>
          </p:nvCxnSpPr>
          <p:spPr>
            <a:xfrm rot="10800000" flipH="1" flipV="1">
              <a:off x="2180316" y="4127363"/>
              <a:ext cx="9516" cy="68382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15" name="Gruppo 33"/>
            <p:cNvGrpSpPr>
              <a:grpSpLocks/>
            </p:cNvGrpSpPr>
            <p:nvPr/>
          </p:nvGrpSpPr>
          <p:grpSpPr bwMode="auto">
            <a:xfrm>
              <a:off x="1769250" y="3777855"/>
              <a:ext cx="432000" cy="508911"/>
              <a:chOff x="3134520" y="4180681"/>
              <a:chExt cx="1691999" cy="2016000"/>
            </a:xfrm>
          </p:grpSpPr>
          <p:sp>
            <p:nvSpPr>
              <p:cNvPr id="64" name="Ottagono 63"/>
              <p:cNvSpPr/>
              <p:nvPr/>
            </p:nvSpPr>
            <p:spPr>
              <a:xfrm>
                <a:off x="3134520" y="4180681"/>
                <a:ext cx="1691999" cy="2016616"/>
              </a:xfrm>
              <a:prstGeom prst="octagon">
                <a:avLst>
                  <a:gd name="adj" fmla="val 31346"/>
                </a:avLst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35" tIns="45718" rIns="91435" bIns="45718"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5" name="Connettore 1 64"/>
              <p:cNvCxnSpPr/>
              <p:nvPr/>
            </p:nvCxnSpPr>
            <p:spPr>
              <a:xfrm rot="16200000" flipH="1">
                <a:off x="3367256" y="4674791"/>
                <a:ext cx="1226526" cy="1050974"/>
              </a:xfrm>
              <a:prstGeom prst="line">
                <a:avLst/>
              </a:prstGeom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ttore 1 65"/>
              <p:cNvCxnSpPr/>
              <p:nvPr/>
            </p:nvCxnSpPr>
            <p:spPr>
              <a:xfrm rot="5400000">
                <a:off x="3367256" y="4689840"/>
                <a:ext cx="1226526" cy="1050974"/>
              </a:xfrm>
              <a:prstGeom prst="line">
                <a:avLst/>
              </a:prstGeom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99" name="Gruppo 66"/>
          <p:cNvGrpSpPr>
            <a:grpSpLocks/>
          </p:cNvGrpSpPr>
          <p:nvPr/>
        </p:nvGrpSpPr>
        <p:grpSpPr bwMode="auto">
          <a:xfrm>
            <a:off x="1822450" y="2840038"/>
            <a:ext cx="846138" cy="881062"/>
            <a:chOff x="2842334" y="3919676"/>
            <a:chExt cx="847015" cy="880924"/>
          </a:xfrm>
        </p:grpSpPr>
        <p:sp>
          <p:nvSpPr>
            <p:cNvPr id="68" name="Ottagono 67"/>
            <p:cNvSpPr/>
            <p:nvPr/>
          </p:nvSpPr>
          <p:spPr>
            <a:xfrm>
              <a:off x="3328612" y="3919676"/>
              <a:ext cx="360737" cy="425383"/>
            </a:xfrm>
            <a:prstGeom prst="octagon">
              <a:avLst>
                <a:gd name="adj" fmla="val 31346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9" name="Ottagono 68"/>
            <p:cNvSpPr/>
            <p:nvPr/>
          </p:nvSpPr>
          <p:spPr>
            <a:xfrm>
              <a:off x="2842334" y="3919676"/>
              <a:ext cx="360737" cy="425383"/>
            </a:xfrm>
            <a:prstGeom prst="octagon">
              <a:avLst>
                <a:gd name="adj" fmla="val 31346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grpSp>
          <p:nvGrpSpPr>
            <p:cNvPr id="16409" name="Gruppo 99"/>
            <p:cNvGrpSpPr>
              <a:grpSpLocks/>
            </p:cNvGrpSpPr>
            <p:nvPr/>
          </p:nvGrpSpPr>
          <p:grpSpPr bwMode="auto">
            <a:xfrm>
              <a:off x="3099923" y="3936600"/>
              <a:ext cx="360015" cy="864000"/>
              <a:chOff x="915641" y="3729182"/>
              <a:chExt cx="432000" cy="1033328"/>
            </a:xfrm>
          </p:grpSpPr>
          <p:cxnSp>
            <p:nvCxnSpPr>
              <p:cNvPr id="71" name="Connettore 1 70"/>
              <p:cNvCxnSpPr/>
              <p:nvPr/>
            </p:nvCxnSpPr>
            <p:spPr>
              <a:xfrm rot="10800000" flipH="1" flipV="1">
                <a:off x="921186" y="4079113"/>
                <a:ext cx="9534" cy="683397"/>
              </a:xfrm>
              <a:prstGeom prst="line">
                <a:avLst/>
              </a:prstGeom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nettore 1 71"/>
              <p:cNvCxnSpPr/>
              <p:nvPr/>
            </p:nvCxnSpPr>
            <p:spPr>
              <a:xfrm rot="10800000" flipH="1" flipV="1">
                <a:off x="1333075" y="4079113"/>
                <a:ext cx="9534" cy="683397"/>
              </a:xfrm>
              <a:prstGeom prst="line">
                <a:avLst/>
              </a:prstGeom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uppo 102"/>
              <p:cNvGrpSpPr/>
              <p:nvPr/>
            </p:nvGrpSpPr>
            <p:grpSpPr>
              <a:xfrm>
                <a:off x="915641" y="3729182"/>
                <a:ext cx="432000" cy="492665"/>
                <a:chOff x="6480366" y="6515100"/>
                <a:chExt cx="489552" cy="586580"/>
              </a:xfrm>
              <a:solidFill>
                <a:srgbClr val="FFD2A5"/>
              </a:solidFill>
            </p:grpSpPr>
            <p:sp>
              <p:nvSpPr>
                <p:cNvPr id="74" name="Ottagono 73"/>
                <p:cNvSpPr/>
                <p:nvPr/>
              </p:nvSpPr>
              <p:spPr>
                <a:xfrm>
                  <a:off x="6480366" y="6515100"/>
                  <a:ext cx="489552" cy="586580"/>
                </a:xfrm>
                <a:prstGeom prst="octagon">
                  <a:avLst>
                    <a:gd name="adj" fmla="val 31346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5" tIns="45718" rIns="91435" bIns="45718"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" name="Ritaglia angolo stesso lato rettangolo 74"/>
                <p:cNvSpPr/>
                <p:nvPr/>
              </p:nvSpPr>
              <p:spPr>
                <a:xfrm>
                  <a:off x="6566270" y="6515100"/>
                  <a:ext cx="317744" cy="491757"/>
                </a:xfrm>
                <a:prstGeom prst="snip2SameRect">
                  <a:avLst>
                    <a:gd name="adj1" fmla="val 21359"/>
                    <a:gd name="adj2" fmla="val 21895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5" tIns="45718" rIns="91435" bIns="45718" anchor="ctr"/>
                <a:lstStyle/>
                <a:p>
                  <a:pPr algn="ctr">
                    <a:defRPr/>
                  </a:pPr>
                  <a:endParaRPr lang="it-IT" sz="7000" dirty="0">
                    <a:solidFill>
                      <a:prstClr val="white"/>
                    </a:solidFill>
                    <a:cs typeface="Arial"/>
                  </a:endParaRPr>
                </a:p>
                <a:p>
                  <a:pPr algn="ctr">
                    <a:defRPr/>
                  </a:pPr>
                  <a:endParaRPr lang="it-IT" sz="7000" dirty="0">
                    <a:solidFill>
                      <a:prstClr val="white"/>
                    </a:solidFill>
                    <a:cs typeface="Arial"/>
                  </a:endParaRPr>
                </a:p>
              </p:txBody>
            </p:sp>
            <p:sp>
              <p:nvSpPr>
                <p:cNvPr id="76" name="Ritaglia angolo stesso lato rettangolo 75"/>
                <p:cNvSpPr/>
                <p:nvPr/>
              </p:nvSpPr>
              <p:spPr>
                <a:xfrm flipV="1">
                  <a:off x="6637440" y="6757671"/>
                  <a:ext cx="182319" cy="208364"/>
                </a:xfrm>
                <a:prstGeom prst="snip2SameRect">
                  <a:avLst/>
                </a:prstGeom>
                <a:grpFill/>
                <a:ln w="25400" cap="flat" cmpd="sng" algn="ctr">
                  <a:solidFill>
                    <a:schemeClr val="tx1">
                      <a:alpha val="94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/>
                </a:p>
              </p:txBody>
            </p:sp>
            <p:sp>
              <p:nvSpPr>
                <p:cNvPr id="77" name="Ritaglia angolo stesso lato rettangolo 76"/>
                <p:cNvSpPr/>
                <p:nvPr/>
              </p:nvSpPr>
              <p:spPr>
                <a:xfrm>
                  <a:off x="6652214" y="6550383"/>
                  <a:ext cx="145855" cy="156273"/>
                </a:xfrm>
                <a:prstGeom prst="snip2SameRect">
                  <a:avLst/>
                </a:prstGeom>
                <a:grpFill/>
                <a:ln w="25400" cap="flat" cmpd="sng" algn="ctr">
                  <a:solidFill>
                    <a:schemeClr val="tx1">
                      <a:alpha val="94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/>
                </a:p>
              </p:txBody>
            </p:sp>
          </p:grpSp>
        </p:grpSp>
      </p:grpSp>
      <p:grpSp>
        <p:nvGrpSpPr>
          <p:cNvPr id="16400" name="Gruppo 77"/>
          <p:cNvGrpSpPr>
            <a:grpSpLocks/>
          </p:cNvGrpSpPr>
          <p:nvPr/>
        </p:nvGrpSpPr>
        <p:grpSpPr bwMode="auto">
          <a:xfrm>
            <a:off x="2965450" y="2840038"/>
            <a:ext cx="942975" cy="881062"/>
            <a:chOff x="3625851" y="3919676"/>
            <a:chExt cx="942262" cy="880924"/>
          </a:xfrm>
        </p:grpSpPr>
        <p:grpSp>
          <p:nvGrpSpPr>
            <p:cNvPr id="16401" name="Gruppo 112"/>
            <p:cNvGrpSpPr>
              <a:grpSpLocks/>
            </p:cNvGrpSpPr>
            <p:nvPr/>
          </p:nvGrpSpPr>
          <p:grpSpPr bwMode="auto">
            <a:xfrm>
              <a:off x="3915188" y="3936600"/>
              <a:ext cx="360015" cy="864000"/>
              <a:chOff x="915641" y="3729182"/>
              <a:chExt cx="432000" cy="1033328"/>
            </a:xfrm>
          </p:grpSpPr>
          <p:cxnSp>
            <p:nvCxnSpPr>
              <p:cNvPr id="82" name="Connettore 1 81"/>
              <p:cNvCxnSpPr/>
              <p:nvPr/>
            </p:nvCxnSpPr>
            <p:spPr>
              <a:xfrm rot="10800000" flipH="1" flipV="1">
                <a:off x="920595" y="4079113"/>
                <a:ext cx="9517" cy="683397"/>
              </a:xfrm>
              <a:prstGeom prst="line">
                <a:avLst/>
              </a:prstGeom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nettore 1 82"/>
              <p:cNvCxnSpPr/>
              <p:nvPr/>
            </p:nvCxnSpPr>
            <p:spPr>
              <a:xfrm rot="10800000" flipH="1" flipV="1">
                <a:off x="1331748" y="4079113"/>
                <a:ext cx="9517" cy="683397"/>
              </a:xfrm>
              <a:prstGeom prst="line">
                <a:avLst/>
              </a:prstGeom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Gruppo 115"/>
              <p:cNvGrpSpPr/>
              <p:nvPr/>
            </p:nvGrpSpPr>
            <p:grpSpPr>
              <a:xfrm>
                <a:off x="915641" y="3729182"/>
                <a:ext cx="432000" cy="492665"/>
                <a:chOff x="6480366" y="6515100"/>
                <a:chExt cx="489552" cy="586580"/>
              </a:xfrm>
              <a:solidFill>
                <a:srgbClr val="FFD2A5"/>
              </a:solidFill>
            </p:grpSpPr>
            <p:sp>
              <p:nvSpPr>
                <p:cNvPr id="85" name="Ottagono 84"/>
                <p:cNvSpPr/>
                <p:nvPr/>
              </p:nvSpPr>
              <p:spPr>
                <a:xfrm>
                  <a:off x="6480366" y="6515100"/>
                  <a:ext cx="489552" cy="586580"/>
                </a:xfrm>
                <a:prstGeom prst="octagon">
                  <a:avLst>
                    <a:gd name="adj" fmla="val 31346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5" tIns="45718" rIns="91435" bIns="45718"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itaglia angolo stesso lato rettangolo 85"/>
                <p:cNvSpPr/>
                <p:nvPr/>
              </p:nvSpPr>
              <p:spPr>
                <a:xfrm>
                  <a:off x="6566270" y="6515100"/>
                  <a:ext cx="317744" cy="491757"/>
                </a:xfrm>
                <a:prstGeom prst="snip2SameRect">
                  <a:avLst>
                    <a:gd name="adj1" fmla="val 21359"/>
                    <a:gd name="adj2" fmla="val 21895"/>
                  </a:avLst>
                </a:prstGeom>
                <a:grp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5" tIns="45718" rIns="91435" bIns="45718" anchor="ctr"/>
                <a:lstStyle/>
                <a:p>
                  <a:pPr algn="ctr">
                    <a:defRPr/>
                  </a:pPr>
                  <a:endParaRPr lang="it-IT" sz="7000" dirty="0">
                    <a:solidFill>
                      <a:prstClr val="white"/>
                    </a:solidFill>
                    <a:cs typeface="Arial"/>
                  </a:endParaRPr>
                </a:p>
                <a:p>
                  <a:pPr algn="ctr">
                    <a:defRPr/>
                  </a:pPr>
                  <a:endParaRPr lang="it-IT" sz="7000" dirty="0">
                    <a:solidFill>
                      <a:prstClr val="white"/>
                    </a:solidFill>
                    <a:cs typeface="Arial"/>
                  </a:endParaRPr>
                </a:p>
              </p:txBody>
            </p:sp>
            <p:sp>
              <p:nvSpPr>
                <p:cNvPr id="87" name="Ritaglia angolo stesso lato rettangolo 86"/>
                <p:cNvSpPr/>
                <p:nvPr/>
              </p:nvSpPr>
              <p:spPr>
                <a:xfrm flipV="1">
                  <a:off x="6637440" y="6757671"/>
                  <a:ext cx="182319" cy="208364"/>
                </a:xfrm>
                <a:prstGeom prst="snip2SameRect">
                  <a:avLst/>
                </a:prstGeom>
                <a:grpFill/>
                <a:ln w="25400" cap="flat" cmpd="sng" algn="ctr">
                  <a:solidFill>
                    <a:schemeClr val="tx1">
                      <a:alpha val="94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/>
                </a:p>
              </p:txBody>
            </p:sp>
            <p:sp>
              <p:nvSpPr>
                <p:cNvPr id="88" name="Ritaglia angolo stesso lato rettangolo 87"/>
                <p:cNvSpPr/>
                <p:nvPr/>
              </p:nvSpPr>
              <p:spPr>
                <a:xfrm>
                  <a:off x="6652214" y="6550383"/>
                  <a:ext cx="145855" cy="156273"/>
                </a:xfrm>
                <a:prstGeom prst="snip2SameRect">
                  <a:avLst/>
                </a:prstGeom>
                <a:grpFill/>
                <a:ln w="25400" cap="flat" cmpd="sng" algn="ctr">
                  <a:solidFill>
                    <a:schemeClr val="tx1">
                      <a:alpha val="94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/>
                </a:p>
              </p:txBody>
            </p:sp>
          </p:grpSp>
        </p:grpSp>
        <p:sp>
          <p:nvSpPr>
            <p:cNvPr id="80" name="Ottagono 79"/>
            <p:cNvSpPr/>
            <p:nvPr/>
          </p:nvSpPr>
          <p:spPr>
            <a:xfrm>
              <a:off x="4208023" y="3919676"/>
              <a:ext cx="360090" cy="425383"/>
            </a:xfrm>
            <a:prstGeom prst="octagon">
              <a:avLst>
                <a:gd name="adj" fmla="val 31346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it-IT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rPr>
                <a:t>0</a:t>
              </a:r>
            </a:p>
          </p:txBody>
        </p:sp>
        <p:sp>
          <p:nvSpPr>
            <p:cNvPr id="81" name="Ottagono 80"/>
            <p:cNvSpPr/>
            <p:nvPr/>
          </p:nvSpPr>
          <p:spPr>
            <a:xfrm>
              <a:off x="3625851" y="3919676"/>
              <a:ext cx="360091" cy="425383"/>
            </a:xfrm>
            <a:prstGeom prst="octagon">
              <a:avLst>
                <a:gd name="adj" fmla="val 31346"/>
              </a:avLst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8" rIns="91435" bIns="45718"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"/>
          <p:cNvGrpSpPr>
            <a:grpSpLocks/>
          </p:cNvGrpSpPr>
          <p:nvPr/>
        </p:nvGrpSpPr>
        <p:grpSpPr bwMode="auto">
          <a:xfrm>
            <a:off x="152400" y="257175"/>
            <a:ext cx="288925" cy="284163"/>
            <a:chOff x="3654" y="7477"/>
            <a:chExt cx="378" cy="380"/>
          </a:xfrm>
        </p:grpSpPr>
        <p:sp>
          <p:nvSpPr>
            <p:cNvPr id="17971" name="Rectangle 5"/>
            <p:cNvSpPr>
              <a:spLocks noChangeArrowheads="1"/>
            </p:cNvSpPr>
            <p:nvPr/>
          </p:nvSpPr>
          <p:spPr bwMode="auto">
            <a:xfrm>
              <a:off x="3654" y="7477"/>
              <a:ext cx="378" cy="3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72" name="Text Box 6"/>
            <p:cNvSpPr txBox="1">
              <a:spLocks noChangeArrowheads="1"/>
            </p:cNvSpPr>
            <p:nvPr/>
          </p:nvSpPr>
          <p:spPr bwMode="auto">
            <a:xfrm>
              <a:off x="3703" y="7507"/>
              <a:ext cx="309" cy="3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>
              <a:prstTxWarp prst="textNoShape">
                <a:avLst/>
              </a:prstTxWarp>
            </a:bodyPr>
            <a:lstStyle/>
            <a:p>
              <a:pPr algn="ctr"/>
              <a:r>
                <a:rPr lang="it-IT" sz="1400">
                  <a:latin typeface="Arial Narrow" charset="0"/>
                </a:rPr>
                <a:t>P1</a:t>
              </a:r>
              <a:endParaRPr lang="it-IT"/>
            </a:p>
          </p:txBody>
        </p: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508000" y="257175"/>
            <a:ext cx="288925" cy="284163"/>
            <a:chOff x="4169" y="7489"/>
            <a:chExt cx="377" cy="381"/>
          </a:xfrm>
        </p:grpSpPr>
        <p:sp>
          <p:nvSpPr>
            <p:cNvPr id="17969" name="Rectangle 8"/>
            <p:cNvSpPr>
              <a:spLocks noChangeArrowheads="1"/>
            </p:cNvSpPr>
            <p:nvPr/>
          </p:nvSpPr>
          <p:spPr bwMode="auto">
            <a:xfrm>
              <a:off x="4169" y="7489"/>
              <a:ext cx="377" cy="3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70" name="Text Box 9"/>
            <p:cNvSpPr txBox="1">
              <a:spLocks noChangeArrowheads="1"/>
            </p:cNvSpPr>
            <p:nvPr/>
          </p:nvSpPr>
          <p:spPr bwMode="auto">
            <a:xfrm>
              <a:off x="4217" y="7520"/>
              <a:ext cx="309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>
              <a:prstTxWarp prst="textNoShape">
                <a:avLst/>
              </a:prstTxWarp>
            </a:bodyPr>
            <a:lstStyle/>
            <a:p>
              <a:pPr algn="ctr"/>
              <a:r>
                <a:rPr lang="it-IT" sz="1400">
                  <a:latin typeface="Arial Narrow" charset="0"/>
                </a:rPr>
                <a:t>P2</a:t>
              </a:r>
              <a:endParaRPr lang="it-IT"/>
            </a:p>
          </p:txBody>
        </p:sp>
      </p:grpSp>
      <p:grpSp>
        <p:nvGrpSpPr>
          <p:cNvPr id="17412" name="Group 10"/>
          <p:cNvGrpSpPr>
            <a:grpSpLocks/>
          </p:cNvGrpSpPr>
          <p:nvPr/>
        </p:nvGrpSpPr>
        <p:grpSpPr bwMode="auto">
          <a:xfrm>
            <a:off x="863600" y="257175"/>
            <a:ext cx="290513" cy="284163"/>
            <a:chOff x="4703" y="7496"/>
            <a:chExt cx="376" cy="381"/>
          </a:xfrm>
        </p:grpSpPr>
        <p:sp>
          <p:nvSpPr>
            <p:cNvPr id="17967" name="Rectangle 11"/>
            <p:cNvSpPr>
              <a:spLocks noChangeArrowheads="1"/>
            </p:cNvSpPr>
            <p:nvPr/>
          </p:nvSpPr>
          <p:spPr bwMode="auto">
            <a:xfrm>
              <a:off x="4703" y="7496"/>
              <a:ext cx="376" cy="3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68" name="Text Box 12"/>
            <p:cNvSpPr txBox="1">
              <a:spLocks noChangeArrowheads="1"/>
            </p:cNvSpPr>
            <p:nvPr/>
          </p:nvSpPr>
          <p:spPr bwMode="auto">
            <a:xfrm>
              <a:off x="4751" y="7527"/>
              <a:ext cx="308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>
              <a:prstTxWarp prst="textNoShape">
                <a:avLst/>
              </a:prstTxWarp>
            </a:bodyPr>
            <a:lstStyle/>
            <a:p>
              <a:pPr algn="ctr"/>
              <a:r>
                <a:rPr lang="it-IT" sz="1400">
                  <a:latin typeface="Arial Narrow" charset="0"/>
                </a:rPr>
                <a:t>P3</a:t>
              </a:r>
              <a:endParaRPr lang="it-IT"/>
            </a:p>
          </p:txBody>
        </p:sp>
      </p:grpSp>
      <p:grpSp>
        <p:nvGrpSpPr>
          <p:cNvPr id="17413" name="Group 13"/>
          <p:cNvGrpSpPr>
            <a:grpSpLocks/>
          </p:cNvGrpSpPr>
          <p:nvPr/>
        </p:nvGrpSpPr>
        <p:grpSpPr bwMode="auto">
          <a:xfrm>
            <a:off x="1220788" y="257175"/>
            <a:ext cx="288925" cy="284163"/>
            <a:chOff x="5259" y="7515"/>
            <a:chExt cx="377" cy="381"/>
          </a:xfrm>
        </p:grpSpPr>
        <p:sp>
          <p:nvSpPr>
            <p:cNvPr id="17965" name="Rectangle 14"/>
            <p:cNvSpPr>
              <a:spLocks noChangeArrowheads="1"/>
            </p:cNvSpPr>
            <p:nvPr/>
          </p:nvSpPr>
          <p:spPr bwMode="auto">
            <a:xfrm>
              <a:off x="5259" y="7515"/>
              <a:ext cx="377" cy="3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66" name="Text Box 15"/>
            <p:cNvSpPr txBox="1">
              <a:spLocks noChangeArrowheads="1"/>
            </p:cNvSpPr>
            <p:nvPr/>
          </p:nvSpPr>
          <p:spPr bwMode="auto">
            <a:xfrm>
              <a:off x="5307" y="7546"/>
              <a:ext cx="309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>
              <a:prstTxWarp prst="textNoShape">
                <a:avLst/>
              </a:prstTxWarp>
            </a:bodyPr>
            <a:lstStyle/>
            <a:p>
              <a:pPr algn="ctr"/>
              <a:r>
                <a:rPr lang="it-IT" sz="1400">
                  <a:latin typeface="Arial Narrow" charset="0"/>
                </a:rPr>
                <a:t>P4</a:t>
              </a:r>
              <a:endParaRPr lang="it-IT"/>
            </a:p>
          </p:txBody>
        </p:sp>
      </p:grpSp>
      <p:grpSp>
        <p:nvGrpSpPr>
          <p:cNvPr id="17414" name="Group 16"/>
          <p:cNvGrpSpPr>
            <a:grpSpLocks/>
          </p:cNvGrpSpPr>
          <p:nvPr/>
        </p:nvGrpSpPr>
        <p:grpSpPr bwMode="auto">
          <a:xfrm>
            <a:off x="1576388" y="257175"/>
            <a:ext cx="290512" cy="282575"/>
            <a:chOff x="5824" y="7535"/>
            <a:chExt cx="376" cy="380"/>
          </a:xfrm>
        </p:grpSpPr>
        <p:sp>
          <p:nvSpPr>
            <p:cNvPr id="17963" name="Rectangle 17"/>
            <p:cNvSpPr>
              <a:spLocks noChangeArrowheads="1"/>
            </p:cNvSpPr>
            <p:nvPr/>
          </p:nvSpPr>
          <p:spPr bwMode="auto">
            <a:xfrm>
              <a:off x="5824" y="7535"/>
              <a:ext cx="376" cy="3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64" name="Text Box 18"/>
            <p:cNvSpPr txBox="1">
              <a:spLocks noChangeArrowheads="1"/>
            </p:cNvSpPr>
            <p:nvPr/>
          </p:nvSpPr>
          <p:spPr bwMode="auto">
            <a:xfrm>
              <a:off x="5872" y="7565"/>
              <a:ext cx="308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288" tIns="18288" rIns="18288" bIns="18288">
              <a:prstTxWarp prst="textNoShape">
                <a:avLst/>
              </a:prstTxWarp>
            </a:bodyPr>
            <a:lstStyle/>
            <a:p>
              <a:pPr algn="ctr"/>
              <a:r>
                <a:rPr lang="it-IT" sz="1400">
                  <a:latin typeface="Arial Narrow" charset="0"/>
                </a:rPr>
                <a:t>P5</a:t>
              </a:r>
              <a:endParaRPr lang="it-IT"/>
            </a:p>
          </p:txBody>
        </p:sp>
      </p:grpSp>
      <p:pic>
        <p:nvPicPr>
          <p:cNvPr id="17415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4550" y="247650"/>
            <a:ext cx="1514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0" descr="ar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6675" y="217488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7" name="Group 21"/>
          <p:cNvGrpSpPr>
            <a:grpSpLocks noChangeAspect="1"/>
          </p:cNvGrpSpPr>
          <p:nvPr/>
        </p:nvGrpSpPr>
        <p:grpSpPr bwMode="auto">
          <a:xfrm>
            <a:off x="5603875" y="327025"/>
            <a:ext cx="363538" cy="268288"/>
            <a:chOff x="1988" y="11360"/>
            <a:chExt cx="7530" cy="5370"/>
          </a:xfrm>
        </p:grpSpPr>
        <p:sp>
          <p:nvSpPr>
            <p:cNvPr id="17961" name="Freeform 22"/>
            <p:cNvSpPr>
              <a:spLocks noChangeAspect="1"/>
            </p:cNvSpPr>
            <p:nvPr/>
          </p:nvSpPr>
          <p:spPr bwMode="auto">
            <a:xfrm>
              <a:off x="1988" y="11360"/>
              <a:ext cx="7530" cy="5370"/>
            </a:xfrm>
            <a:custGeom>
              <a:avLst/>
              <a:gdLst>
                <a:gd name="T0" fmla="*/ 3720 w 7530"/>
                <a:gd name="T1" fmla="*/ 2865 h 5370"/>
                <a:gd name="T2" fmla="*/ 4305 w 7530"/>
                <a:gd name="T3" fmla="*/ 2955 h 5370"/>
                <a:gd name="T4" fmla="*/ 4800 w 7530"/>
                <a:gd name="T5" fmla="*/ 2895 h 5370"/>
                <a:gd name="T6" fmla="*/ 5115 w 7530"/>
                <a:gd name="T7" fmla="*/ 2790 h 5370"/>
                <a:gd name="T8" fmla="*/ 5280 w 7530"/>
                <a:gd name="T9" fmla="*/ 2925 h 5370"/>
                <a:gd name="T10" fmla="*/ 5325 w 7530"/>
                <a:gd name="T11" fmla="*/ 3150 h 5370"/>
                <a:gd name="T12" fmla="*/ 5640 w 7530"/>
                <a:gd name="T13" fmla="*/ 4590 h 5370"/>
                <a:gd name="T14" fmla="*/ 5490 w 7530"/>
                <a:gd name="T15" fmla="*/ 4770 h 5370"/>
                <a:gd name="T16" fmla="*/ 5670 w 7530"/>
                <a:gd name="T17" fmla="*/ 5085 h 5370"/>
                <a:gd name="T18" fmla="*/ 5820 w 7530"/>
                <a:gd name="T19" fmla="*/ 5325 h 5370"/>
                <a:gd name="T20" fmla="*/ 6255 w 7530"/>
                <a:gd name="T21" fmla="*/ 5370 h 5370"/>
                <a:gd name="T22" fmla="*/ 7305 w 7530"/>
                <a:gd name="T23" fmla="*/ 5175 h 5370"/>
                <a:gd name="T24" fmla="*/ 7530 w 7530"/>
                <a:gd name="T25" fmla="*/ 4710 h 5370"/>
                <a:gd name="T26" fmla="*/ 7500 w 7530"/>
                <a:gd name="T27" fmla="*/ 4350 h 5370"/>
                <a:gd name="T28" fmla="*/ 7200 w 7530"/>
                <a:gd name="T29" fmla="*/ 3075 h 5370"/>
                <a:gd name="T30" fmla="*/ 6945 w 7530"/>
                <a:gd name="T31" fmla="*/ 2445 h 5370"/>
                <a:gd name="T32" fmla="*/ 6810 w 7530"/>
                <a:gd name="T33" fmla="*/ 2100 h 5370"/>
                <a:gd name="T34" fmla="*/ 6930 w 7530"/>
                <a:gd name="T35" fmla="*/ 1740 h 5370"/>
                <a:gd name="T36" fmla="*/ 7365 w 7530"/>
                <a:gd name="T37" fmla="*/ 1590 h 5370"/>
                <a:gd name="T38" fmla="*/ 7500 w 7530"/>
                <a:gd name="T39" fmla="*/ 1350 h 5370"/>
                <a:gd name="T40" fmla="*/ 7230 w 7530"/>
                <a:gd name="T41" fmla="*/ 1380 h 5370"/>
                <a:gd name="T42" fmla="*/ 6975 w 7530"/>
                <a:gd name="T43" fmla="*/ 1245 h 5370"/>
                <a:gd name="T44" fmla="*/ 6930 w 7530"/>
                <a:gd name="T45" fmla="*/ 900 h 5370"/>
                <a:gd name="T46" fmla="*/ 7140 w 7530"/>
                <a:gd name="T47" fmla="*/ 615 h 5370"/>
                <a:gd name="T48" fmla="*/ 7050 w 7530"/>
                <a:gd name="T49" fmla="*/ 465 h 5370"/>
                <a:gd name="T50" fmla="*/ 6840 w 7530"/>
                <a:gd name="T51" fmla="*/ 405 h 5370"/>
                <a:gd name="T52" fmla="*/ 6435 w 7530"/>
                <a:gd name="T53" fmla="*/ 0 h 5370"/>
                <a:gd name="T54" fmla="*/ 6240 w 7530"/>
                <a:gd name="T55" fmla="*/ 150 h 5370"/>
                <a:gd name="T56" fmla="*/ 5445 w 7530"/>
                <a:gd name="T57" fmla="*/ 195 h 5370"/>
                <a:gd name="T58" fmla="*/ 420 w 7530"/>
                <a:gd name="T59" fmla="*/ 270 h 5370"/>
                <a:gd name="T60" fmla="*/ 210 w 7530"/>
                <a:gd name="T61" fmla="*/ 75 h 5370"/>
                <a:gd name="T62" fmla="*/ 0 w 7530"/>
                <a:gd name="T63" fmla="*/ 435 h 5370"/>
                <a:gd name="T64" fmla="*/ 60 w 7530"/>
                <a:gd name="T65" fmla="*/ 1665 h 5370"/>
                <a:gd name="T66" fmla="*/ 3120 w 7530"/>
                <a:gd name="T67" fmla="*/ 1710 h 5370"/>
                <a:gd name="T68" fmla="*/ 3390 w 7530"/>
                <a:gd name="T69" fmla="*/ 1920 h 5370"/>
                <a:gd name="T70" fmla="*/ 3450 w 7530"/>
                <a:gd name="T71" fmla="*/ 2340 h 5370"/>
                <a:gd name="T72" fmla="*/ 3435 w 7530"/>
                <a:gd name="T73" fmla="*/ 2730 h 53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530"/>
                <a:gd name="T112" fmla="*/ 0 h 5370"/>
                <a:gd name="T113" fmla="*/ 7530 w 7530"/>
                <a:gd name="T114" fmla="*/ 5370 h 53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530" h="5370">
                  <a:moveTo>
                    <a:pt x="3435" y="2730"/>
                  </a:moveTo>
                  <a:lnTo>
                    <a:pt x="3720" y="2865"/>
                  </a:lnTo>
                  <a:lnTo>
                    <a:pt x="3990" y="2925"/>
                  </a:lnTo>
                  <a:lnTo>
                    <a:pt x="4305" y="2955"/>
                  </a:lnTo>
                  <a:lnTo>
                    <a:pt x="4575" y="2955"/>
                  </a:lnTo>
                  <a:lnTo>
                    <a:pt x="4800" y="2895"/>
                  </a:lnTo>
                  <a:lnTo>
                    <a:pt x="5010" y="2805"/>
                  </a:lnTo>
                  <a:lnTo>
                    <a:pt x="5115" y="2790"/>
                  </a:lnTo>
                  <a:lnTo>
                    <a:pt x="5220" y="2835"/>
                  </a:lnTo>
                  <a:lnTo>
                    <a:pt x="5280" y="2925"/>
                  </a:lnTo>
                  <a:lnTo>
                    <a:pt x="5310" y="3045"/>
                  </a:lnTo>
                  <a:lnTo>
                    <a:pt x="5325" y="3150"/>
                  </a:lnTo>
                  <a:lnTo>
                    <a:pt x="5640" y="4350"/>
                  </a:lnTo>
                  <a:lnTo>
                    <a:pt x="5640" y="4590"/>
                  </a:lnTo>
                  <a:lnTo>
                    <a:pt x="5565" y="4635"/>
                  </a:lnTo>
                  <a:lnTo>
                    <a:pt x="5490" y="4770"/>
                  </a:lnTo>
                  <a:lnTo>
                    <a:pt x="5475" y="4995"/>
                  </a:lnTo>
                  <a:lnTo>
                    <a:pt x="5670" y="5085"/>
                  </a:lnTo>
                  <a:lnTo>
                    <a:pt x="5715" y="5220"/>
                  </a:lnTo>
                  <a:lnTo>
                    <a:pt x="5820" y="5325"/>
                  </a:lnTo>
                  <a:lnTo>
                    <a:pt x="6105" y="5370"/>
                  </a:lnTo>
                  <a:lnTo>
                    <a:pt x="6255" y="5370"/>
                  </a:lnTo>
                  <a:lnTo>
                    <a:pt x="7305" y="5280"/>
                  </a:lnTo>
                  <a:lnTo>
                    <a:pt x="7305" y="5175"/>
                  </a:lnTo>
                  <a:lnTo>
                    <a:pt x="7515" y="5100"/>
                  </a:lnTo>
                  <a:lnTo>
                    <a:pt x="7530" y="4710"/>
                  </a:lnTo>
                  <a:lnTo>
                    <a:pt x="7455" y="4635"/>
                  </a:lnTo>
                  <a:lnTo>
                    <a:pt x="7500" y="4350"/>
                  </a:lnTo>
                  <a:lnTo>
                    <a:pt x="7425" y="3975"/>
                  </a:lnTo>
                  <a:lnTo>
                    <a:pt x="7200" y="3075"/>
                  </a:lnTo>
                  <a:lnTo>
                    <a:pt x="7095" y="2760"/>
                  </a:lnTo>
                  <a:lnTo>
                    <a:pt x="6945" y="2445"/>
                  </a:lnTo>
                  <a:lnTo>
                    <a:pt x="6825" y="2310"/>
                  </a:lnTo>
                  <a:lnTo>
                    <a:pt x="6810" y="2100"/>
                  </a:lnTo>
                  <a:lnTo>
                    <a:pt x="6840" y="1920"/>
                  </a:lnTo>
                  <a:lnTo>
                    <a:pt x="6930" y="1740"/>
                  </a:lnTo>
                  <a:lnTo>
                    <a:pt x="7125" y="1650"/>
                  </a:lnTo>
                  <a:lnTo>
                    <a:pt x="7365" y="1590"/>
                  </a:lnTo>
                  <a:lnTo>
                    <a:pt x="7515" y="1470"/>
                  </a:lnTo>
                  <a:lnTo>
                    <a:pt x="7500" y="1350"/>
                  </a:lnTo>
                  <a:lnTo>
                    <a:pt x="7410" y="1335"/>
                  </a:lnTo>
                  <a:lnTo>
                    <a:pt x="7230" y="1380"/>
                  </a:lnTo>
                  <a:lnTo>
                    <a:pt x="7065" y="1335"/>
                  </a:lnTo>
                  <a:lnTo>
                    <a:pt x="6975" y="1245"/>
                  </a:lnTo>
                  <a:lnTo>
                    <a:pt x="6960" y="990"/>
                  </a:lnTo>
                  <a:lnTo>
                    <a:pt x="6930" y="900"/>
                  </a:lnTo>
                  <a:lnTo>
                    <a:pt x="7080" y="750"/>
                  </a:lnTo>
                  <a:lnTo>
                    <a:pt x="7140" y="615"/>
                  </a:lnTo>
                  <a:lnTo>
                    <a:pt x="7125" y="525"/>
                  </a:lnTo>
                  <a:lnTo>
                    <a:pt x="7050" y="465"/>
                  </a:lnTo>
                  <a:lnTo>
                    <a:pt x="6945" y="435"/>
                  </a:lnTo>
                  <a:lnTo>
                    <a:pt x="6840" y="405"/>
                  </a:lnTo>
                  <a:lnTo>
                    <a:pt x="6840" y="15"/>
                  </a:lnTo>
                  <a:lnTo>
                    <a:pt x="6435" y="0"/>
                  </a:lnTo>
                  <a:lnTo>
                    <a:pt x="6405" y="150"/>
                  </a:lnTo>
                  <a:lnTo>
                    <a:pt x="6240" y="150"/>
                  </a:lnTo>
                  <a:lnTo>
                    <a:pt x="5940" y="195"/>
                  </a:lnTo>
                  <a:lnTo>
                    <a:pt x="5445" y="195"/>
                  </a:lnTo>
                  <a:lnTo>
                    <a:pt x="5370" y="270"/>
                  </a:lnTo>
                  <a:lnTo>
                    <a:pt x="420" y="270"/>
                  </a:lnTo>
                  <a:lnTo>
                    <a:pt x="435" y="75"/>
                  </a:lnTo>
                  <a:lnTo>
                    <a:pt x="210" y="75"/>
                  </a:lnTo>
                  <a:lnTo>
                    <a:pt x="105" y="285"/>
                  </a:lnTo>
                  <a:lnTo>
                    <a:pt x="0" y="435"/>
                  </a:lnTo>
                  <a:lnTo>
                    <a:pt x="0" y="1545"/>
                  </a:lnTo>
                  <a:lnTo>
                    <a:pt x="60" y="1665"/>
                  </a:lnTo>
                  <a:lnTo>
                    <a:pt x="150" y="1755"/>
                  </a:lnTo>
                  <a:lnTo>
                    <a:pt x="3120" y="1710"/>
                  </a:lnTo>
                  <a:lnTo>
                    <a:pt x="3315" y="1755"/>
                  </a:lnTo>
                  <a:lnTo>
                    <a:pt x="3390" y="1920"/>
                  </a:lnTo>
                  <a:lnTo>
                    <a:pt x="3465" y="2175"/>
                  </a:lnTo>
                  <a:lnTo>
                    <a:pt x="3450" y="2340"/>
                  </a:lnTo>
                  <a:lnTo>
                    <a:pt x="3435" y="2640"/>
                  </a:lnTo>
                  <a:lnTo>
                    <a:pt x="3435" y="27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62" name="Freeform 23"/>
            <p:cNvSpPr>
              <a:spLocks noChangeAspect="1"/>
            </p:cNvSpPr>
            <p:nvPr/>
          </p:nvSpPr>
          <p:spPr bwMode="auto">
            <a:xfrm>
              <a:off x="5589" y="13172"/>
              <a:ext cx="1290" cy="1050"/>
            </a:xfrm>
            <a:custGeom>
              <a:avLst/>
              <a:gdLst>
                <a:gd name="T0" fmla="*/ 630 w 1290"/>
                <a:gd name="T1" fmla="*/ 900 h 1050"/>
                <a:gd name="T2" fmla="*/ 765 w 1290"/>
                <a:gd name="T3" fmla="*/ 765 h 1050"/>
                <a:gd name="T4" fmla="*/ 825 w 1290"/>
                <a:gd name="T5" fmla="*/ 525 h 1050"/>
                <a:gd name="T6" fmla="*/ 825 w 1290"/>
                <a:gd name="T7" fmla="*/ 225 h 1050"/>
                <a:gd name="T8" fmla="*/ 750 w 1290"/>
                <a:gd name="T9" fmla="*/ 105 h 1050"/>
                <a:gd name="T10" fmla="*/ 660 w 1290"/>
                <a:gd name="T11" fmla="*/ 30 h 1050"/>
                <a:gd name="T12" fmla="*/ 345 w 1290"/>
                <a:gd name="T13" fmla="*/ 0 h 1050"/>
                <a:gd name="T14" fmla="*/ 210 w 1290"/>
                <a:gd name="T15" fmla="*/ 60 h 1050"/>
                <a:gd name="T16" fmla="*/ 120 w 1290"/>
                <a:gd name="T17" fmla="*/ 150 h 1050"/>
                <a:gd name="T18" fmla="*/ 45 w 1290"/>
                <a:gd name="T19" fmla="*/ 285 h 1050"/>
                <a:gd name="T20" fmla="*/ 15 w 1290"/>
                <a:gd name="T21" fmla="*/ 420 h 1050"/>
                <a:gd name="T22" fmla="*/ 0 w 1290"/>
                <a:gd name="T23" fmla="*/ 585 h 1050"/>
                <a:gd name="T24" fmla="*/ 15 w 1290"/>
                <a:gd name="T25" fmla="*/ 720 h 1050"/>
                <a:gd name="T26" fmla="*/ 75 w 1290"/>
                <a:gd name="T27" fmla="*/ 810 h 1050"/>
                <a:gd name="T28" fmla="*/ 180 w 1290"/>
                <a:gd name="T29" fmla="*/ 900 h 1050"/>
                <a:gd name="T30" fmla="*/ 315 w 1290"/>
                <a:gd name="T31" fmla="*/ 960 h 1050"/>
                <a:gd name="T32" fmla="*/ 510 w 1290"/>
                <a:gd name="T33" fmla="*/ 1020 h 1050"/>
                <a:gd name="T34" fmla="*/ 735 w 1290"/>
                <a:gd name="T35" fmla="*/ 1050 h 1050"/>
                <a:gd name="T36" fmla="*/ 945 w 1290"/>
                <a:gd name="T37" fmla="*/ 990 h 1050"/>
                <a:gd name="T38" fmla="*/ 1050 w 1290"/>
                <a:gd name="T39" fmla="*/ 945 h 1050"/>
                <a:gd name="T40" fmla="*/ 1170 w 1290"/>
                <a:gd name="T41" fmla="*/ 855 h 1050"/>
                <a:gd name="T42" fmla="*/ 1245 w 1290"/>
                <a:gd name="T43" fmla="*/ 705 h 1050"/>
                <a:gd name="T44" fmla="*/ 1290 w 1290"/>
                <a:gd name="T45" fmla="*/ 525 h 1050"/>
                <a:gd name="T46" fmla="*/ 1275 w 1290"/>
                <a:gd name="T47" fmla="*/ 405 h 1050"/>
                <a:gd name="T48" fmla="*/ 1245 w 1290"/>
                <a:gd name="T49" fmla="*/ 255 h 1050"/>
                <a:gd name="T50" fmla="*/ 1185 w 1290"/>
                <a:gd name="T51" fmla="*/ 135 h 1050"/>
                <a:gd name="T52" fmla="*/ 1050 w 1290"/>
                <a:gd name="T53" fmla="*/ 75 h 1050"/>
                <a:gd name="T54" fmla="*/ 975 w 1290"/>
                <a:gd name="T55" fmla="*/ 735 h 1050"/>
                <a:gd name="T56" fmla="*/ 930 w 1290"/>
                <a:gd name="T57" fmla="*/ 840 h 1050"/>
                <a:gd name="T58" fmla="*/ 855 w 1290"/>
                <a:gd name="T59" fmla="*/ 945 h 1050"/>
                <a:gd name="T60" fmla="*/ 750 w 1290"/>
                <a:gd name="T61" fmla="*/ 960 h 1050"/>
                <a:gd name="T62" fmla="*/ 630 w 1290"/>
                <a:gd name="T63" fmla="*/ 900 h 10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90"/>
                <a:gd name="T97" fmla="*/ 0 h 1050"/>
                <a:gd name="T98" fmla="*/ 1290 w 1290"/>
                <a:gd name="T99" fmla="*/ 1050 h 10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90" h="1050">
                  <a:moveTo>
                    <a:pt x="630" y="900"/>
                  </a:moveTo>
                  <a:lnTo>
                    <a:pt x="765" y="765"/>
                  </a:lnTo>
                  <a:lnTo>
                    <a:pt x="825" y="525"/>
                  </a:lnTo>
                  <a:lnTo>
                    <a:pt x="825" y="225"/>
                  </a:lnTo>
                  <a:lnTo>
                    <a:pt x="750" y="105"/>
                  </a:lnTo>
                  <a:lnTo>
                    <a:pt x="660" y="30"/>
                  </a:lnTo>
                  <a:lnTo>
                    <a:pt x="345" y="0"/>
                  </a:lnTo>
                  <a:lnTo>
                    <a:pt x="210" y="60"/>
                  </a:lnTo>
                  <a:lnTo>
                    <a:pt x="120" y="150"/>
                  </a:lnTo>
                  <a:lnTo>
                    <a:pt x="45" y="285"/>
                  </a:lnTo>
                  <a:lnTo>
                    <a:pt x="15" y="420"/>
                  </a:lnTo>
                  <a:lnTo>
                    <a:pt x="0" y="585"/>
                  </a:lnTo>
                  <a:lnTo>
                    <a:pt x="15" y="720"/>
                  </a:lnTo>
                  <a:lnTo>
                    <a:pt x="75" y="810"/>
                  </a:lnTo>
                  <a:lnTo>
                    <a:pt x="180" y="900"/>
                  </a:lnTo>
                  <a:lnTo>
                    <a:pt x="315" y="960"/>
                  </a:lnTo>
                  <a:lnTo>
                    <a:pt x="510" y="1020"/>
                  </a:lnTo>
                  <a:lnTo>
                    <a:pt x="735" y="1050"/>
                  </a:lnTo>
                  <a:lnTo>
                    <a:pt x="945" y="990"/>
                  </a:lnTo>
                  <a:lnTo>
                    <a:pt x="1050" y="945"/>
                  </a:lnTo>
                  <a:lnTo>
                    <a:pt x="1170" y="855"/>
                  </a:lnTo>
                  <a:lnTo>
                    <a:pt x="1245" y="705"/>
                  </a:lnTo>
                  <a:lnTo>
                    <a:pt x="1290" y="525"/>
                  </a:lnTo>
                  <a:lnTo>
                    <a:pt x="1275" y="405"/>
                  </a:lnTo>
                  <a:lnTo>
                    <a:pt x="1245" y="255"/>
                  </a:lnTo>
                  <a:lnTo>
                    <a:pt x="1185" y="135"/>
                  </a:lnTo>
                  <a:lnTo>
                    <a:pt x="1050" y="75"/>
                  </a:lnTo>
                  <a:lnTo>
                    <a:pt x="975" y="735"/>
                  </a:lnTo>
                  <a:lnTo>
                    <a:pt x="930" y="840"/>
                  </a:lnTo>
                  <a:lnTo>
                    <a:pt x="855" y="945"/>
                  </a:lnTo>
                  <a:lnTo>
                    <a:pt x="750" y="960"/>
                  </a:lnTo>
                  <a:lnTo>
                    <a:pt x="630" y="9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pic>
        <p:nvPicPr>
          <p:cNvPr id="17418" name="Picture 2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213" y="933450"/>
            <a:ext cx="561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9" name="Group 810"/>
          <p:cNvGrpSpPr>
            <a:grpSpLocks/>
          </p:cNvGrpSpPr>
          <p:nvPr/>
        </p:nvGrpSpPr>
        <p:grpSpPr bwMode="auto">
          <a:xfrm>
            <a:off x="3962400" y="3105150"/>
            <a:ext cx="285750" cy="228600"/>
            <a:chOff x="489" y="5382"/>
            <a:chExt cx="150" cy="114"/>
          </a:xfrm>
        </p:grpSpPr>
        <p:grpSp>
          <p:nvGrpSpPr>
            <p:cNvPr id="17955" name="Group 811"/>
            <p:cNvGrpSpPr>
              <a:grpSpLocks/>
            </p:cNvGrpSpPr>
            <p:nvPr/>
          </p:nvGrpSpPr>
          <p:grpSpPr bwMode="auto">
            <a:xfrm>
              <a:off x="489" y="5382"/>
              <a:ext cx="150" cy="114"/>
              <a:chOff x="489" y="5382"/>
              <a:chExt cx="150" cy="114"/>
            </a:xfrm>
          </p:grpSpPr>
          <p:sp>
            <p:nvSpPr>
              <p:cNvPr id="17958" name="Line 812"/>
              <p:cNvSpPr>
                <a:spLocks noChangeShapeType="1"/>
              </p:cNvSpPr>
              <p:nvPr/>
            </p:nvSpPr>
            <p:spPr bwMode="auto">
              <a:xfrm>
                <a:off x="489" y="5439"/>
                <a:ext cx="150" cy="0"/>
              </a:xfrm>
              <a:prstGeom prst="line">
                <a:avLst/>
              </a:prstGeom>
              <a:noFill/>
              <a:ln w="31750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959" name="Line 813"/>
              <p:cNvSpPr>
                <a:spLocks noChangeShapeType="1"/>
              </p:cNvSpPr>
              <p:nvPr/>
            </p:nvSpPr>
            <p:spPr bwMode="auto">
              <a:xfrm>
                <a:off x="636" y="5382"/>
                <a:ext cx="0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960" name="Line 814"/>
              <p:cNvSpPr>
                <a:spLocks noChangeShapeType="1"/>
              </p:cNvSpPr>
              <p:nvPr/>
            </p:nvSpPr>
            <p:spPr bwMode="auto">
              <a:xfrm>
                <a:off x="492" y="5382"/>
                <a:ext cx="0" cy="1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7956" name="Line 815"/>
            <p:cNvSpPr>
              <a:spLocks noChangeShapeType="1"/>
            </p:cNvSpPr>
            <p:nvPr/>
          </p:nvSpPr>
          <p:spPr bwMode="auto">
            <a:xfrm>
              <a:off x="495" y="5429"/>
              <a:ext cx="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57" name="Line 816"/>
            <p:cNvSpPr>
              <a:spLocks noChangeShapeType="1"/>
            </p:cNvSpPr>
            <p:nvPr/>
          </p:nvSpPr>
          <p:spPr bwMode="auto">
            <a:xfrm>
              <a:off x="494" y="5450"/>
              <a:ext cx="1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pic>
        <p:nvPicPr>
          <p:cNvPr id="17420" name="Picture 2" descr="cone.wmf                                                       0002D9DDMac                            BE1A7C8F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6300" y="1343025"/>
            <a:ext cx="276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21" name="Group 97"/>
          <p:cNvGrpSpPr>
            <a:grpSpLocks/>
          </p:cNvGrpSpPr>
          <p:nvPr/>
        </p:nvGrpSpPr>
        <p:grpSpPr bwMode="auto">
          <a:xfrm>
            <a:off x="2171700" y="1419225"/>
            <a:ext cx="482600" cy="381000"/>
            <a:chOff x="4081" y="3840"/>
            <a:chExt cx="351" cy="313"/>
          </a:xfrm>
        </p:grpSpPr>
        <p:sp>
          <p:nvSpPr>
            <p:cNvPr id="17890" name="Freeform 98"/>
            <p:cNvSpPr>
              <a:spLocks noEditPoints="1"/>
            </p:cNvSpPr>
            <p:nvPr/>
          </p:nvSpPr>
          <p:spPr bwMode="auto">
            <a:xfrm>
              <a:off x="4081" y="3840"/>
              <a:ext cx="351" cy="313"/>
            </a:xfrm>
            <a:custGeom>
              <a:avLst/>
              <a:gdLst>
                <a:gd name="T0" fmla="*/ 0 w 2112"/>
                <a:gd name="T1" fmla="*/ 0 h 1878"/>
                <a:gd name="T2" fmla="*/ 0 w 2112"/>
                <a:gd name="T3" fmla="*/ 0 h 1878"/>
                <a:gd name="T4" fmla="*/ 0 w 2112"/>
                <a:gd name="T5" fmla="*/ 0 h 1878"/>
                <a:gd name="T6" fmla="*/ 0 w 2112"/>
                <a:gd name="T7" fmla="*/ 0 h 1878"/>
                <a:gd name="T8" fmla="*/ 0 w 2112"/>
                <a:gd name="T9" fmla="*/ 0 h 1878"/>
                <a:gd name="T10" fmla="*/ 0 w 2112"/>
                <a:gd name="T11" fmla="*/ 0 h 1878"/>
                <a:gd name="T12" fmla="*/ 0 w 2112"/>
                <a:gd name="T13" fmla="*/ 0 h 1878"/>
                <a:gd name="T14" fmla="*/ 0 w 2112"/>
                <a:gd name="T15" fmla="*/ 0 h 1878"/>
                <a:gd name="T16" fmla="*/ 0 w 2112"/>
                <a:gd name="T17" fmla="*/ 0 h 1878"/>
                <a:gd name="T18" fmla="*/ 0 w 2112"/>
                <a:gd name="T19" fmla="*/ 0 h 1878"/>
                <a:gd name="T20" fmla="*/ 0 w 2112"/>
                <a:gd name="T21" fmla="*/ 0 h 1878"/>
                <a:gd name="T22" fmla="*/ 0 w 2112"/>
                <a:gd name="T23" fmla="*/ 0 h 1878"/>
                <a:gd name="T24" fmla="*/ 0 w 2112"/>
                <a:gd name="T25" fmla="*/ 0 h 1878"/>
                <a:gd name="T26" fmla="*/ 0 w 2112"/>
                <a:gd name="T27" fmla="*/ 0 h 1878"/>
                <a:gd name="T28" fmla="*/ 0 w 2112"/>
                <a:gd name="T29" fmla="*/ 0 h 1878"/>
                <a:gd name="T30" fmla="*/ 0 w 2112"/>
                <a:gd name="T31" fmla="*/ 0 h 1878"/>
                <a:gd name="T32" fmla="*/ 0 w 2112"/>
                <a:gd name="T33" fmla="*/ 0 h 1878"/>
                <a:gd name="T34" fmla="*/ 0 w 2112"/>
                <a:gd name="T35" fmla="*/ 0 h 1878"/>
                <a:gd name="T36" fmla="*/ 0 w 2112"/>
                <a:gd name="T37" fmla="*/ 0 h 1878"/>
                <a:gd name="T38" fmla="*/ 0 w 2112"/>
                <a:gd name="T39" fmla="*/ 0 h 1878"/>
                <a:gd name="T40" fmla="*/ 0 w 2112"/>
                <a:gd name="T41" fmla="*/ 0 h 1878"/>
                <a:gd name="T42" fmla="*/ 0 w 2112"/>
                <a:gd name="T43" fmla="*/ 0 h 1878"/>
                <a:gd name="T44" fmla="*/ 0 w 2112"/>
                <a:gd name="T45" fmla="*/ 0 h 1878"/>
                <a:gd name="T46" fmla="*/ 0 w 2112"/>
                <a:gd name="T47" fmla="*/ 0 h 1878"/>
                <a:gd name="T48" fmla="*/ 0 w 2112"/>
                <a:gd name="T49" fmla="*/ 0 h 1878"/>
                <a:gd name="T50" fmla="*/ 0 w 2112"/>
                <a:gd name="T51" fmla="*/ 0 h 1878"/>
                <a:gd name="T52" fmla="*/ 0 w 2112"/>
                <a:gd name="T53" fmla="*/ 0 h 1878"/>
                <a:gd name="T54" fmla="*/ 0 w 2112"/>
                <a:gd name="T55" fmla="*/ 0 h 1878"/>
                <a:gd name="T56" fmla="*/ 0 w 2112"/>
                <a:gd name="T57" fmla="*/ 0 h 1878"/>
                <a:gd name="T58" fmla="*/ 0 w 2112"/>
                <a:gd name="T59" fmla="*/ 0 h 1878"/>
                <a:gd name="T60" fmla="*/ 0 w 2112"/>
                <a:gd name="T61" fmla="*/ 0 h 1878"/>
                <a:gd name="T62" fmla="*/ 0 w 2112"/>
                <a:gd name="T63" fmla="*/ 0 h 1878"/>
                <a:gd name="T64" fmla="*/ 0 w 2112"/>
                <a:gd name="T65" fmla="*/ 0 h 1878"/>
                <a:gd name="T66" fmla="*/ 0 w 2112"/>
                <a:gd name="T67" fmla="*/ 0 h 1878"/>
                <a:gd name="T68" fmla="*/ 0 w 2112"/>
                <a:gd name="T69" fmla="*/ 0 h 1878"/>
                <a:gd name="T70" fmla="*/ 0 w 2112"/>
                <a:gd name="T71" fmla="*/ 0 h 1878"/>
                <a:gd name="T72" fmla="*/ 0 w 2112"/>
                <a:gd name="T73" fmla="*/ 0 h 1878"/>
                <a:gd name="T74" fmla="*/ 0 w 2112"/>
                <a:gd name="T75" fmla="*/ 0 h 1878"/>
                <a:gd name="T76" fmla="*/ 0 w 2112"/>
                <a:gd name="T77" fmla="*/ 0 h 1878"/>
                <a:gd name="T78" fmla="*/ 0 w 2112"/>
                <a:gd name="T79" fmla="*/ 0 h 1878"/>
                <a:gd name="T80" fmla="*/ 0 w 2112"/>
                <a:gd name="T81" fmla="*/ 0 h 1878"/>
                <a:gd name="T82" fmla="*/ 0 w 2112"/>
                <a:gd name="T83" fmla="*/ 0 h 1878"/>
                <a:gd name="T84" fmla="*/ 0 w 2112"/>
                <a:gd name="T85" fmla="*/ 0 h 1878"/>
                <a:gd name="T86" fmla="*/ 0 w 2112"/>
                <a:gd name="T87" fmla="*/ 0 h 1878"/>
                <a:gd name="T88" fmla="*/ 0 w 2112"/>
                <a:gd name="T89" fmla="*/ 0 h 1878"/>
                <a:gd name="T90" fmla="*/ 0 w 2112"/>
                <a:gd name="T91" fmla="*/ 0 h 1878"/>
                <a:gd name="T92" fmla="*/ 0 w 2112"/>
                <a:gd name="T93" fmla="*/ 0 h 1878"/>
                <a:gd name="T94" fmla="*/ 0 w 2112"/>
                <a:gd name="T95" fmla="*/ 0 h 1878"/>
                <a:gd name="T96" fmla="*/ 0 w 2112"/>
                <a:gd name="T97" fmla="*/ 0 h 1878"/>
                <a:gd name="T98" fmla="*/ 0 w 2112"/>
                <a:gd name="T99" fmla="*/ 0 h 1878"/>
                <a:gd name="T100" fmla="*/ 0 w 2112"/>
                <a:gd name="T101" fmla="*/ 0 h 1878"/>
                <a:gd name="T102" fmla="*/ 0 w 2112"/>
                <a:gd name="T103" fmla="*/ 0 h 1878"/>
                <a:gd name="T104" fmla="*/ 0 w 2112"/>
                <a:gd name="T105" fmla="*/ 0 h 1878"/>
                <a:gd name="T106" fmla="*/ 0 w 2112"/>
                <a:gd name="T107" fmla="*/ 0 h 1878"/>
                <a:gd name="T108" fmla="*/ 0 w 2112"/>
                <a:gd name="T109" fmla="*/ 0 h 1878"/>
                <a:gd name="T110" fmla="*/ 0 w 2112"/>
                <a:gd name="T111" fmla="*/ 0 h 1878"/>
                <a:gd name="T112" fmla="*/ 0 w 2112"/>
                <a:gd name="T113" fmla="*/ 0 h 1878"/>
                <a:gd name="T114" fmla="*/ 0 w 2112"/>
                <a:gd name="T115" fmla="*/ 0 h 1878"/>
                <a:gd name="T116" fmla="*/ 0 w 2112"/>
                <a:gd name="T117" fmla="*/ 0 h 1878"/>
                <a:gd name="T118" fmla="*/ 0 w 2112"/>
                <a:gd name="T119" fmla="*/ 0 h 1878"/>
                <a:gd name="T120" fmla="*/ 0 w 2112"/>
                <a:gd name="T121" fmla="*/ 0 h 187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112"/>
                <a:gd name="T184" fmla="*/ 0 h 1878"/>
                <a:gd name="T185" fmla="*/ 2112 w 2112"/>
                <a:gd name="T186" fmla="*/ 1878 h 187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112" h="1878">
                  <a:moveTo>
                    <a:pt x="1238" y="5"/>
                  </a:moveTo>
                  <a:lnTo>
                    <a:pt x="1245" y="8"/>
                  </a:lnTo>
                  <a:lnTo>
                    <a:pt x="1250" y="10"/>
                  </a:lnTo>
                  <a:lnTo>
                    <a:pt x="1256" y="14"/>
                  </a:lnTo>
                  <a:lnTo>
                    <a:pt x="1261" y="17"/>
                  </a:lnTo>
                  <a:lnTo>
                    <a:pt x="1271" y="27"/>
                  </a:lnTo>
                  <a:lnTo>
                    <a:pt x="1280" y="39"/>
                  </a:lnTo>
                  <a:lnTo>
                    <a:pt x="1287" y="52"/>
                  </a:lnTo>
                  <a:lnTo>
                    <a:pt x="1293" y="66"/>
                  </a:lnTo>
                  <a:lnTo>
                    <a:pt x="1298" y="80"/>
                  </a:lnTo>
                  <a:lnTo>
                    <a:pt x="1302" y="95"/>
                  </a:lnTo>
                  <a:lnTo>
                    <a:pt x="1307" y="98"/>
                  </a:lnTo>
                  <a:lnTo>
                    <a:pt x="1311" y="99"/>
                  </a:lnTo>
                  <a:lnTo>
                    <a:pt x="1316" y="101"/>
                  </a:lnTo>
                  <a:lnTo>
                    <a:pt x="1320" y="99"/>
                  </a:lnTo>
                  <a:lnTo>
                    <a:pt x="1325" y="98"/>
                  </a:lnTo>
                  <a:lnTo>
                    <a:pt x="1330" y="98"/>
                  </a:lnTo>
                  <a:lnTo>
                    <a:pt x="1335" y="97"/>
                  </a:lnTo>
                  <a:lnTo>
                    <a:pt x="1341" y="96"/>
                  </a:lnTo>
                  <a:lnTo>
                    <a:pt x="1345" y="96"/>
                  </a:lnTo>
                  <a:lnTo>
                    <a:pt x="1350" y="96"/>
                  </a:lnTo>
                  <a:lnTo>
                    <a:pt x="1355" y="97"/>
                  </a:lnTo>
                  <a:lnTo>
                    <a:pt x="1361" y="97"/>
                  </a:lnTo>
                  <a:lnTo>
                    <a:pt x="1366" y="97"/>
                  </a:lnTo>
                  <a:lnTo>
                    <a:pt x="1371" y="96"/>
                  </a:lnTo>
                  <a:lnTo>
                    <a:pt x="1376" y="95"/>
                  </a:lnTo>
                  <a:lnTo>
                    <a:pt x="1381" y="91"/>
                  </a:lnTo>
                  <a:lnTo>
                    <a:pt x="1391" y="91"/>
                  </a:lnTo>
                  <a:lnTo>
                    <a:pt x="1401" y="91"/>
                  </a:lnTo>
                  <a:lnTo>
                    <a:pt x="1412" y="91"/>
                  </a:lnTo>
                  <a:lnTo>
                    <a:pt x="1422" y="91"/>
                  </a:lnTo>
                  <a:lnTo>
                    <a:pt x="1431" y="92"/>
                  </a:lnTo>
                  <a:lnTo>
                    <a:pt x="1442" y="92"/>
                  </a:lnTo>
                  <a:lnTo>
                    <a:pt x="1452" y="92"/>
                  </a:lnTo>
                  <a:lnTo>
                    <a:pt x="1462" y="92"/>
                  </a:lnTo>
                  <a:lnTo>
                    <a:pt x="1468" y="91"/>
                  </a:lnTo>
                  <a:lnTo>
                    <a:pt x="1473" y="90"/>
                  </a:lnTo>
                  <a:lnTo>
                    <a:pt x="1479" y="89"/>
                  </a:lnTo>
                  <a:lnTo>
                    <a:pt x="1484" y="87"/>
                  </a:lnTo>
                  <a:lnTo>
                    <a:pt x="1490" y="85"/>
                  </a:lnTo>
                  <a:lnTo>
                    <a:pt x="1494" y="83"/>
                  </a:lnTo>
                  <a:lnTo>
                    <a:pt x="1499" y="79"/>
                  </a:lnTo>
                  <a:lnTo>
                    <a:pt x="1503" y="74"/>
                  </a:lnTo>
                  <a:lnTo>
                    <a:pt x="1511" y="73"/>
                  </a:lnTo>
                  <a:lnTo>
                    <a:pt x="1519" y="71"/>
                  </a:lnTo>
                  <a:lnTo>
                    <a:pt x="1525" y="68"/>
                  </a:lnTo>
                  <a:lnTo>
                    <a:pt x="1533" y="67"/>
                  </a:lnTo>
                  <a:lnTo>
                    <a:pt x="1540" y="66"/>
                  </a:lnTo>
                  <a:lnTo>
                    <a:pt x="1546" y="66"/>
                  </a:lnTo>
                  <a:lnTo>
                    <a:pt x="1554" y="68"/>
                  </a:lnTo>
                  <a:lnTo>
                    <a:pt x="1562" y="72"/>
                  </a:lnTo>
                  <a:lnTo>
                    <a:pt x="1569" y="74"/>
                  </a:lnTo>
                  <a:lnTo>
                    <a:pt x="1577" y="77"/>
                  </a:lnTo>
                  <a:lnTo>
                    <a:pt x="1585" y="78"/>
                  </a:lnTo>
                  <a:lnTo>
                    <a:pt x="1594" y="80"/>
                  </a:lnTo>
                  <a:lnTo>
                    <a:pt x="1602" y="82"/>
                  </a:lnTo>
                  <a:lnTo>
                    <a:pt x="1609" y="82"/>
                  </a:lnTo>
                  <a:lnTo>
                    <a:pt x="1618" y="82"/>
                  </a:lnTo>
                  <a:lnTo>
                    <a:pt x="1627" y="79"/>
                  </a:lnTo>
                  <a:lnTo>
                    <a:pt x="1629" y="80"/>
                  </a:lnTo>
                  <a:lnTo>
                    <a:pt x="1632" y="82"/>
                  </a:lnTo>
                  <a:lnTo>
                    <a:pt x="1636" y="82"/>
                  </a:lnTo>
                  <a:lnTo>
                    <a:pt x="1640" y="83"/>
                  </a:lnTo>
                  <a:lnTo>
                    <a:pt x="1643" y="83"/>
                  </a:lnTo>
                  <a:lnTo>
                    <a:pt x="1647" y="84"/>
                  </a:lnTo>
                  <a:lnTo>
                    <a:pt x="1650" y="86"/>
                  </a:lnTo>
                  <a:lnTo>
                    <a:pt x="1653" y="89"/>
                  </a:lnTo>
                  <a:lnTo>
                    <a:pt x="1671" y="89"/>
                  </a:lnTo>
                  <a:lnTo>
                    <a:pt x="1687" y="89"/>
                  </a:lnTo>
                  <a:lnTo>
                    <a:pt x="1702" y="90"/>
                  </a:lnTo>
                  <a:lnTo>
                    <a:pt x="1717" y="91"/>
                  </a:lnTo>
                  <a:lnTo>
                    <a:pt x="1733" y="92"/>
                  </a:lnTo>
                  <a:lnTo>
                    <a:pt x="1748" y="93"/>
                  </a:lnTo>
                  <a:lnTo>
                    <a:pt x="1766" y="96"/>
                  </a:lnTo>
                  <a:lnTo>
                    <a:pt x="1784" y="96"/>
                  </a:lnTo>
                  <a:lnTo>
                    <a:pt x="1788" y="98"/>
                  </a:lnTo>
                  <a:lnTo>
                    <a:pt x="1794" y="99"/>
                  </a:lnTo>
                  <a:lnTo>
                    <a:pt x="1798" y="101"/>
                  </a:lnTo>
                  <a:lnTo>
                    <a:pt x="1802" y="102"/>
                  </a:lnTo>
                  <a:lnTo>
                    <a:pt x="1808" y="104"/>
                  </a:lnTo>
                  <a:lnTo>
                    <a:pt x="1812" y="105"/>
                  </a:lnTo>
                  <a:lnTo>
                    <a:pt x="1817" y="108"/>
                  </a:lnTo>
                  <a:lnTo>
                    <a:pt x="1821" y="111"/>
                  </a:lnTo>
                  <a:lnTo>
                    <a:pt x="1825" y="113"/>
                  </a:lnTo>
                  <a:lnTo>
                    <a:pt x="1827" y="114"/>
                  </a:lnTo>
                  <a:lnTo>
                    <a:pt x="1830" y="116"/>
                  </a:lnTo>
                  <a:lnTo>
                    <a:pt x="1832" y="119"/>
                  </a:lnTo>
                  <a:lnTo>
                    <a:pt x="1836" y="121"/>
                  </a:lnTo>
                  <a:lnTo>
                    <a:pt x="1839" y="122"/>
                  </a:lnTo>
                  <a:lnTo>
                    <a:pt x="1842" y="123"/>
                  </a:lnTo>
                  <a:lnTo>
                    <a:pt x="1847" y="123"/>
                  </a:lnTo>
                  <a:lnTo>
                    <a:pt x="1853" y="130"/>
                  </a:lnTo>
                  <a:lnTo>
                    <a:pt x="1861" y="136"/>
                  </a:lnTo>
                  <a:lnTo>
                    <a:pt x="1870" y="141"/>
                  </a:lnTo>
                  <a:lnTo>
                    <a:pt x="1878" y="146"/>
                  </a:lnTo>
                  <a:lnTo>
                    <a:pt x="1885" y="152"/>
                  </a:lnTo>
                  <a:lnTo>
                    <a:pt x="1894" y="157"/>
                  </a:lnTo>
                  <a:lnTo>
                    <a:pt x="1901" y="164"/>
                  </a:lnTo>
                  <a:lnTo>
                    <a:pt x="1907" y="171"/>
                  </a:lnTo>
                  <a:lnTo>
                    <a:pt x="1913" y="172"/>
                  </a:lnTo>
                  <a:lnTo>
                    <a:pt x="1918" y="175"/>
                  </a:lnTo>
                  <a:lnTo>
                    <a:pt x="1923" y="178"/>
                  </a:lnTo>
                  <a:lnTo>
                    <a:pt x="1927" y="181"/>
                  </a:lnTo>
                  <a:lnTo>
                    <a:pt x="1932" y="183"/>
                  </a:lnTo>
                  <a:lnTo>
                    <a:pt x="1937" y="187"/>
                  </a:lnTo>
                  <a:lnTo>
                    <a:pt x="1942" y="188"/>
                  </a:lnTo>
                  <a:lnTo>
                    <a:pt x="1948" y="190"/>
                  </a:lnTo>
                  <a:lnTo>
                    <a:pt x="1953" y="197"/>
                  </a:lnTo>
                  <a:lnTo>
                    <a:pt x="1958" y="203"/>
                  </a:lnTo>
                  <a:lnTo>
                    <a:pt x="1965" y="209"/>
                  </a:lnTo>
                  <a:lnTo>
                    <a:pt x="1971" y="214"/>
                  </a:lnTo>
                  <a:lnTo>
                    <a:pt x="1978" y="220"/>
                  </a:lnTo>
                  <a:lnTo>
                    <a:pt x="1985" y="225"/>
                  </a:lnTo>
                  <a:lnTo>
                    <a:pt x="1991" y="231"/>
                  </a:lnTo>
                  <a:lnTo>
                    <a:pt x="1997" y="238"/>
                  </a:lnTo>
                  <a:lnTo>
                    <a:pt x="2008" y="244"/>
                  </a:lnTo>
                  <a:lnTo>
                    <a:pt x="2017" y="252"/>
                  </a:lnTo>
                  <a:lnTo>
                    <a:pt x="2026" y="260"/>
                  </a:lnTo>
                  <a:lnTo>
                    <a:pt x="2033" y="270"/>
                  </a:lnTo>
                  <a:lnTo>
                    <a:pt x="2041" y="280"/>
                  </a:lnTo>
                  <a:lnTo>
                    <a:pt x="2048" y="290"/>
                  </a:lnTo>
                  <a:lnTo>
                    <a:pt x="2054" y="301"/>
                  </a:lnTo>
                  <a:lnTo>
                    <a:pt x="2061" y="312"/>
                  </a:lnTo>
                  <a:lnTo>
                    <a:pt x="2064" y="314"/>
                  </a:lnTo>
                  <a:lnTo>
                    <a:pt x="2068" y="318"/>
                  </a:lnTo>
                  <a:lnTo>
                    <a:pt x="2069" y="321"/>
                  </a:lnTo>
                  <a:lnTo>
                    <a:pt x="2070" y="326"/>
                  </a:lnTo>
                  <a:lnTo>
                    <a:pt x="2070" y="330"/>
                  </a:lnTo>
                  <a:lnTo>
                    <a:pt x="2071" y="334"/>
                  </a:lnTo>
                  <a:lnTo>
                    <a:pt x="2072" y="339"/>
                  </a:lnTo>
                  <a:lnTo>
                    <a:pt x="2075" y="343"/>
                  </a:lnTo>
                  <a:lnTo>
                    <a:pt x="2079" y="349"/>
                  </a:lnTo>
                  <a:lnTo>
                    <a:pt x="2082" y="356"/>
                  </a:lnTo>
                  <a:lnTo>
                    <a:pt x="2084" y="363"/>
                  </a:lnTo>
                  <a:lnTo>
                    <a:pt x="2086" y="370"/>
                  </a:lnTo>
                  <a:lnTo>
                    <a:pt x="2088" y="379"/>
                  </a:lnTo>
                  <a:lnTo>
                    <a:pt x="2091" y="386"/>
                  </a:lnTo>
                  <a:lnTo>
                    <a:pt x="2093" y="393"/>
                  </a:lnTo>
                  <a:lnTo>
                    <a:pt x="2096" y="400"/>
                  </a:lnTo>
                  <a:lnTo>
                    <a:pt x="2098" y="418"/>
                  </a:lnTo>
                  <a:lnTo>
                    <a:pt x="2101" y="437"/>
                  </a:lnTo>
                  <a:lnTo>
                    <a:pt x="2102" y="455"/>
                  </a:lnTo>
                  <a:lnTo>
                    <a:pt x="2103" y="474"/>
                  </a:lnTo>
                  <a:lnTo>
                    <a:pt x="2105" y="492"/>
                  </a:lnTo>
                  <a:lnTo>
                    <a:pt x="2106" y="510"/>
                  </a:lnTo>
                  <a:lnTo>
                    <a:pt x="2107" y="528"/>
                  </a:lnTo>
                  <a:lnTo>
                    <a:pt x="2108" y="544"/>
                  </a:lnTo>
                  <a:lnTo>
                    <a:pt x="2108" y="568"/>
                  </a:lnTo>
                  <a:lnTo>
                    <a:pt x="2109" y="593"/>
                  </a:lnTo>
                  <a:lnTo>
                    <a:pt x="2111" y="617"/>
                  </a:lnTo>
                  <a:lnTo>
                    <a:pt x="2112" y="642"/>
                  </a:lnTo>
                  <a:lnTo>
                    <a:pt x="2112" y="667"/>
                  </a:lnTo>
                  <a:lnTo>
                    <a:pt x="2112" y="692"/>
                  </a:lnTo>
                  <a:lnTo>
                    <a:pt x="2112" y="717"/>
                  </a:lnTo>
                  <a:lnTo>
                    <a:pt x="2111" y="743"/>
                  </a:lnTo>
                  <a:lnTo>
                    <a:pt x="2107" y="758"/>
                  </a:lnTo>
                  <a:lnTo>
                    <a:pt x="2108" y="805"/>
                  </a:lnTo>
                  <a:lnTo>
                    <a:pt x="2109" y="850"/>
                  </a:lnTo>
                  <a:lnTo>
                    <a:pt x="2108" y="894"/>
                  </a:lnTo>
                  <a:lnTo>
                    <a:pt x="2105" y="937"/>
                  </a:lnTo>
                  <a:lnTo>
                    <a:pt x="2103" y="981"/>
                  </a:lnTo>
                  <a:lnTo>
                    <a:pt x="2100" y="1024"/>
                  </a:lnTo>
                  <a:lnTo>
                    <a:pt x="2095" y="1069"/>
                  </a:lnTo>
                  <a:lnTo>
                    <a:pt x="2093" y="1115"/>
                  </a:lnTo>
                  <a:lnTo>
                    <a:pt x="2094" y="1124"/>
                  </a:lnTo>
                  <a:lnTo>
                    <a:pt x="2094" y="1134"/>
                  </a:lnTo>
                  <a:lnTo>
                    <a:pt x="2092" y="1142"/>
                  </a:lnTo>
                  <a:lnTo>
                    <a:pt x="2090" y="1152"/>
                  </a:lnTo>
                  <a:lnTo>
                    <a:pt x="2086" y="1160"/>
                  </a:lnTo>
                  <a:lnTo>
                    <a:pt x="2084" y="1170"/>
                  </a:lnTo>
                  <a:lnTo>
                    <a:pt x="2083" y="1178"/>
                  </a:lnTo>
                  <a:lnTo>
                    <a:pt x="2084" y="1188"/>
                  </a:lnTo>
                  <a:lnTo>
                    <a:pt x="2084" y="1198"/>
                  </a:lnTo>
                  <a:lnTo>
                    <a:pt x="2083" y="1209"/>
                  </a:lnTo>
                  <a:lnTo>
                    <a:pt x="2082" y="1220"/>
                  </a:lnTo>
                  <a:lnTo>
                    <a:pt x="2080" y="1231"/>
                  </a:lnTo>
                  <a:lnTo>
                    <a:pt x="2077" y="1240"/>
                  </a:lnTo>
                  <a:lnTo>
                    <a:pt x="2075" y="1251"/>
                  </a:lnTo>
                  <a:lnTo>
                    <a:pt x="2075" y="1260"/>
                  </a:lnTo>
                  <a:lnTo>
                    <a:pt x="2075" y="1271"/>
                  </a:lnTo>
                  <a:lnTo>
                    <a:pt x="2073" y="1271"/>
                  </a:lnTo>
                  <a:lnTo>
                    <a:pt x="2074" y="1277"/>
                  </a:lnTo>
                  <a:lnTo>
                    <a:pt x="2074" y="1282"/>
                  </a:lnTo>
                  <a:lnTo>
                    <a:pt x="2073" y="1288"/>
                  </a:lnTo>
                  <a:lnTo>
                    <a:pt x="2071" y="1294"/>
                  </a:lnTo>
                  <a:lnTo>
                    <a:pt x="2069" y="1300"/>
                  </a:lnTo>
                  <a:lnTo>
                    <a:pt x="2068" y="1306"/>
                  </a:lnTo>
                  <a:lnTo>
                    <a:pt x="2068" y="1312"/>
                  </a:lnTo>
                  <a:lnTo>
                    <a:pt x="2068" y="1318"/>
                  </a:lnTo>
                  <a:lnTo>
                    <a:pt x="2065" y="1322"/>
                  </a:lnTo>
                  <a:lnTo>
                    <a:pt x="2062" y="1327"/>
                  </a:lnTo>
                  <a:lnTo>
                    <a:pt x="2061" y="1332"/>
                  </a:lnTo>
                  <a:lnTo>
                    <a:pt x="2059" y="1337"/>
                  </a:lnTo>
                  <a:lnTo>
                    <a:pt x="2058" y="1346"/>
                  </a:lnTo>
                  <a:lnTo>
                    <a:pt x="2056" y="1357"/>
                  </a:lnTo>
                  <a:lnTo>
                    <a:pt x="2054" y="1368"/>
                  </a:lnTo>
                  <a:lnTo>
                    <a:pt x="2052" y="1377"/>
                  </a:lnTo>
                  <a:lnTo>
                    <a:pt x="2050" y="1382"/>
                  </a:lnTo>
                  <a:lnTo>
                    <a:pt x="2048" y="1387"/>
                  </a:lnTo>
                  <a:lnTo>
                    <a:pt x="2044" y="1390"/>
                  </a:lnTo>
                  <a:lnTo>
                    <a:pt x="2040" y="1395"/>
                  </a:lnTo>
                  <a:lnTo>
                    <a:pt x="2038" y="1400"/>
                  </a:lnTo>
                  <a:lnTo>
                    <a:pt x="2035" y="1406"/>
                  </a:lnTo>
                  <a:lnTo>
                    <a:pt x="2033" y="1411"/>
                  </a:lnTo>
                  <a:lnTo>
                    <a:pt x="2031" y="1417"/>
                  </a:lnTo>
                  <a:lnTo>
                    <a:pt x="2028" y="1421"/>
                  </a:lnTo>
                  <a:lnTo>
                    <a:pt x="2026" y="1426"/>
                  </a:lnTo>
                  <a:lnTo>
                    <a:pt x="2021" y="1430"/>
                  </a:lnTo>
                  <a:lnTo>
                    <a:pt x="2017" y="1431"/>
                  </a:lnTo>
                  <a:lnTo>
                    <a:pt x="2010" y="1445"/>
                  </a:lnTo>
                  <a:lnTo>
                    <a:pt x="2002" y="1458"/>
                  </a:lnTo>
                  <a:lnTo>
                    <a:pt x="1994" y="1470"/>
                  </a:lnTo>
                  <a:lnTo>
                    <a:pt x="1984" y="1481"/>
                  </a:lnTo>
                  <a:lnTo>
                    <a:pt x="1974" y="1491"/>
                  </a:lnTo>
                  <a:lnTo>
                    <a:pt x="1963" y="1499"/>
                  </a:lnTo>
                  <a:lnTo>
                    <a:pt x="1950" y="1507"/>
                  </a:lnTo>
                  <a:lnTo>
                    <a:pt x="1938" y="1515"/>
                  </a:lnTo>
                  <a:lnTo>
                    <a:pt x="1913" y="1526"/>
                  </a:lnTo>
                  <a:lnTo>
                    <a:pt x="1888" y="1536"/>
                  </a:lnTo>
                  <a:lnTo>
                    <a:pt x="1861" y="1546"/>
                  </a:lnTo>
                  <a:lnTo>
                    <a:pt x="1835" y="1554"/>
                  </a:lnTo>
                  <a:lnTo>
                    <a:pt x="1829" y="1551"/>
                  </a:lnTo>
                  <a:lnTo>
                    <a:pt x="1825" y="1551"/>
                  </a:lnTo>
                  <a:lnTo>
                    <a:pt x="1819" y="1551"/>
                  </a:lnTo>
                  <a:lnTo>
                    <a:pt x="1815" y="1553"/>
                  </a:lnTo>
                  <a:lnTo>
                    <a:pt x="1806" y="1556"/>
                  </a:lnTo>
                  <a:lnTo>
                    <a:pt x="1797" y="1562"/>
                  </a:lnTo>
                  <a:lnTo>
                    <a:pt x="1788" y="1568"/>
                  </a:lnTo>
                  <a:lnTo>
                    <a:pt x="1779" y="1574"/>
                  </a:lnTo>
                  <a:lnTo>
                    <a:pt x="1775" y="1577"/>
                  </a:lnTo>
                  <a:lnTo>
                    <a:pt x="1770" y="1578"/>
                  </a:lnTo>
                  <a:lnTo>
                    <a:pt x="1766" y="1579"/>
                  </a:lnTo>
                  <a:lnTo>
                    <a:pt x="1761" y="1580"/>
                  </a:lnTo>
                  <a:lnTo>
                    <a:pt x="1753" y="1583"/>
                  </a:lnTo>
                  <a:lnTo>
                    <a:pt x="1744" y="1585"/>
                  </a:lnTo>
                  <a:lnTo>
                    <a:pt x="1736" y="1586"/>
                  </a:lnTo>
                  <a:lnTo>
                    <a:pt x="1729" y="1586"/>
                  </a:lnTo>
                  <a:lnTo>
                    <a:pt x="1713" y="1586"/>
                  </a:lnTo>
                  <a:lnTo>
                    <a:pt x="1698" y="1585"/>
                  </a:lnTo>
                  <a:lnTo>
                    <a:pt x="1682" y="1585"/>
                  </a:lnTo>
                  <a:lnTo>
                    <a:pt x="1668" y="1586"/>
                  </a:lnTo>
                  <a:lnTo>
                    <a:pt x="1660" y="1588"/>
                  </a:lnTo>
                  <a:lnTo>
                    <a:pt x="1653" y="1591"/>
                  </a:lnTo>
                  <a:lnTo>
                    <a:pt x="1646" y="1596"/>
                  </a:lnTo>
                  <a:lnTo>
                    <a:pt x="1639" y="1602"/>
                  </a:lnTo>
                  <a:lnTo>
                    <a:pt x="1617" y="1606"/>
                  </a:lnTo>
                  <a:lnTo>
                    <a:pt x="1595" y="1611"/>
                  </a:lnTo>
                  <a:lnTo>
                    <a:pt x="1573" y="1617"/>
                  </a:lnTo>
                  <a:lnTo>
                    <a:pt x="1551" y="1622"/>
                  </a:lnTo>
                  <a:lnTo>
                    <a:pt x="1530" y="1628"/>
                  </a:lnTo>
                  <a:lnTo>
                    <a:pt x="1508" y="1634"/>
                  </a:lnTo>
                  <a:lnTo>
                    <a:pt x="1486" y="1640"/>
                  </a:lnTo>
                  <a:lnTo>
                    <a:pt x="1465" y="1645"/>
                  </a:lnTo>
                  <a:lnTo>
                    <a:pt x="1461" y="1643"/>
                  </a:lnTo>
                  <a:lnTo>
                    <a:pt x="1459" y="1643"/>
                  </a:lnTo>
                  <a:lnTo>
                    <a:pt x="1456" y="1643"/>
                  </a:lnTo>
                  <a:lnTo>
                    <a:pt x="1452" y="1643"/>
                  </a:lnTo>
                  <a:lnTo>
                    <a:pt x="1450" y="1645"/>
                  </a:lnTo>
                  <a:lnTo>
                    <a:pt x="1447" y="1646"/>
                  </a:lnTo>
                  <a:lnTo>
                    <a:pt x="1445" y="1648"/>
                  </a:lnTo>
                  <a:lnTo>
                    <a:pt x="1442" y="1651"/>
                  </a:lnTo>
                  <a:lnTo>
                    <a:pt x="1425" y="1656"/>
                  </a:lnTo>
                  <a:lnTo>
                    <a:pt x="1405" y="1661"/>
                  </a:lnTo>
                  <a:lnTo>
                    <a:pt x="1386" y="1665"/>
                  </a:lnTo>
                  <a:lnTo>
                    <a:pt x="1366" y="1668"/>
                  </a:lnTo>
                  <a:lnTo>
                    <a:pt x="1346" y="1672"/>
                  </a:lnTo>
                  <a:lnTo>
                    <a:pt x="1328" y="1677"/>
                  </a:lnTo>
                  <a:lnTo>
                    <a:pt x="1309" y="1680"/>
                  </a:lnTo>
                  <a:lnTo>
                    <a:pt x="1291" y="1686"/>
                  </a:lnTo>
                  <a:lnTo>
                    <a:pt x="1289" y="1688"/>
                  </a:lnTo>
                  <a:lnTo>
                    <a:pt x="1287" y="1686"/>
                  </a:lnTo>
                  <a:lnTo>
                    <a:pt x="1285" y="1686"/>
                  </a:lnTo>
                  <a:lnTo>
                    <a:pt x="1283" y="1686"/>
                  </a:lnTo>
                  <a:lnTo>
                    <a:pt x="1281" y="1686"/>
                  </a:lnTo>
                  <a:lnTo>
                    <a:pt x="1280" y="1688"/>
                  </a:lnTo>
                  <a:lnTo>
                    <a:pt x="1279" y="1689"/>
                  </a:lnTo>
                  <a:lnTo>
                    <a:pt x="1277" y="1691"/>
                  </a:lnTo>
                  <a:lnTo>
                    <a:pt x="1256" y="1692"/>
                  </a:lnTo>
                  <a:lnTo>
                    <a:pt x="1235" y="1697"/>
                  </a:lnTo>
                  <a:lnTo>
                    <a:pt x="1215" y="1702"/>
                  </a:lnTo>
                  <a:lnTo>
                    <a:pt x="1195" y="1709"/>
                  </a:lnTo>
                  <a:lnTo>
                    <a:pt x="1175" y="1715"/>
                  </a:lnTo>
                  <a:lnTo>
                    <a:pt x="1155" y="1722"/>
                  </a:lnTo>
                  <a:lnTo>
                    <a:pt x="1136" y="1727"/>
                  </a:lnTo>
                  <a:lnTo>
                    <a:pt x="1115" y="1730"/>
                  </a:lnTo>
                  <a:lnTo>
                    <a:pt x="1099" y="1734"/>
                  </a:lnTo>
                  <a:lnTo>
                    <a:pt x="1084" y="1738"/>
                  </a:lnTo>
                  <a:lnTo>
                    <a:pt x="1068" y="1742"/>
                  </a:lnTo>
                  <a:lnTo>
                    <a:pt x="1053" y="1746"/>
                  </a:lnTo>
                  <a:lnTo>
                    <a:pt x="1037" y="1750"/>
                  </a:lnTo>
                  <a:lnTo>
                    <a:pt x="1022" y="1753"/>
                  </a:lnTo>
                  <a:lnTo>
                    <a:pt x="1005" y="1757"/>
                  </a:lnTo>
                  <a:lnTo>
                    <a:pt x="990" y="1758"/>
                  </a:lnTo>
                  <a:lnTo>
                    <a:pt x="985" y="1759"/>
                  </a:lnTo>
                  <a:lnTo>
                    <a:pt x="981" y="1760"/>
                  </a:lnTo>
                  <a:lnTo>
                    <a:pt x="976" y="1763"/>
                  </a:lnTo>
                  <a:lnTo>
                    <a:pt x="973" y="1764"/>
                  </a:lnTo>
                  <a:lnTo>
                    <a:pt x="969" y="1765"/>
                  </a:lnTo>
                  <a:lnTo>
                    <a:pt x="964" y="1766"/>
                  </a:lnTo>
                  <a:lnTo>
                    <a:pt x="960" y="1766"/>
                  </a:lnTo>
                  <a:lnTo>
                    <a:pt x="956" y="1767"/>
                  </a:lnTo>
                  <a:lnTo>
                    <a:pt x="930" y="1772"/>
                  </a:lnTo>
                  <a:lnTo>
                    <a:pt x="905" y="1778"/>
                  </a:lnTo>
                  <a:lnTo>
                    <a:pt x="879" y="1784"/>
                  </a:lnTo>
                  <a:lnTo>
                    <a:pt x="854" y="1791"/>
                  </a:lnTo>
                  <a:lnTo>
                    <a:pt x="829" y="1798"/>
                  </a:lnTo>
                  <a:lnTo>
                    <a:pt x="803" y="1806"/>
                  </a:lnTo>
                  <a:lnTo>
                    <a:pt x="779" y="1810"/>
                  </a:lnTo>
                  <a:lnTo>
                    <a:pt x="753" y="1815"/>
                  </a:lnTo>
                  <a:lnTo>
                    <a:pt x="746" y="1820"/>
                  </a:lnTo>
                  <a:lnTo>
                    <a:pt x="737" y="1825"/>
                  </a:lnTo>
                  <a:lnTo>
                    <a:pt x="728" y="1827"/>
                  </a:lnTo>
                  <a:lnTo>
                    <a:pt x="718" y="1830"/>
                  </a:lnTo>
                  <a:lnTo>
                    <a:pt x="708" y="1832"/>
                  </a:lnTo>
                  <a:lnTo>
                    <a:pt x="698" y="1833"/>
                  </a:lnTo>
                  <a:lnTo>
                    <a:pt x="689" y="1835"/>
                  </a:lnTo>
                  <a:lnTo>
                    <a:pt x="681" y="1839"/>
                  </a:lnTo>
                  <a:lnTo>
                    <a:pt x="673" y="1839"/>
                  </a:lnTo>
                  <a:lnTo>
                    <a:pt x="665" y="1839"/>
                  </a:lnTo>
                  <a:lnTo>
                    <a:pt x="657" y="1840"/>
                  </a:lnTo>
                  <a:lnTo>
                    <a:pt x="651" y="1840"/>
                  </a:lnTo>
                  <a:lnTo>
                    <a:pt x="643" y="1839"/>
                  </a:lnTo>
                  <a:lnTo>
                    <a:pt x="636" y="1838"/>
                  </a:lnTo>
                  <a:lnTo>
                    <a:pt x="630" y="1834"/>
                  </a:lnTo>
                  <a:lnTo>
                    <a:pt x="624" y="1830"/>
                  </a:lnTo>
                  <a:lnTo>
                    <a:pt x="623" y="1831"/>
                  </a:lnTo>
                  <a:lnTo>
                    <a:pt x="621" y="1832"/>
                  </a:lnTo>
                  <a:lnTo>
                    <a:pt x="620" y="1832"/>
                  </a:lnTo>
                  <a:lnTo>
                    <a:pt x="619" y="1833"/>
                  </a:lnTo>
                  <a:lnTo>
                    <a:pt x="618" y="1834"/>
                  </a:lnTo>
                  <a:lnTo>
                    <a:pt x="615" y="1835"/>
                  </a:lnTo>
                  <a:lnTo>
                    <a:pt x="614" y="1837"/>
                  </a:lnTo>
                  <a:lnTo>
                    <a:pt x="613" y="1838"/>
                  </a:lnTo>
                  <a:lnTo>
                    <a:pt x="613" y="1841"/>
                  </a:lnTo>
                  <a:lnTo>
                    <a:pt x="611" y="1841"/>
                  </a:lnTo>
                  <a:lnTo>
                    <a:pt x="609" y="1843"/>
                  </a:lnTo>
                  <a:lnTo>
                    <a:pt x="605" y="1844"/>
                  </a:lnTo>
                  <a:lnTo>
                    <a:pt x="603" y="1845"/>
                  </a:lnTo>
                  <a:lnTo>
                    <a:pt x="600" y="1846"/>
                  </a:lnTo>
                  <a:lnTo>
                    <a:pt x="598" y="1849"/>
                  </a:lnTo>
                  <a:lnTo>
                    <a:pt x="594" y="1851"/>
                  </a:lnTo>
                  <a:lnTo>
                    <a:pt x="592" y="1853"/>
                  </a:lnTo>
                  <a:lnTo>
                    <a:pt x="573" y="1856"/>
                  </a:lnTo>
                  <a:lnTo>
                    <a:pt x="555" y="1859"/>
                  </a:lnTo>
                  <a:lnTo>
                    <a:pt x="536" y="1864"/>
                  </a:lnTo>
                  <a:lnTo>
                    <a:pt x="517" y="1869"/>
                  </a:lnTo>
                  <a:lnTo>
                    <a:pt x="497" y="1872"/>
                  </a:lnTo>
                  <a:lnTo>
                    <a:pt x="478" y="1876"/>
                  </a:lnTo>
                  <a:lnTo>
                    <a:pt x="460" y="1878"/>
                  </a:lnTo>
                  <a:lnTo>
                    <a:pt x="441" y="1878"/>
                  </a:lnTo>
                  <a:lnTo>
                    <a:pt x="425" y="1876"/>
                  </a:lnTo>
                  <a:lnTo>
                    <a:pt x="411" y="1872"/>
                  </a:lnTo>
                  <a:lnTo>
                    <a:pt x="398" y="1869"/>
                  </a:lnTo>
                  <a:lnTo>
                    <a:pt x="383" y="1863"/>
                  </a:lnTo>
                  <a:lnTo>
                    <a:pt x="370" y="1857"/>
                  </a:lnTo>
                  <a:lnTo>
                    <a:pt x="357" y="1850"/>
                  </a:lnTo>
                  <a:lnTo>
                    <a:pt x="345" y="1841"/>
                  </a:lnTo>
                  <a:lnTo>
                    <a:pt x="333" y="1832"/>
                  </a:lnTo>
                  <a:lnTo>
                    <a:pt x="328" y="1839"/>
                  </a:lnTo>
                  <a:lnTo>
                    <a:pt x="324" y="1844"/>
                  </a:lnTo>
                  <a:lnTo>
                    <a:pt x="318" y="1849"/>
                  </a:lnTo>
                  <a:lnTo>
                    <a:pt x="312" y="1851"/>
                  </a:lnTo>
                  <a:lnTo>
                    <a:pt x="305" y="1853"/>
                  </a:lnTo>
                  <a:lnTo>
                    <a:pt x="298" y="1855"/>
                  </a:lnTo>
                  <a:lnTo>
                    <a:pt x="292" y="1856"/>
                  </a:lnTo>
                  <a:lnTo>
                    <a:pt x="285" y="1857"/>
                  </a:lnTo>
                  <a:lnTo>
                    <a:pt x="275" y="1855"/>
                  </a:lnTo>
                  <a:lnTo>
                    <a:pt x="265" y="1851"/>
                  </a:lnTo>
                  <a:lnTo>
                    <a:pt x="255" y="1847"/>
                  </a:lnTo>
                  <a:lnTo>
                    <a:pt x="245" y="1843"/>
                  </a:lnTo>
                  <a:lnTo>
                    <a:pt x="237" y="1838"/>
                  </a:lnTo>
                  <a:lnTo>
                    <a:pt x="229" y="1832"/>
                  </a:lnTo>
                  <a:lnTo>
                    <a:pt x="220" y="1825"/>
                  </a:lnTo>
                  <a:lnTo>
                    <a:pt x="212" y="1816"/>
                  </a:lnTo>
                  <a:lnTo>
                    <a:pt x="209" y="1807"/>
                  </a:lnTo>
                  <a:lnTo>
                    <a:pt x="206" y="1796"/>
                  </a:lnTo>
                  <a:lnTo>
                    <a:pt x="203" y="1784"/>
                  </a:lnTo>
                  <a:lnTo>
                    <a:pt x="201" y="1773"/>
                  </a:lnTo>
                  <a:lnTo>
                    <a:pt x="200" y="1761"/>
                  </a:lnTo>
                  <a:lnTo>
                    <a:pt x="200" y="1750"/>
                  </a:lnTo>
                  <a:lnTo>
                    <a:pt x="201" y="1739"/>
                  </a:lnTo>
                  <a:lnTo>
                    <a:pt x="203" y="1727"/>
                  </a:lnTo>
                  <a:lnTo>
                    <a:pt x="199" y="1725"/>
                  </a:lnTo>
                  <a:lnTo>
                    <a:pt x="195" y="1722"/>
                  </a:lnTo>
                  <a:lnTo>
                    <a:pt x="190" y="1717"/>
                  </a:lnTo>
                  <a:lnTo>
                    <a:pt x="186" y="1713"/>
                  </a:lnTo>
                  <a:lnTo>
                    <a:pt x="176" y="1703"/>
                  </a:lnTo>
                  <a:lnTo>
                    <a:pt x="167" y="1692"/>
                  </a:lnTo>
                  <a:lnTo>
                    <a:pt x="163" y="1689"/>
                  </a:lnTo>
                  <a:lnTo>
                    <a:pt x="158" y="1685"/>
                  </a:lnTo>
                  <a:lnTo>
                    <a:pt x="154" y="1683"/>
                  </a:lnTo>
                  <a:lnTo>
                    <a:pt x="149" y="1683"/>
                  </a:lnTo>
                  <a:lnTo>
                    <a:pt x="145" y="1684"/>
                  </a:lnTo>
                  <a:lnTo>
                    <a:pt x="141" y="1686"/>
                  </a:lnTo>
                  <a:lnTo>
                    <a:pt x="136" y="1692"/>
                  </a:lnTo>
                  <a:lnTo>
                    <a:pt x="132" y="1701"/>
                  </a:lnTo>
                  <a:lnTo>
                    <a:pt x="125" y="1704"/>
                  </a:lnTo>
                  <a:lnTo>
                    <a:pt x="118" y="1707"/>
                  </a:lnTo>
                  <a:lnTo>
                    <a:pt x="112" y="1708"/>
                  </a:lnTo>
                  <a:lnTo>
                    <a:pt x="105" y="1709"/>
                  </a:lnTo>
                  <a:lnTo>
                    <a:pt x="99" y="1708"/>
                  </a:lnTo>
                  <a:lnTo>
                    <a:pt x="92" y="1708"/>
                  </a:lnTo>
                  <a:lnTo>
                    <a:pt x="84" y="1707"/>
                  </a:lnTo>
                  <a:lnTo>
                    <a:pt x="77" y="1705"/>
                  </a:lnTo>
                  <a:lnTo>
                    <a:pt x="67" y="1701"/>
                  </a:lnTo>
                  <a:lnTo>
                    <a:pt x="57" y="1695"/>
                  </a:lnTo>
                  <a:lnTo>
                    <a:pt x="47" y="1688"/>
                  </a:lnTo>
                  <a:lnTo>
                    <a:pt x="38" y="1679"/>
                  </a:lnTo>
                  <a:lnTo>
                    <a:pt x="30" y="1671"/>
                  </a:lnTo>
                  <a:lnTo>
                    <a:pt x="25" y="1660"/>
                  </a:lnTo>
                  <a:lnTo>
                    <a:pt x="22" y="1654"/>
                  </a:lnTo>
                  <a:lnTo>
                    <a:pt x="20" y="1648"/>
                  </a:lnTo>
                  <a:lnTo>
                    <a:pt x="19" y="1642"/>
                  </a:lnTo>
                  <a:lnTo>
                    <a:pt x="19" y="1635"/>
                  </a:lnTo>
                  <a:lnTo>
                    <a:pt x="19" y="1628"/>
                  </a:lnTo>
                  <a:lnTo>
                    <a:pt x="19" y="1621"/>
                  </a:lnTo>
                  <a:lnTo>
                    <a:pt x="18" y="1614"/>
                  </a:lnTo>
                  <a:lnTo>
                    <a:pt x="18" y="1606"/>
                  </a:lnTo>
                  <a:lnTo>
                    <a:pt x="18" y="1599"/>
                  </a:lnTo>
                  <a:lnTo>
                    <a:pt x="19" y="1592"/>
                  </a:lnTo>
                  <a:lnTo>
                    <a:pt x="21" y="1585"/>
                  </a:lnTo>
                  <a:lnTo>
                    <a:pt x="24" y="1579"/>
                  </a:lnTo>
                  <a:lnTo>
                    <a:pt x="21" y="1573"/>
                  </a:lnTo>
                  <a:lnTo>
                    <a:pt x="18" y="1568"/>
                  </a:lnTo>
                  <a:lnTo>
                    <a:pt x="15" y="1563"/>
                  </a:lnTo>
                  <a:lnTo>
                    <a:pt x="10" y="1560"/>
                  </a:lnTo>
                  <a:lnTo>
                    <a:pt x="7" y="1555"/>
                  </a:lnTo>
                  <a:lnTo>
                    <a:pt x="5" y="1550"/>
                  </a:lnTo>
                  <a:lnTo>
                    <a:pt x="3" y="1544"/>
                  </a:lnTo>
                  <a:lnTo>
                    <a:pt x="3" y="1538"/>
                  </a:lnTo>
                  <a:lnTo>
                    <a:pt x="1" y="1532"/>
                  </a:lnTo>
                  <a:lnTo>
                    <a:pt x="3" y="1525"/>
                  </a:lnTo>
                  <a:lnTo>
                    <a:pt x="4" y="1519"/>
                  </a:lnTo>
                  <a:lnTo>
                    <a:pt x="5" y="1512"/>
                  </a:lnTo>
                  <a:lnTo>
                    <a:pt x="6" y="1506"/>
                  </a:lnTo>
                  <a:lnTo>
                    <a:pt x="6" y="1499"/>
                  </a:lnTo>
                  <a:lnTo>
                    <a:pt x="5" y="1493"/>
                  </a:lnTo>
                  <a:lnTo>
                    <a:pt x="0" y="1487"/>
                  </a:lnTo>
                  <a:lnTo>
                    <a:pt x="3" y="1464"/>
                  </a:lnTo>
                  <a:lnTo>
                    <a:pt x="4" y="1442"/>
                  </a:lnTo>
                  <a:lnTo>
                    <a:pt x="4" y="1419"/>
                  </a:lnTo>
                  <a:lnTo>
                    <a:pt x="5" y="1396"/>
                  </a:lnTo>
                  <a:lnTo>
                    <a:pt x="6" y="1374"/>
                  </a:lnTo>
                  <a:lnTo>
                    <a:pt x="7" y="1351"/>
                  </a:lnTo>
                  <a:lnTo>
                    <a:pt x="8" y="1330"/>
                  </a:lnTo>
                  <a:lnTo>
                    <a:pt x="10" y="1308"/>
                  </a:lnTo>
                  <a:lnTo>
                    <a:pt x="8" y="1296"/>
                  </a:lnTo>
                  <a:lnTo>
                    <a:pt x="7" y="1284"/>
                  </a:lnTo>
                  <a:lnTo>
                    <a:pt x="6" y="1271"/>
                  </a:lnTo>
                  <a:lnTo>
                    <a:pt x="5" y="1259"/>
                  </a:lnTo>
                  <a:lnTo>
                    <a:pt x="5" y="1246"/>
                  </a:lnTo>
                  <a:lnTo>
                    <a:pt x="5" y="1234"/>
                  </a:lnTo>
                  <a:lnTo>
                    <a:pt x="6" y="1221"/>
                  </a:lnTo>
                  <a:lnTo>
                    <a:pt x="8" y="1210"/>
                  </a:lnTo>
                  <a:lnTo>
                    <a:pt x="7" y="1165"/>
                  </a:lnTo>
                  <a:lnTo>
                    <a:pt x="8" y="1120"/>
                  </a:lnTo>
                  <a:lnTo>
                    <a:pt x="10" y="1074"/>
                  </a:lnTo>
                  <a:lnTo>
                    <a:pt x="14" y="1029"/>
                  </a:lnTo>
                  <a:lnTo>
                    <a:pt x="16" y="982"/>
                  </a:lnTo>
                  <a:lnTo>
                    <a:pt x="18" y="937"/>
                  </a:lnTo>
                  <a:lnTo>
                    <a:pt x="19" y="893"/>
                  </a:lnTo>
                  <a:lnTo>
                    <a:pt x="19" y="848"/>
                  </a:lnTo>
                  <a:lnTo>
                    <a:pt x="21" y="822"/>
                  </a:lnTo>
                  <a:lnTo>
                    <a:pt x="22" y="796"/>
                  </a:lnTo>
                  <a:lnTo>
                    <a:pt x="25" y="771"/>
                  </a:lnTo>
                  <a:lnTo>
                    <a:pt x="25" y="745"/>
                  </a:lnTo>
                  <a:lnTo>
                    <a:pt x="26" y="720"/>
                  </a:lnTo>
                  <a:lnTo>
                    <a:pt x="26" y="694"/>
                  </a:lnTo>
                  <a:lnTo>
                    <a:pt x="26" y="667"/>
                  </a:lnTo>
                  <a:lnTo>
                    <a:pt x="26" y="640"/>
                  </a:lnTo>
                  <a:lnTo>
                    <a:pt x="28" y="618"/>
                  </a:lnTo>
                  <a:lnTo>
                    <a:pt x="30" y="597"/>
                  </a:lnTo>
                  <a:lnTo>
                    <a:pt x="33" y="575"/>
                  </a:lnTo>
                  <a:lnTo>
                    <a:pt x="38" y="555"/>
                  </a:lnTo>
                  <a:lnTo>
                    <a:pt x="44" y="535"/>
                  </a:lnTo>
                  <a:lnTo>
                    <a:pt x="51" y="516"/>
                  </a:lnTo>
                  <a:lnTo>
                    <a:pt x="56" y="506"/>
                  </a:lnTo>
                  <a:lnTo>
                    <a:pt x="61" y="497"/>
                  </a:lnTo>
                  <a:lnTo>
                    <a:pt x="67" y="488"/>
                  </a:lnTo>
                  <a:lnTo>
                    <a:pt x="73" y="480"/>
                  </a:lnTo>
                  <a:lnTo>
                    <a:pt x="83" y="465"/>
                  </a:lnTo>
                  <a:lnTo>
                    <a:pt x="95" y="448"/>
                  </a:lnTo>
                  <a:lnTo>
                    <a:pt x="107" y="434"/>
                  </a:lnTo>
                  <a:lnTo>
                    <a:pt x="121" y="418"/>
                  </a:lnTo>
                  <a:lnTo>
                    <a:pt x="135" y="405"/>
                  </a:lnTo>
                  <a:lnTo>
                    <a:pt x="149" y="393"/>
                  </a:lnTo>
                  <a:lnTo>
                    <a:pt x="165" y="382"/>
                  </a:lnTo>
                  <a:lnTo>
                    <a:pt x="181" y="373"/>
                  </a:lnTo>
                  <a:lnTo>
                    <a:pt x="194" y="364"/>
                  </a:lnTo>
                  <a:lnTo>
                    <a:pt x="207" y="357"/>
                  </a:lnTo>
                  <a:lnTo>
                    <a:pt x="220" y="350"/>
                  </a:lnTo>
                  <a:lnTo>
                    <a:pt x="233" y="344"/>
                  </a:lnTo>
                  <a:lnTo>
                    <a:pt x="248" y="338"/>
                  </a:lnTo>
                  <a:lnTo>
                    <a:pt x="261" y="332"/>
                  </a:lnTo>
                  <a:lnTo>
                    <a:pt x="275" y="326"/>
                  </a:lnTo>
                  <a:lnTo>
                    <a:pt x="289" y="320"/>
                  </a:lnTo>
                  <a:lnTo>
                    <a:pt x="292" y="311"/>
                  </a:lnTo>
                  <a:lnTo>
                    <a:pt x="296" y="303"/>
                  </a:lnTo>
                  <a:lnTo>
                    <a:pt x="302" y="297"/>
                  </a:lnTo>
                  <a:lnTo>
                    <a:pt x="308" y="293"/>
                  </a:lnTo>
                  <a:lnTo>
                    <a:pt x="316" y="289"/>
                  </a:lnTo>
                  <a:lnTo>
                    <a:pt x="325" y="284"/>
                  </a:lnTo>
                  <a:lnTo>
                    <a:pt x="333" y="282"/>
                  </a:lnTo>
                  <a:lnTo>
                    <a:pt x="339" y="278"/>
                  </a:lnTo>
                  <a:lnTo>
                    <a:pt x="346" y="277"/>
                  </a:lnTo>
                  <a:lnTo>
                    <a:pt x="353" y="278"/>
                  </a:lnTo>
                  <a:lnTo>
                    <a:pt x="359" y="280"/>
                  </a:lnTo>
                  <a:lnTo>
                    <a:pt x="365" y="281"/>
                  </a:lnTo>
                  <a:lnTo>
                    <a:pt x="370" y="281"/>
                  </a:lnTo>
                  <a:lnTo>
                    <a:pt x="376" y="278"/>
                  </a:lnTo>
                  <a:lnTo>
                    <a:pt x="378" y="276"/>
                  </a:lnTo>
                  <a:lnTo>
                    <a:pt x="379" y="274"/>
                  </a:lnTo>
                  <a:lnTo>
                    <a:pt x="381" y="270"/>
                  </a:lnTo>
                  <a:lnTo>
                    <a:pt x="382" y="266"/>
                  </a:lnTo>
                  <a:lnTo>
                    <a:pt x="391" y="260"/>
                  </a:lnTo>
                  <a:lnTo>
                    <a:pt x="400" y="256"/>
                  </a:lnTo>
                  <a:lnTo>
                    <a:pt x="409" y="251"/>
                  </a:lnTo>
                  <a:lnTo>
                    <a:pt x="418" y="246"/>
                  </a:lnTo>
                  <a:lnTo>
                    <a:pt x="428" y="243"/>
                  </a:lnTo>
                  <a:lnTo>
                    <a:pt x="438" y="239"/>
                  </a:lnTo>
                  <a:lnTo>
                    <a:pt x="448" y="238"/>
                  </a:lnTo>
                  <a:lnTo>
                    <a:pt x="457" y="235"/>
                  </a:lnTo>
                  <a:lnTo>
                    <a:pt x="465" y="234"/>
                  </a:lnTo>
                  <a:lnTo>
                    <a:pt x="474" y="235"/>
                  </a:lnTo>
                  <a:lnTo>
                    <a:pt x="483" y="237"/>
                  </a:lnTo>
                  <a:lnTo>
                    <a:pt x="492" y="238"/>
                  </a:lnTo>
                  <a:lnTo>
                    <a:pt x="501" y="238"/>
                  </a:lnTo>
                  <a:lnTo>
                    <a:pt x="509" y="237"/>
                  </a:lnTo>
                  <a:lnTo>
                    <a:pt x="514" y="235"/>
                  </a:lnTo>
                  <a:lnTo>
                    <a:pt x="518" y="234"/>
                  </a:lnTo>
                  <a:lnTo>
                    <a:pt x="522" y="232"/>
                  </a:lnTo>
                  <a:lnTo>
                    <a:pt x="525" y="228"/>
                  </a:lnTo>
                  <a:lnTo>
                    <a:pt x="547" y="229"/>
                  </a:lnTo>
                  <a:lnTo>
                    <a:pt x="567" y="229"/>
                  </a:lnTo>
                  <a:lnTo>
                    <a:pt x="588" y="227"/>
                  </a:lnTo>
                  <a:lnTo>
                    <a:pt x="608" y="225"/>
                  </a:lnTo>
                  <a:lnTo>
                    <a:pt x="628" y="220"/>
                  </a:lnTo>
                  <a:lnTo>
                    <a:pt x="647" y="215"/>
                  </a:lnTo>
                  <a:lnTo>
                    <a:pt x="667" y="210"/>
                  </a:lnTo>
                  <a:lnTo>
                    <a:pt x="687" y="206"/>
                  </a:lnTo>
                  <a:lnTo>
                    <a:pt x="703" y="198"/>
                  </a:lnTo>
                  <a:lnTo>
                    <a:pt x="718" y="195"/>
                  </a:lnTo>
                  <a:lnTo>
                    <a:pt x="735" y="191"/>
                  </a:lnTo>
                  <a:lnTo>
                    <a:pt x="750" y="188"/>
                  </a:lnTo>
                  <a:lnTo>
                    <a:pt x="766" y="185"/>
                  </a:lnTo>
                  <a:lnTo>
                    <a:pt x="781" y="182"/>
                  </a:lnTo>
                  <a:lnTo>
                    <a:pt x="798" y="178"/>
                  </a:lnTo>
                  <a:lnTo>
                    <a:pt x="813" y="172"/>
                  </a:lnTo>
                  <a:lnTo>
                    <a:pt x="816" y="164"/>
                  </a:lnTo>
                  <a:lnTo>
                    <a:pt x="817" y="154"/>
                  </a:lnTo>
                  <a:lnTo>
                    <a:pt x="819" y="145"/>
                  </a:lnTo>
                  <a:lnTo>
                    <a:pt x="819" y="135"/>
                  </a:lnTo>
                  <a:lnTo>
                    <a:pt x="820" y="126"/>
                  </a:lnTo>
                  <a:lnTo>
                    <a:pt x="821" y="116"/>
                  </a:lnTo>
                  <a:lnTo>
                    <a:pt x="824" y="107"/>
                  </a:lnTo>
                  <a:lnTo>
                    <a:pt x="829" y="98"/>
                  </a:lnTo>
                  <a:lnTo>
                    <a:pt x="830" y="90"/>
                  </a:lnTo>
                  <a:lnTo>
                    <a:pt x="832" y="83"/>
                  </a:lnTo>
                  <a:lnTo>
                    <a:pt x="835" y="76"/>
                  </a:lnTo>
                  <a:lnTo>
                    <a:pt x="838" y="70"/>
                  </a:lnTo>
                  <a:lnTo>
                    <a:pt x="843" y="65"/>
                  </a:lnTo>
                  <a:lnTo>
                    <a:pt x="848" y="61"/>
                  </a:lnTo>
                  <a:lnTo>
                    <a:pt x="854" y="58"/>
                  </a:lnTo>
                  <a:lnTo>
                    <a:pt x="861" y="54"/>
                  </a:lnTo>
                  <a:lnTo>
                    <a:pt x="874" y="49"/>
                  </a:lnTo>
                  <a:lnTo>
                    <a:pt x="888" y="45"/>
                  </a:lnTo>
                  <a:lnTo>
                    <a:pt x="901" y="40"/>
                  </a:lnTo>
                  <a:lnTo>
                    <a:pt x="914" y="34"/>
                  </a:lnTo>
                  <a:lnTo>
                    <a:pt x="932" y="27"/>
                  </a:lnTo>
                  <a:lnTo>
                    <a:pt x="953" y="23"/>
                  </a:lnTo>
                  <a:lnTo>
                    <a:pt x="974" y="19"/>
                  </a:lnTo>
                  <a:lnTo>
                    <a:pt x="996" y="17"/>
                  </a:lnTo>
                  <a:lnTo>
                    <a:pt x="1017" y="15"/>
                  </a:lnTo>
                  <a:lnTo>
                    <a:pt x="1039" y="14"/>
                  </a:lnTo>
                  <a:lnTo>
                    <a:pt x="1060" y="11"/>
                  </a:lnTo>
                  <a:lnTo>
                    <a:pt x="1079" y="8"/>
                  </a:lnTo>
                  <a:lnTo>
                    <a:pt x="1089" y="8"/>
                  </a:lnTo>
                  <a:lnTo>
                    <a:pt x="1099" y="8"/>
                  </a:lnTo>
                  <a:lnTo>
                    <a:pt x="1109" y="6"/>
                  </a:lnTo>
                  <a:lnTo>
                    <a:pt x="1118" y="5"/>
                  </a:lnTo>
                  <a:lnTo>
                    <a:pt x="1128" y="4"/>
                  </a:lnTo>
                  <a:lnTo>
                    <a:pt x="1138" y="3"/>
                  </a:lnTo>
                  <a:lnTo>
                    <a:pt x="1148" y="2"/>
                  </a:lnTo>
                  <a:lnTo>
                    <a:pt x="1158" y="3"/>
                  </a:lnTo>
                  <a:lnTo>
                    <a:pt x="1159" y="2"/>
                  </a:lnTo>
                  <a:lnTo>
                    <a:pt x="1161" y="0"/>
                  </a:lnTo>
                  <a:lnTo>
                    <a:pt x="1163" y="0"/>
                  </a:lnTo>
                  <a:lnTo>
                    <a:pt x="1165" y="2"/>
                  </a:lnTo>
                  <a:lnTo>
                    <a:pt x="1168" y="2"/>
                  </a:lnTo>
                  <a:lnTo>
                    <a:pt x="1170" y="3"/>
                  </a:lnTo>
                  <a:lnTo>
                    <a:pt x="1173" y="3"/>
                  </a:lnTo>
                  <a:lnTo>
                    <a:pt x="1175" y="3"/>
                  </a:lnTo>
                  <a:lnTo>
                    <a:pt x="1182" y="3"/>
                  </a:lnTo>
                  <a:lnTo>
                    <a:pt x="1191" y="3"/>
                  </a:lnTo>
                  <a:lnTo>
                    <a:pt x="1198" y="3"/>
                  </a:lnTo>
                  <a:lnTo>
                    <a:pt x="1207" y="3"/>
                  </a:lnTo>
                  <a:lnTo>
                    <a:pt x="1215" y="3"/>
                  </a:lnTo>
                  <a:lnTo>
                    <a:pt x="1224" y="4"/>
                  </a:lnTo>
                  <a:lnTo>
                    <a:pt x="1232" y="4"/>
                  </a:lnTo>
                  <a:lnTo>
                    <a:pt x="1238" y="5"/>
                  </a:lnTo>
                  <a:close/>
                  <a:moveTo>
                    <a:pt x="1214" y="98"/>
                  </a:moveTo>
                  <a:lnTo>
                    <a:pt x="1216" y="99"/>
                  </a:lnTo>
                  <a:lnTo>
                    <a:pt x="1217" y="99"/>
                  </a:lnTo>
                  <a:lnTo>
                    <a:pt x="1217" y="101"/>
                  </a:lnTo>
                  <a:lnTo>
                    <a:pt x="1216" y="102"/>
                  </a:lnTo>
                  <a:lnTo>
                    <a:pt x="1212" y="103"/>
                  </a:lnTo>
                  <a:lnTo>
                    <a:pt x="1205" y="104"/>
                  </a:lnTo>
                  <a:lnTo>
                    <a:pt x="1197" y="105"/>
                  </a:lnTo>
                  <a:lnTo>
                    <a:pt x="1189" y="105"/>
                  </a:lnTo>
                  <a:lnTo>
                    <a:pt x="1181" y="107"/>
                  </a:lnTo>
                  <a:lnTo>
                    <a:pt x="1175" y="108"/>
                  </a:lnTo>
                  <a:lnTo>
                    <a:pt x="1163" y="110"/>
                  </a:lnTo>
                  <a:lnTo>
                    <a:pt x="1151" y="113"/>
                  </a:lnTo>
                  <a:lnTo>
                    <a:pt x="1139" y="115"/>
                  </a:lnTo>
                  <a:lnTo>
                    <a:pt x="1126" y="116"/>
                  </a:lnTo>
                  <a:lnTo>
                    <a:pt x="1113" y="119"/>
                  </a:lnTo>
                  <a:lnTo>
                    <a:pt x="1100" y="121"/>
                  </a:lnTo>
                  <a:lnTo>
                    <a:pt x="1088" y="122"/>
                  </a:lnTo>
                  <a:lnTo>
                    <a:pt x="1076" y="126"/>
                  </a:lnTo>
                  <a:lnTo>
                    <a:pt x="1069" y="127"/>
                  </a:lnTo>
                  <a:lnTo>
                    <a:pt x="1063" y="127"/>
                  </a:lnTo>
                  <a:lnTo>
                    <a:pt x="1056" y="128"/>
                  </a:lnTo>
                  <a:lnTo>
                    <a:pt x="1049" y="128"/>
                  </a:lnTo>
                  <a:lnTo>
                    <a:pt x="1043" y="128"/>
                  </a:lnTo>
                  <a:lnTo>
                    <a:pt x="1036" y="129"/>
                  </a:lnTo>
                  <a:lnTo>
                    <a:pt x="1029" y="129"/>
                  </a:lnTo>
                  <a:lnTo>
                    <a:pt x="1023" y="132"/>
                  </a:lnTo>
                  <a:lnTo>
                    <a:pt x="1006" y="134"/>
                  </a:lnTo>
                  <a:lnTo>
                    <a:pt x="991" y="136"/>
                  </a:lnTo>
                  <a:lnTo>
                    <a:pt x="974" y="139"/>
                  </a:lnTo>
                  <a:lnTo>
                    <a:pt x="959" y="141"/>
                  </a:lnTo>
                  <a:lnTo>
                    <a:pt x="943" y="144"/>
                  </a:lnTo>
                  <a:lnTo>
                    <a:pt x="928" y="146"/>
                  </a:lnTo>
                  <a:lnTo>
                    <a:pt x="911" y="150"/>
                  </a:lnTo>
                  <a:lnTo>
                    <a:pt x="896" y="154"/>
                  </a:lnTo>
                  <a:lnTo>
                    <a:pt x="897" y="148"/>
                  </a:lnTo>
                  <a:lnTo>
                    <a:pt x="898" y="144"/>
                  </a:lnTo>
                  <a:lnTo>
                    <a:pt x="900" y="139"/>
                  </a:lnTo>
                  <a:lnTo>
                    <a:pt x="903" y="134"/>
                  </a:lnTo>
                  <a:lnTo>
                    <a:pt x="910" y="128"/>
                  </a:lnTo>
                  <a:lnTo>
                    <a:pt x="919" y="123"/>
                  </a:lnTo>
                  <a:lnTo>
                    <a:pt x="929" y="119"/>
                  </a:lnTo>
                  <a:lnTo>
                    <a:pt x="940" y="116"/>
                  </a:lnTo>
                  <a:lnTo>
                    <a:pt x="950" y="113"/>
                  </a:lnTo>
                  <a:lnTo>
                    <a:pt x="960" y="110"/>
                  </a:lnTo>
                  <a:lnTo>
                    <a:pt x="964" y="108"/>
                  </a:lnTo>
                  <a:lnTo>
                    <a:pt x="970" y="107"/>
                  </a:lnTo>
                  <a:lnTo>
                    <a:pt x="975" y="105"/>
                  </a:lnTo>
                  <a:lnTo>
                    <a:pt x="981" y="104"/>
                  </a:lnTo>
                  <a:lnTo>
                    <a:pt x="986" y="103"/>
                  </a:lnTo>
                  <a:lnTo>
                    <a:pt x="992" y="102"/>
                  </a:lnTo>
                  <a:lnTo>
                    <a:pt x="997" y="102"/>
                  </a:lnTo>
                  <a:lnTo>
                    <a:pt x="1003" y="102"/>
                  </a:lnTo>
                  <a:lnTo>
                    <a:pt x="1016" y="98"/>
                  </a:lnTo>
                  <a:lnTo>
                    <a:pt x="1031" y="95"/>
                  </a:lnTo>
                  <a:lnTo>
                    <a:pt x="1044" y="92"/>
                  </a:lnTo>
                  <a:lnTo>
                    <a:pt x="1058" y="90"/>
                  </a:lnTo>
                  <a:lnTo>
                    <a:pt x="1073" y="87"/>
                  </a:lnTo>
                  <a:lnTo>
                    <a:pt x="1087" y="86"/>
                  </a:lnTo>
                  <a:lnTo>
                    <a:pt x="1101" y="84"/>
                  </a:lnTo>
                  <a:lnTo>
                    <a:pt x="1115" y="82"/>
                  </a:lnTo>
                  <a:lnTo>
                    <a:pt x="1127" y="84"/>
                  </a:lnTo>
                  <a:lnTo>
                    <a:pt x="1140" y="85"/>
                  </a:lnTo>
                  <a:lnTo>
                    <a:pt x="1152" y="85"/>
                  </a:lnTo>
                  <a:lnTo>
                    <a:pt x="1164" y="84"/>
                  </a:lnTo>
                  <a:lnTo>
                    <a:pt x="1176" y="85"/>
                  </a:lnTo>
                  <a:lnTo>
                    <a:pt x="1189" y="86"/>
                  </a:lnTo>
                  <a:lnTo>
                    <a:pt x="1194" y="87"/>
                  </a:lnTo>
                  <a:lnTo>
                    <a:pt x="1200" y="90"/>
                  </a:lnTo>
                  <a:lnTo>
                    <a:pt x="1205" y="93"/>
                  </a:lnTo>
                  <a:lnTo>
                    <a:pt x="1209" y="96"/>
                  </a:lnTo>
                  <a:lnTo>
                    <a:pt x="1214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91" name="Freeform 99"/>
            <p:cNvSpPr>
              <a:spLocks/>
            </p:cNvSpPr>
            <p:nvPr/>
          </p:nvSpPr>
          <p:spPr bwMode="auto">
            <a:xfrm>
              <a:off x="4208" y="3843"/>
              <a:ext cx="97" cy="47"/>
            </a:xfrm>
            <a:custGeom>
              <a:avLst/>
              <a:gdLst>
                <a:gd name="T0" fmla="*/ 0 w 580"/>
                <a:gd name="T1" fmla="*/ 0 h 283"/>
                <a:gd name="T2" fmla="*/ 0 w 580"/>
                <a:gd name="T3" fmla="*/ 0 h 283"/>
                <a:gd name="T4" fmla="*/ 0 w 580"/>
                <a:gd name="T5" fmla="*/ 0 h 283"/>
                <a:gd name="T6" fmla="*/ 0 w 580"/>
                <a:gd name="T7" fmla="*/ 0 h 283"/>
                <a:gd name="T8" fmla="*/ 0 w 580"/>
                <a:gd name="T9" fmla="*/ 0 h 283"/>
                <a:gd name="T10" fmla="*/ 0 w 580"/>
                <a:gd name="T11" fmla="*/ 0 h 283"/>
                <a:gd name="T12" fmla="*/ 0 w 580"/>
                <a:gd name="T13" fmla="*/ 0 h 283"/>
                <a:gd name="T14" fmla="*/ 0 w 580"/>
                <a:gd name="T15" fmla="*/ 0 h 283"/>
                <a:gd name="T16" fmla="*/ 0 w 580"/>
                <a:gd name="T17" fmla="*/ 0 h 283"/>
                <a:gd name="T18" fmla="*/ 0 w 580"/>
                <a:gd name="T19" fmla="*/ 0 h 283"/>
                <a:gd name="T20" fmla="*/ 0 w 580"/>
                <a:gd name="T21" fmla="*/ 0 h 283"/>
                <a:gd name="T22" fmla="*/ 0 w 580"/>
                <a:gd name="T23" fmla="*/ 0 h 283"/>
                <a:gd name="T24" fmla="*/ 0 w 580"/>
                <a:gd name="T25" fmla="*/ 0 h 283"/>
                <a:gd name="T26" fmla="*/ 0 w 580"/>
                <a:gd name="T27" fmla="*/ 0 h 283"/>
                <a:gd name="T28" fmla="*/ 0 w 580"/>
                <a:gd name="T29" fmla="*/ 0 h 283"/>
                <a:gd name="T30" fmla="*/ 0 w 580"/>
                <a:gd name="T31" fmla="*/ 0 h 283"/>
                <a:gd name="T32" fmla="*/ 0 w 580"/>
                <a:gd name="T33" fmla="*/ 0 h 283"/>
                <a:gd name="T34" fmla="*/ 0 w 580"/>
                <a:gd name="T35" fmla="*/ 0 h 283"/>
                <a:gd name="T36" fmla="*/ 0 w 580"/>
                <a:gd name="T37" fmla="*/ 0 h 283"/>
                <a:gd name="T38" fmla="*/ 0 w 580"/>
                <a:gd name="T39" fmla="*/ 0 h 283"/>
                <a:gd name="T40" fmla="*/ 0 w 580"/>
                <a:gd name="T41" fmla="*/ 0 h 283"/>
                <a:gd name="T42" fmla="*/ 0 w 580"/>
                <a:gd name="T43" fmla="*/ 0 h 283"/>
                <a:gd name="T44" fmla="*/ 0 w 580"/>
                <a:gd name="T45" fmla="*/ 0 h 283"/>
                <a:gd name="T46" fmla="*/ 0 w 580"/>
                <a:gd name="T47" fmla="*/ 0 h 283"/>
                <a:gd name="T48" fmla="*/ 0 w 580"/>
                <a:gd name="T49" fmla="*/ 0 h 283"/>
                <a:gd name="T50" fmla="*/ 0 w 580"/>
                <a:gd name="T51" fmla="*/ 0 h 283"/>
                <a:gd name="T52" fmla="*/ 0 w 580"/>
                <a:gd name="T53" fmla="*/ 0 h 283"/>
                <a:gd name="T54" fmla="*/ 0 w 580"/>
                <a:gd name="T55" fmla="*/ 0 h 283"/>
                <a:gd name="T56" fmla="*/ 0 w 580"/>
                <a:gd name="T57" fmla="*/ 0 h 283"/>
                <a:gd name="T58" fmla="*/ 0 w 580"/>
                <a:gd name="T59" fmla="*/ 0 h 283"/>
                <a:gd name="T60" fmla="*/ 0 w 580"/>
                <a:gd name="T61" fmla="*/ 0 h 283"/>
                <a:gd name="T62" fmla="*/ 0 w 580"/>
                <a:gd name="T63" fmla="*/ 0 h 283"/>
                <a:gd name="T64" fmla="*/ 0 w 580"/>
                <a:gd name="T65" fmla="*/ 0 h 283"/>
                <a:gd name="T66" fmla="*/ 0 w 580"/>
                <a:gd name="T67" fmla="*/ 0 h 283"/>
                <a:gd name="T68" fmla="*/ 0 w 580"/>
                <a:gd name="T69" fmla="*/ 0 h 283"/>
                <a:gd name="T70" fmla="*/ 0 w 580"/>
                <a:gd name="T71" fmla="*/ 0 h 283"/>
                <a:gd name="T72" fmla="*/ 0 w 580"/>
                <a:gd name="T73" fmla="*/ 0 h 283"/>
                <a:gd name="T74" fmla="*/ 0 w 580"/>
                <a:gd name="T75" fmla="*/ 0 h 283"/>
                <a:gd name="T76" fmla="*/ 0 w 580"/>
                <a:gd name="T77" fmla="*/ 0 h 283"/>
                <a:gd name="T78" fmla="*/ 0 w 580"/>
                <a:gd name="T79" fmla="*/ 0 h 283"/>
                <a:gd name="T80" fmla="*/ 0 w 580"/>
                <a:gd name="T81" fmla="*/ 0 h 283"/>
                <a:gd name="T82" fmla="*/ 0 w 580"/>
                <a:gd name="T83" fmla="*/ 0 h 283"/>
                <a:gd name="T84" fmla="*/ 0 w 580"/>
                <a:gd name="T85" fmla="*/ 0 h 283"/>
                <a:gd name="T86" fmla="*/ 0 w 580"/>
                <a:gd name="T87" fmla="*/ 0 h 283"/>
                <a:gd name="T88" fmla="*/ 0 w 580"/>
                <a:gd name="T89" fmla="*/ 0 h 283"/>
                <a:gd name="T90" fmla="*/ 0 w 580"/>
                <a:gd name="T91" fmla="*/ 0 h 283"/>
                <a:gd name="T92" fmla="*/ 0 w 580"/>
                <a:gd name="T93" fmla="*/ 0 h 283"/>
                <a:gd name="T94" fmla="*/ 0 w 580"/>
                <a:gd name="T95" fmla="*/ 0 h 283"/>
                <a:gd name="T96" fmla="*/ 0 w 580"/>
                <a:gd name="T97" fmla="*/ 0 h 283"/>
                <a:gd name="T98" fmla="*/ 0 w 580"/>
                <a:gd name="T99" fmla="*/ 0 h 283"/>
                <a:gd name="T100" fmla="*/ 0 w 580"/>
                <a:gd name="T101" fmla="*/ 0 h 28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80"/>
                <a:gd name="T154" fmla="*/ 0 h 283"/>
                <a:gd name="T155" fmla="*/ 580 w 580"/>
                <a:gd name="T156" fmla="*/ 283 h 28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80" h="283">
                  <a:moveTo>
                    <a:pt x="473" y="2"/>
                  </a:moveTo>
                  <a:lnTo>
                    <a:pt x="473" y="3"/>
                  </a:lnTo>
                  <a:lnTo>
                    <a:pt x="473" y="4"/>
                  </a:lnTo>
                  <a:lnTo>
                    <a:pt x="472" y="4"/>
                  </a:lnTo>
                  <a:lnTo>
                    <a:pt x="472" y="5"/>
                  </a:lnTo>
                  <a:lnTo>
                    <a:pt x="471" y="5"/>
                  </a:lnTo>
                  <a:lnTo>
                    <a:pt x="471" y="7"/>
                  </a:lnTo>
                  <a:lnTo>
                    <a:pt x="478" y="9"/>
                  </a:lnTo>
                  <a:lnTo>
                    <a:pt x="484" y="14"/>
                  </a:lnTo>
                  <a:lnTo>
                    <a:pt x="491" y="17"/>
                  </a:lnTo>
                  <a:lnTo>
                    <a:pt x="496" y="22"/>
                  </a:lnTo>
                  <a:lnTo>
                    <a:pt x="502" y="28"/>
                  </a:lnTo>
                  <a:lnTo>
                    <a:pt x="506" y="34"/>
                  </a:lnTo>
                  <a:lnTo>
                    <a:pt x="511" y="40"/>
                  </a:lnTo>
                  <a:lnTo>
                    <a:pt x="514" y="47"/>
                  </a:lnTo>
                  <a:lnTo>
                    <a:pt x="521" y="62"/>
                  </a:lnTo>
                  <a:lnTo>
                    <a:pt x="525" y="77"/>
                  </a:lnTo>
                  <a:lnTo>
                    <a:pt x="528" y="93"/>
                  </a:lnTo>
                  <a:lnTo>
                    <a:pt x="531" y="107"/>
                  </a:lnTo>
                  <a:lnTo>
                    <a:pt x="534" y="116"/>
                  </a:lnTo>
                  <a:lnTo>
                    <a:pt x="539" y="125"/>
                  </a:lnTo>
                  <a:lnTo>
                    <a:pt x="545" y="132"/>
                  </a:lnTo>
                  <a:lnTo>
                    <a:pt x="552" y="139"/>
                  </a:lnTo>
                  <a:lnTo>
                    <a:pt x="559" y="145"/>
                  </a:lnTo>
                  <a:lnTo>
                    <a:pt x="567" y="151"/>
                  </a:lnTo>
                  <a:lnTo>
                    <a:pt x="574" y="157"/>
                  </a:lnTo>
                  <a:lnTo>
                    <a:pt x="580" y="163"/>
                  </a:lnTo>
                  <a:lnTo>
                    <a:pt x="580" y="169"/>
                  </a:lnTo>
                  <a:lnTo>
                    <a:pt x="580" y="175"/>
                  </a:lnTo>
                  <a:lnTo>
                    <a:pt x="578" y="180"/>
                  </a:lnTo>
                  <a:lnTo>
                    <a:pt x="575" y="182"/>
                  </a:lnTo>
                  <a:lnTo>
                    <a:pt x="570" y="184"/>
                  </a:lnTo>
                  <a:lnTo>
                    <a:pt x="566" y="187"/>
                  </a:lnTo>
                  <a:lnTo>
                    <a:pt x="560" y="188"/>
                  </a:lnTo>
                  <a:lnTo>
                    <a:pt x="555" y="189"/>
                  </a:lnTo>
                  <a:lnTo>
                    <a:pt x="548" y="192"/>
                  </a:lnTo>
                  <a:lnTo>
                    <a:pt x="540" y="193"/>
                  </a:lnTo>
                  <a:lnTo>
                    <a:pt x="533" y="193"/>
                  </a:lnTo>
                  <a:lnTo>
                    <a:pt x="525" y="193"/>
                  </a:lnTo>
                  <a:lnTo>
                    <a:pt x="516" y="193"/>
                  </a:lnTo>
                  <a:lnTo>
                    <a:pt x="508" y="193"/>
                  </a:lnTo>
                  <a:lnTo>
                    <a:pt x="501" y="194"/>
                  </a:lnTo>
                  <a:lnTo>
                    <a:pt x="492" y="195"/>
                  </a:lnTo>
                  <a:lnTo>
                    <a:pt x="489" y="198"/>
                  </a:lnTo>
                  <a:lnTo>
                    <a:pt x="484" y="199"/>
                  </a:lnTo>
                  <a:lnTo>
                    <a:pt x="480" y="199"/>
                  </a:lnTo>
                  <a:lnTo>
                    <a:pt x="475" y="199"/>
                  </a:lnTo>
                  <a:lnTo>
                    <a:pt x="471" y="199"/>
                  </a:lnTo>
                  <a:lnTo>
                    <a:pt x="466" y="199"/>
                  </a:lnTo>
                  <a:lnTo>
                    <a:pt x="462" y="199"/>
                  </a:lnTo>
                  <a:lnTo>
                    <a:pt x="459" y="199"/>
                  </a:lnTo>
                  <a:lnTo>
                    <a:pt x="458" y="193"/>
                  </a:lnTo>
                  <a:lnTo>
                    <a:pt x="459" y="188"/>
                  </a:lnTo>
                  <a:lnTo>
                    <a:pt x="461" y="182"/>
                  </a:lnTo>
                  <a:lnTo>
                    <a:pt x="463" y="177"/>
                  </a:lnTo>
                  <a:lnTo>
                    <a:pt x="466" y="173"/>
                  </a:lnTo>
                  <a:lnTo>
                    <a:pt x="470" y="168"/>
                  </a:lnTo>
                  <a:lnTo>
                    <a:pt x="473" y="163"/>
                  </a:lnTo>
                  <a:lnTo>
                    <a:pt x="476" y="158"/>
                  </a:lnTo>
                  <a:lnTo>
                    <a:pt x="476" y="151"/>
                  </a:lnTo>
                  <a:lnTo>
                    <a:pt x="476" y="143"/>
                  </a:lnTo>
                  <a:lnTo>
                    <a:pt x="476" y="133"/>
                  </a:lnTo>
                  <a:lnTo>
                    <a:pt x="476" y="124"/>
                  </a:lnTo>
                  <a:lnTo>
                    <a:pt x="475" y="114"/>
                  </a:lnTo>
                  <a:lnTo>
                    <a:pt x="472" y="106"/>
                  </a:lnTo>
                  <a:lnTo>
                    <a:pt x="471" y="101"/>
                  </a:lnTo>
                  <a:lnTo>
                    <a:pt x="468" y="97"/>
                  </a:lnTo>
                  <a:lnTo>
                    <a:pt x="465" y="94"/>
                  </a:lnTo>
                  <a:lnTo>
                    <a:pt x="462" y="90"/>
                  </a:lnTo>
                  <a:lnTo>
                    <a:pt x="464" y="88"/>
                  </a:lnTo>
                  <a:lnTo>
                    <a:pt x="460" y="85"/>
                  </a:lnTo>
                  <a:lnTo>
                    <a:pt x="457" y="82"/>
                  </a:lnTo>
                  <a:lnTo>
                    <a:pt x="453" y="77"/>
                  </a:lnTo>
                  <a:lnTo>
                    <a:pt x="451" y="72"/>
                  </a:lnTo>
                  <a:lnTo>
                    <a:pt x="448" y="69"/>
                  </a:lnTo>
                  <a:lnTo>
                    <a:pt x="443" y="66"/>
                  </a:lnTo>
                  <a:lnTo>
                    <a:pt x="439" y="64"/>
                  </a:lnTo>
                  <a:lnTo>
                    <a:pt x="433" y="65"/>
                  </a:lnTo>
                  <a:lnTo>
                    <a:pt x="430" y="63"/>
                  </a:lnTo>
                  <a:lnTo>
                    <a:pt x="427" y="60"/>
                  </a:lnTo>
                  <a:lnTo>
                    <a:pt x="422" y="58"/>
                  </a:lnTo>
                  <a:lnTo>
                    <a:pt x="419" y="57"/>
                  </a:lnTo>
                  <a:lnTo>
                    <a:pt x="415" y="57"/>
                  </a:lnTo>
                  <a:lnTo>
                    <a:pt x="410" y="56"/>
                  </a:lnTo>
                  <a:lnTo>
                    <a:pt x="406" y="57"/>
                  </a:lnTo>
                  <a:lnTo>
                    <a:pt x="402" y="58"/>
                  </a:lnTo>
                  <a:lnTo>
                    <a:pt x="399" y="59"/>
                  </a:lnTo>
                  <a:lnTo>
                    <a:pt x="397" y="60"/>
                  </a:lnTo>
                  <a:lnTo>
                    <a:pt x="394" y="59"/>
                  </a:lnTo>
                  <a:lnTo>
                    <a:pt x="391" y="58"/>
                  </a:lnTo>
                  <a:lnTo>
                    <a:pt x="389" y="57"/>
                  </a:lnTo>
                  <a:lnTo>
                    <a:pt x="386" y="54"/>
                  </a:lnTo>
                  <a:lnTo>
                    <a:pt x="384" y="54"/>
                  </a:lnTo>
                  <a:lnTo>
                    <a:pt x="380" y="54"/>
                  </a:lnTo>
                  <a:lnTo>
                    <a:pt x="310" y="62"/>
                  </a:lnTo>
                  <a:lnTo>
                    <a:pt x="304" y="60"/>
                  </a:lnTo>
                  <a:lnTo>
                    <a:pt x="299" y="59"/>
                  </a:lnTo>
                  <a:lnTo>
                    <a:pt x="293" y="60"/>
                  </a:lnTo>
                  <a:lnTo>
                    <a:pt x="286" y="62"/>
                  </a:lnTo>
                  <a:lnTo>
                    <a:pt x="281" y="63"/>
                  </a:lnTo>
                  <a:lnTo>
                    <a:pt x="275" y="64"/>
                  </a:lnTo>
                  <a:lnTo>
                    <a:pt x="269" y="65"/>
                  </a:lnTo>
                  <a:lnTo>
                    <a:pt x="262" y="65"/>
                  </a:lnTo>
                  <a:lnTo>
                    <a:pt x="250" y="68"/>
                  </a:lnTo>
                  <a:lnTo>
                    <a:pt x="238" y="70"/>
                  </a:lnTo>
                  <a:lnTo>
                    <a:pt x="226" y="73"/>
                  </a:lnTo>
                  <a:lnTo>
                    <a:pt x="214" y="77"/>
                  </a:lnTo>
                  <a:lnTo>
                    <a:pt x="201" y="81"/>
                  </a:lnTo>
                  <a:lnTo>
                    <a:pt x="189" y="84"/>
                  </a:lnTo>
                  <a:lnTo>
                    <a:pt x="177" y="88"/>
                  </a:lnTo>
                  <a:lnTo>
                    <a:pt x="165" y="90"/>
                  </a:lnTo>
                  <a:lnTo>
                    <a:pt x="159" y="93"/>
                  </a:lnTo>
                  <a:lnTo>
                    <a:pt x="153" y="95"/>
                  </a:lnTo>
                  <a:lnTo>
                    <a:pt x="146" y="97"/>
                  </a:lnTo>
                  <a:lnTo>
                    <a:pt x="141" y="100"/>
                  </a:lnTo>
                  <a:lnTo>
                    <a:pt x="134" y="102"/>
                  </a:lnTo>
                  <a:lnTo>
                    <a:pt x="129" y="105"/>
                  </a:lnTo>
                  <a:lnTo>
                    <a:pt x="124" y="109"/>
                  </a:lnTo>
                  <a:lnTo>
                    <a:pt x="120" y="115"/>
                  </a:lnTo>
                  <a:lnTo>
                    <a:pt x="118" y="124"/>
                  </a:lnTo>
                  <a:lnTo>
                    <a:pt x="115" y="133"/>
                  </a:lnTo>
                  <a:lnTo>
                    <a:pt x="113" y="143"/>
                  </a:lnTo>
                  <a:lnTo>
                    <a:pt x="112" y="152"/>
                  </a:lnTo>
                  <a:lnTo>
                    <a:pt x="111" y="162"/>
                  </a:lnTo>
                  <a:lnTo>
                    <a:pt x="111" y="171"/>
                  </a:lnTo>
                  <a:lnTo>
                    <a:pt x="112" y="181"/>
                  </a:lnTo>
                  <a:lnTo>
                    <a:pt x="114" y="189"/>
                  </a:lnTo>
                  <a:lnTo>
                    <a:pt x="113" y="194"/>
                  </a:lnTo>
                  <a:lnTo>
                    <a:pt x="112" y="200"/>
                  </a:lnTo>
                  <a:lnTo>
                    <a:pt x="112" y="205"/>
                  </a:lnTo>
                  <a:lnTo>
                    <a:pt x="113" y="211"/>
                  </a:lnTo>
                  <a:lnTo>
                    <a:pt x="113" y="215"/>
                  </a:lnTo>
                  <a:lnTo>
                    <a:pt x="115" y="220"/>
                  </a:lnTo>
                  <a:lnTo>
                    <a:pt x="118" y="225"/>
                  </a:lnTo>
                  <a:lnTo>
                    <a:pt x="121" y="230"/>
                  </a:lnTo>
                  <a:lnTo>
                    <a:pt x="126" y="230"/>
                  </a:lnTo>
                  <a:lnTo>
                    <a:pt x="132" y="231"/>
                  </a:lnTo>
                  <a:lnTo>
                    <a:pt x="136" y="232"/>
                  </a:lnTo>
                  <a:lnTo>
                    <a:pt x="141" y="233"/>
                  </a:lnTo>
                  <a:lnTo>
                    <a:pt x="145" y="236"/>
                  </a:lnTo>
                  <a:lnTo>
                    <a:pt x="148" y="239"/>
                  </a:lnTo>
                  <a:lnTo>
                    <a:pt x="152" y="243"/>
                  </a:lnTo>
                  <a:lnTo>
                    <a:pt x="155" y="249"/>
                  </a:lnTo>
                  <a:lnTo>
                    <a:pt x="153" y="258"/>
                  </a:lnTo>
                  <a:lnTo>
                    <a:pt x="144" y="262"/>
                  </a:lnTo>
                  <a:lnTo>
                    <a:pt x="135" y="266"/>
                  </a:lnTo>
                  <a:lnTo>
                    <a:pt x="126" y="268"/>
                  </a:lnTo>
                  <a:lnTo>
                    <a:pt x="116" y="270"/>
                  </a:lnTo>
                  <a:lnTo>
                    <a:pt x="106" y="273"/>
                  </a:lnTo>
                  <a:lnTo>
                    <a:pt x="98" y="275"/>
                  </a:lnTo>
                  <a:lnTo>
                    <a:pt x="88" y="278"/>
                  </a:lnTo>
                  <a:lnTo>
                    <a:pt x="79" y="281"/>
                  </a:lnTo>
                  <a:lnTo>
                    <a:pt x="70" y="280"/>
                  </a:lnTo>
                  <a:lnTo>
                    <a:pt x="61" y="280"/>
                  </a:lnTo>
                  <a:lnTo>
                    <a:pt x="52" y="280"/>
                  </a:lnTo>
                  <a:lnTo>
                    <a:pt x="42" y="281"/>
                  </a:lnTo>
                  <a:lnTo>
                    <a:pt x="34" y="282"/>
                  </a:lnTo>
                  <a:lnTo>
                    <a:pt x="24" y="283"/>
                  </a:lnTo>
                  <a:lnTo>
                    <a:pt x="14" y="282"/>
                  </a:lnTo>
                  <a:lnTo>
                    <a:pt x="3" y="281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3" y="266"/>
                  </a:lnTo>
                  <a:lnTo>
                    <a:pt x="5" y="262"/>
                  </a:lnTo>
                  <a:lnTo>
                    <a:pt x="9" y="257"/>
                  </a:lnTo>
                  <a:lnTo>
                    <a:pt x="13" y="254"/>
                  </a:lnTo>
                  <a:lnTo>
                    <a:pt x="15" y="250"/>
                  </a:lnTo>
                  <a:lnTo>
                    <a:pt x="17" y="244"/>
                  </a:lnTo>
                  <a:lnTo>
                    <a:pt x="44" y="225"/>
                  </a:lnTo>
                  <a:lnTo>
                    <a:pt x="41" y="224"/>
                  </a:lnTo>
                  <a:lnTo>
                    <a:pt x="44" y="225"/>
                  </a:lnTo>
                  <a:lnTo>
                    <a:pt x="50" y="219"/>
                  </a:lnTo>
                  <a:lnTo>
                    <a:pt x="55" y="211"/>
                  </a:lnTo>
                  <a:lnTo>
                    <a:pt x="58" y="202"/>
                  </a:lnTo>
                  <a:lnTo>
                    <a:pt x="60" y="194"/>
                  </a:lnTo>
                  <a:lnTo>
                    <a:pt x="61" y="184"/>
                  </a:lnTo>
                  <a:lnTo>
                    <a:pt x="61" y="175"/>
                  </a:lnTo>
                  <a:lnTo>
                    <a:pt x="62" y="165"/>
                  </a:lnTo>
                  <a:lnTo>
                    <a:pt x="65" y="155"/>
                  </a:lnTo>
                  <a:lnTo>
                    <a:pt x="65" y="144"/>
                  </a:lnTo>
                  <a:lnTo>
                    <a:pt x="66" y="132"/>
                  </a:lnTo>
                  <a:lnTo>
                    <a:pt x="67" y="121"/>
                  </a:lnTo>
                  <a:lnTo>
                    <a:pt x="69" y="109"/>
                  </a:lnTo>
                  <a:lnTo>
                    <a:pt x="71" y="99"/>
                  </a:lnTo>
                  <a:lnTo>
                    <a:pt x="74" y="88"/>
                  </a:lnTo>
                  <a:lnTo>
                    <a:pt x="78" y="76"/>
                  </a:lnTo>
                  <a:lnTo>
                    <a:pt x="82" y="65"/>
                  </a:lnTo>
                  <a:lnTo>
                    <a:pt x="91" y="59"/>
                  </a:lnTo>
                  <a:lnTo>
                    <a:pt x="100" y="54"/>
                  </a:lnTo>
                  <a:lnTo>
                    <a:pt x="109" y="51"/>
                  </a:lnTo>
                  <a:lnTo>
                    <a:pt x="118" y="47"/>
                  </a:lnTo>
                  <a:lnTo>
                    <a:pt x="127" y="44"/>
                  </a:lnTo>
                  <a:lnTo>
                    <a:pt x="136" y="40"/>
                  </a:lnTo>
                  <a:lnTo>
                    <a:pt x="146" y="35"/>
                  </a:lnTo>
                  <a:lnTo>
                    <a:pt x="155" y="32"/>
                  </a:lnTo>
                  <a:lnTo>
                    <a:pt x="193" y="25"/>
                  </a:lnTo>
                  <a:lnTo>
                    <a:pt x="231" y="17"/>
                  </a:lnTo>
                  <a:lnTo>
                    <a:pt x="269" y="13"/>
                  </a:lnTo>
                  <a:lnTo>
                    <a:pt x="307" y="8"/>
                  </a:lnTo>
                  <a:lnTo>
                    <a:pt x="346" y="3"/>
                  </a:lnTo>
                  <a:lnTo>
                    <a:pt x="385" y="1"/>
                  </a:lnTo>
                  <a:lnTo>
                    <a:pt x="422" y="0"/>
                  </a:lnTo>
                  <a:lnTo>
                    <a:pt x="460" y="1"/>
                  </a:lnTo>
                  <a:lnTo>
                    <a:pt x="473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92" name="Freeform 100"/>
            <p:cNvSpPr>
              <a:spLocks/>
            </p:cNvSpPr>
            <p:nvPr/>
          </p:nvSpPr>
          <p:spPr bwMode="auto">
            <a:xfrm>
              <a:off x="4331" y="3854"/>
              <a:ext cx="16" cy="8"/>
            </a:xfrm>
            <a:custGeom>
              <a:avLst/>
              <a:gdLst>
                <a:gd name="T0" fmla="*/ 0 w 101"/>
                <a:gd name="T1" fmla="*/ 0 h 54"/>
                <a:gd name="T2" fmla="*/ 0 w 101"/>
                <a:gd name="T3" fmla="*/ 0 h 54"/>
                <a:gd name="T4" fmla="*/ 0 w 101"/>
                <a:gd name="T5" fmla="*/ 0 h 54"/>
                <a:gd name="T6" fmla="*/ 0 w 101"/>
                <a:gd name="T7" fmla="*/ 0 h 54"/>
                <a:gd name="T8" fmla="*/ 0 w 101"/>
                <a:gd name="T9" fmla="*/ 0 h 54"/>
                <a:gd name="T10" fmla="*/ 0 w 101"/>
                <a:gd name="T11" fmla="*/ 0 h 54"/>
                <a:gd name="T12" fmla="*/ 0 w 101"/>
                <a:gd name="T13" fmla="*/ 0 h 54"/>
                <a:gd name="T14" fmla="*/ 0 w 101"/>
                <a:gd name="T15" fmla="*/ 0 h 54"/>
                <a:gd name="T16" fmla="*/ 0 w 101"/>
                <a:gd name="T17" fmla="*/ 0 h 54"/>
                <a:gd name="T18" fmla="*/ 0 w 101"/>
                <a:gd name="T19" fmla="*/ 0 h 54"/>
                <a:gd name="T20" fmla="*/ 0 w 101"/>
                <a:gd name="T21" fmla="*/ 0 h 54"/>
                <a:gd name="T22" fmla="*/ 0 w 101"/>
                <a:gd name="T23" fmla="*/ 0 h 54"/>
                <a:gd name="T24" fmla="*/ 0 w 101"/>
                <a:gd name="T25" fmla="*/ 0 h 54"/>
                <a:gd name="T26" fmla="*/ 0 w 101"/>
                <a:gd name="T27" fmla="*/ 0 h 54"/>
                <a:gd name="T28" fmla="*/ 0 w 101"/>
                <a:gd name="T29" fmla="*/ 0 h 54"/>
                <a:gd name="T30" fmla="*/ 0 w 101"/>
                <a:gd name="T31" fmla="*/ 0 h 54"/>
                <a:gd name="T32" fmla="*/ 0 w 101"/>
                <a:gd name="T33" fmla="*/ 0 h 54"/>
                <a:gd name="T34" fmla="*/ 0 w 101"/>
                <a:gd name="T35" fmla="*/ 0 h 54"/>
                <a:gd name="T36" fmla="*/ 0 w 101"/>
                <a:gd name="T37" fmla="*/ 0 h 54"/>
                <a:gd name="T38" fmla="*/ 0 w 101"/>
                <a:gd name="T39" fmla="*/ 0 h 54"/>
                <a:gd name="T40" fmla="*/ 0 w 101"/>
                <a:gd name="T41" fmla="*/ 0 h 54"/>
                <a:gd name="T42" fmla="*/ 0 w 101"/>
                <a:gd name="T43" fmla="*/ 0 h 54"/>
                <a:gd name="T44" fmla="*/ 0 w 101"/>
                <a:gd name="T45" fmla="*/ 0 h 54"/>
                <a:gd name="T46" fmla="*/ 0 w 101"/>
                <a:gd name="T47" fmla="*/ 0 h 54"/>
                <a:gd name="T48" fmla="*/ 0 w 101"/>
                <a:gd name="T49" fmla="*/ 0 h 54"/>
                <a:gd name="T50" fmla="*/ 0 w 101"/>
                <a:gd name="T51" fmla="*/ 0 h 54"/>
                <a:gd name="T52" fmla="*/ 0 w 101"/>
                <a:gd name="T53" fmla="*/ 0 h 54"/>
                <a:gd name="T54" fmla="*/ 0 w 101"/>
                <a:gd name="T55" fmla="*/ 0 h 54"/>
                <a:gd name="T56" fmla="*/ 0 w 101"/>
                <a:gd name="T57" fmla="*/ 0 h 54"/>
                <a:gd name="T58" fmla="*/ 0 w 101"/>
                <a:gd name="T59" fmla="*/ 0 h 54"/>
                <a:gd name="T60" fmla="*/ 0 w 101"/>
                <a:gd name="T61" fmla="*/ 0 h 54"/>
                <a:gd name="T62" fmla="*/ 0 w 101"/>
                <a:gd name="T63" fmla="*/ 0 h 54"/>
                <a:gd name="T64" fmla="*/ 0 w 101"/>
                <a:gd name="T65" fmla="*/ 0 h 54"/>
                <a:gd name="T66" fmla="*/ 0 w 101"/>
                <a:gd name="T67" fmla="*/ 0 h 54"/>
                <a:gd name="T68" fmla="*/ 0 w 101"/>
                <a:gd name="T69" fmla="*/ 0 h 54"/>
                <a:gd name="T70" fmla="*/ 0 w 101"/>
                <a:gd name="T71" fmla="*/ 0 h 54"/>
                <a:gd name="T72" fmla="*/ 0 w 101"/>
                <a:gd name="T73" fmla="*/ 0 h 54"/>
                <a:gd name="T74" fmla="*/ 0 w 101"/>
                <a:gd name="T75" fmla="*/ 0 h 54"/>
                <a:gd name="T76" fmla="*/ 0 w 101"/>
                <a:gd name="T77" fmla="*/ 0 h 54"/>
                <a:gd name="T78" fmla="*/ 0 w 101"/>
                <a:gd name="T79" fmla="*/ 0 h 54"/>
                <a:gd name="T80" fmla="*/ 0 w 101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1"/>
                <a:gd name="T124" fmla="*/ 0 h 54"/>
                <a:gd name="T125" fmla="*/ 101 w 101"/>
                <a:gd name="T126" fmla="*/ 54 h 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1" h="54">
                  <a:moveTo>
                    <a:pt x="83" y="17"/>
                  </a:moveTo>
                  <a:lnTo>
                    <a:pt x="85" y="19"/>
                  </a:lnTo>
                  <a:lnTo>
                    <a:pt x="87" y="22"/>
                  </a:lnTo>
                  <a:lnTo>
                    <a:pt x="89" y="23"/>
                  </a:lnTo>
                  <a:lnTo>
                    <a:pt x="92" y="24"/>
                  </a:lnTo>
                  <a:lnTo>
                    <a:pt x="94" y="26"/>
                  </a:lnTo>
                  <a:lnTo>
                    <a:pt x="97" y="29"/>
                  </a:lnTo>
                  <a:lnTo>
                    <a:pt x="98" y="30"/>
                  </a:lnTo>
                  <a:lnTo>
                    <a:pt x="101" y="32"/>
                  </a:lnTo>
                  <a:lnTo>
                    <a:pt x="94" y="32"/>
                  </a:lnTo>
                  <a:lnTo>
                    <a:pt x="87" y="34"/>
                  </a:lnTo>
                  <a:lnTo>
                    <a:pt x="81" y="36"/>
                  </a:lnTo>
                  <a:lnTo>
                    <a:pt x="74" y="40"/>
                  </a:lnTo>
                  <a:lnTo>
                    <a:pt x="68" y="43"/>
                  </a:lnTo>
                  <a:lnTo>
                    <a:pt x="62" y="47"/>
                  </a:lnTo>
                  <a:lnTo>
                    <a:pt x="56" y="50"/>
                  </a:lnTo>
                  <a:lnTo>
                    <a:pt x="50" y="54"/>
                  </a:lnTo>
                  <a:lnTo>
                    <a:pt x="43" y="49"/>
                  </a:lnTo>
                  <a:lnTo>
                    <a:pt x="36" y="45"/>
                  </a:lnTo>
                  <a:lnTo>
                    <a:pt x="31" y="40"/>
                  </a:lnTo>
                  <a:lnTo>
                    <a:pt x="25" y="35"/>
                  </a:lnTo>
                  <a:lnTo>
                    <a:pt x="20" y="30"/>
                  </a:lnTo>
                  <a:lnTo>
                    <a:pt x="13" y="26"/>
                  </a:lnTo>
                  <a:lnTo>
                    <a:pt x="8" y="23"/>
                  </a:lnTo>
                  <a:lnTo>
                    <a:pt x="0" y="19"/>
                  </a:lnTo>
                  <a:lnTo>
                    <a:pt x="6" y="13"/>
                  </a:lnTo>
                  <a:lnTo>
                    <a:pt x="11" y="8"/>
                  </a:lnTo>
                  <a:lnTo>
                    <a:pt x="18" y="5"/>
                  </a:lnTo>
                  <a:lnTo>
                    <a:pt x="24" y="3"/>
                  </a:lnTo>
                  <a:lnTo>
                    <a:pt x="32" y="1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3" y="0"/>
                  </a:lnTo>
                  <a:lnTo>
                    <a:pt x="56" y="4"/>
                  </a:lnTo>
                  <a:lnTo>
                    <a:pt x="60" y="6"/>
                  </a:lnTo>
                  <a:lnTo>
                    <a:pt x="64" y="8"/>
                  </a:lnTo>
                  <a:lnTo>
                    <a:pt x="67" y="11"/>
                  </a:lnTo>
                  <a:lnTo>
                    <a:pt x="71" y="13"/>
                  </a:lnTo>
                  <a:lnTo>
                    <a:pt x="75" y="14"/>
                  </a:lnTo>
                  <a:lnTo>
                    <a:pt x="80" y="1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66663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93" name="Freeform 101"/>
            <p:cNvSpPr>
              <a:spLocks/>
            </p:cNvSpPr>
            <p:nvPr/>
          </p:nvSpPr>
          <p:spPr bwMode="auto">
            <a:xfrm>
              <a:off x="4348" y="3856"/>
              <a:ext cx="44" cy="135"/>
            </a:xfrm>
            <a:custGeom>
              <a:avLst/>
              <a:gdLst>
                <a:gd name="T0" fmla="*/ 0 w 265"/>
                <a:gd name="T1" fmla="*/ 0 h 809"/>
                <a:gd name="T2" fmla="*/ 0 w 265"/>
                <a:gd name="T3" fmla="*/ 0 h 809"/>
                <a:gd name="T4" fmla="*/ 0 w 265"/>
                <a:gd name="T5" fmla="*/ 0 h 809"/>
                <a:gd name="T6" fmla="*/ 0 w 265"/>
                <a:gd name="T7" fmla="*/ 0 h 809"/>
                <a:gd name="T8" fmla="*/ 0 w 265"/>
                <a:gd name="T9" fmla="*/ 0 h 809"/>
                <a:gd name="T10" fmla="*/ 0 w 265"/>
                <a:gd name="T11" fmla="*/ 0 h 809"/>
                <a:gd name="T12" fmla="*/ 0 w 265"/>
                <a:gd name="T13" fmla="*/ 0 h 809"/>
                <a:gd name="T14" fmla="*/ 0 w 265"/>
                <a:gd name="T15" fmla="*/ 0 h 809"/>
                <a:gd name="T16" fmla="*/ 0 w 265"/>
                <a:gd name="T17" fmla="*/ 0 h 809"/>
                <a:gd name="T18" fmla="*/ 0 w 265"/>
                <a:gd name="T19" fmla="*/ 0 h 809"/>
                <a:gd name="T20" fmla="*/ 0 w 265"/>
                <a:gd name="T21" fmla="*/ 0 h 809"/>
                <a:gd name="T22" fmla="*/ 0 w 265"/>
                <a:gd name="T23" fmla="*/ 0 h 809"/>
                <a:gd name="T24" fmla="*/ 0 w 265"/>
                <a:gd name="T25" fmla="*/ 0 h 809"/>
                <a:gd name="T26" fmla="*/ 0 w 265"/>
                <a:gd name="T27" fmla="*/ 0 h 809"/>
                <a:gd name="T28" fmla="*/ 0 w 265"/>
                <a:gd name="T29" fmla="*/ 0 h 809"/>
                <a:gd name="T30" fmla="*/ 0 w 265"/>
                <a:gd name="T31" fmla="*/ 0 h 809"/>
                <a:gd name="T32" fmla="*/ 0 w 265"/>
                <a:gd name="T33" fmla="*/ 0 h 809"/>
                <a:gd name="T34" fmla="*/ 0 w 265"/>
                <a:gd name="T35" fmla="*/ 0 h 809"/>
                <a:gd name="T36" fmla="*/ 0 w 265"/>
                <a:gd name="T37" fmla="*/ 0 h 809"/>
                <a:gd name="T38" fmla="*/ 0 w 265"/>
                <a:gd name="T39" fmla="*/ 0 h 809"/>
                <a:gd name="T40" fmla="*/ 0 w 265"/>
                <a:gd name="T41" fmla="*/ 0 h 809"/>
                <a:gd name="T42" fmla="*/ 0 w 265"/>
                <a:gd name="T43" fmla="*/ 0 h 809"/>
                <a:gd name="T44" fmla="*/ 0 w 265"/>
                <a:gd name="T45" fmla="*/ 0 h 809"/>
                <a:gd name="T46" fmla="*/ 0 w 265"/>
                <a:gd name="T47" fmla="*/ 0 h 809"/>
                <a:gd name="T48" fmla="*/ 0 w 265"/>
                <a:gd name="T49" fmla="*/ 0 h 809"/>
                <a:gd name="T50" fmla="*/ 0 w 265"/>
                <a:gd name="T51" fmla="*/ 0 h 809"/>
                <a:gd name="T52" fmla="*/ 0 w 265"/>
                <a:gd name="T53" fmla="*/ 0 h 809"/>
                <a:gd name="T54" fmla="*/ 0 w 265"/>
                <a:gd name="T55" fmla="*/ 0 h 809"/>
                <a:gd name="T56" fmla="*/ 0 w 265"/>
                <a:gd name="T57" fmla="*/ 0 h 809"/>
                <a:gd name="T58" fmla="*/ 0 w 265"/>
                <a:gd name="T59" fmla="*/ 0 h 809"/>
                <a:gd name="T60" fmla="*/ 0 w 265"/>
                <a:gd name="T61" fmla="*/ 0 h 809"/>
                <a:gd name="T62" fmla="*/ 0 w 265"/>
                <a:gd name="T63" fmla="*/ 0 h 809"/>
                <a:gd name="T64" fmla="*/ 0 w 265"/>
                <a:gd name="T65" fmla="*/ 0 h 809"/>
                <a:gd name="T66" fmla="*/ 0 w 265"/>
                <a:gd name="T67" fmla="*/ 0 h 809"/>
                <a:gd name="T68" fmla="*/ 0 w 265"/>
                <a:gd name="T69" fmla="*/ 0 h 809"/>
                <a:gd name="T70" fmla="*/ 0 w 265"/>
                <a:gd name="T71" fmla="*/ 0 h 809"/>
                <a:gd name="T72" fmla="*/ 0 w 265"/>
                <a:gd name="T73" fmla="*/ 0 h 809"/>
                <a:gd name="T74" fmla="*/ 0 w 265"/>
                <a:gd name="T75" fmla="*/ 0 h 809"/>
                <a:gd name="T76" fmla="*/ 0 w 265"/>
                <a:gd name="T77" fmla="*/ 0 h 809"/>
                <a:gd name="T78" fmla="*/ 0 w 265"/>
                <a:gd name="T79" fmla="*/ 0 h 809"/>
                <a:gd name="T80" fmla="*/ 0 w 265"/>
                <a:gd name="T81" fmla="*/ 0 h 809"/>
                <a:gd name="T82" fmla="*/ 0 w 265"/>
                <a:gd name="T83" fmla="*/ 0 h 809"/>
                <a:gd name="T84" fmla="*/ 0 w 265"/>
                <a:gd name="T85" fmla="*/ 0 h 809"/>
                <a:gd name="T86" fmla="*/ 0 w 265"/>
                <a:gd name="T87" fmla="*/ 0 h 809"/>
                <a:gd name="T88" fmla="*/ 0 w 265"/>
                <a:gd name="T89" fmla="*/ 0 h 80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65"/>
                <a:gd name="T136" fmla="*/ 0 h 809"/>
                <a:gd name="T137" fmla="*/ 265 w 265"/>
                <a:gd name="T138" fmla="*/ 809 h 80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65" h="809">
                  <a:moveTo>
                    <a:pt x="127" y="75"/>
                  </a:moveTo>
                  <a:lnTo>
                    <a:pt x="134" y="79"/>
                  </a:lnTo>
                  <a:lnTo>
                    <a:pt x="139" y="85"/>
                  </a:lnTo>
                  <a:lnTo>
                    <a:pt x="145" y="92"/>
                  </a:lnTo>
                  <a:lnTo>
                    <a:pt x="150" y="98"/>
                  </a:lnTo>
                  <a:lnTo>
                    <a:pt x="156" y="105"/>
                  </a:lnTo>
                  <a:lnTo>
                    <a:pt x="162" y="112"/>
                  </a:lnTo>
                  <a:lnTo>
                    <a:pt x="169" y="118"/>
                  </a:lnTo>
                  <a:lnTo>
                    <a:pt x="176" y="123"/>
                  </a:lnTo>
                  <a:lnTo>
                    <a:pt x="187" y="135"/>
                  </a:lnTo>
                  <a:lnTo>
                    <a:pt x="196" y="148"/>
                  </a:lnTo>
                  <a:lnTo>
                    <a:pt x="205" y="161"/>
                  </a:lnTo>
                  <a:lnTo>
                    <a:pt x="214" y="176"/>
                  </a:lnTo>
                  <a:lnTo>
                    <a:pt x="223" y="189"/>
                  </a:lnTo>
                  <a:lnTo>
                    <a:pt x="231" y="203"/>
                  </a:lnTo>
                  <a:lnTo>
                    <a:pt x="240" y="216"/>
                  </a:lnTo>
                  <a:lnTo>
                    <a:pt x="248" y="229"/>
                  </a:lnTo>
                  <a:lnTo>
                    <a:pt x="252" y="252"/>
                  </a:lnTo>
                  <a:lnTo>
                    <a:pt x="255" y="273"/>
                  </a:lnTo>
                  <a:lnTo>
                    <a:pt x="258" y="297"/>
                  </a:lnTo>
                  <a:lnTo>
                    <a:pt x="262" y="320"/>
                  </a:lnTo>
                  <a:lnTo>
                    <a:pt x="264" y="343"/>
                  </a:lnTo>
                  <a:lnTo>
                    <a:pt x="265" y="367"/>
                  </a:lnTo>
                  <a:lnTo>
                    <a:pt x="265" y="378"/>
                  </a:lnTo>
                  <a:lnTo>
                    <a:pt x="264" y="389"/>
                  </a:lnTo>
                  <a:lnTo>
                    <a:pt x="263" y="401"/>
                  </a:lnTo>
                  <a:lnTo>
                    <a:pt x="261" y="413"/>
                  </a:lnTo>
                  <a:lnTo>
                    <a:pt x="261" y="433"/>
                  </a:lnTo>
                  <a:lnTo>
                    <a:pt x="262" y="454"/>
                  </a:lnTo>
                  <a:lnTo>
                    <a:pt x="263" y="474"/>
                  </a:lnTo>
                  <a:lnTo>
                    <a:pt x="264" y="494"/>
                  </a:lnTo>
                  <a:lnTo>
                    <a:pt x="265" y="513"/>
                  </a:lnTo>
                  <a:lnTo>
                    <a:pt x="265" y="534"/>
                  </a:lnTo>
                  <a:lnTo>
                    <a:pt x="263" y="554"/>
                  </a:lnTo>
                  <a:lnTo>
                    <a:pt x="258" y="573"/>
                  </a:lnTo>
                  <a:lnTo>
                    <a:pt x="259" y="594"/>
                  </a:lnTo>
                  <a:lnTo>
                    <a:pt x="259" y="615"/>
                  </a:lnTo>
                  <a:lnTo>
                    <a:pt x="261" y="636"/>
                  </a:lnTo>
                  <a:lnTo>
                    <a:pt x="262" y="656"/>
                  </a:lnTo>
                  <a:lnTo>
                    <a:pt x="263" y="677"/>
                  </a:lnTo>
                  <a:lnTo>
                    <a:pt x="263" y="697"/>
                  </a:lnTo>
                  <a:lnTo>
                    <a:pt x="262" y="719"/>
                  </a:lnTo>
                  <a:lnTo>
                    <a:pt x="258" y="739"/>
                  </a:lnTo>
                  <a:lnTo>
                    <a:pt x="257" y="742"/>
                  </a:lnTo>
                  <a:lnTo>
                    <a:pt x="257" y="746"/>
                  </a:lnTo>
                  <a:lnTo>
                    <a:pt x="257" y="750"/>
                  </a:lnTo>
                  <a:lnTo>
                    <a:pt x="257" y="752"/>
                  </a:lnTo>
                  <a:lnTo>
                    <a:pt x="257" y="756"/>
                  </a:lnTo>
                  <a:lnTo>
                    <a:pt x="257" y="759"/>
                  </a:lnTo>
                  <a:lnTo>
                    <a:pt x="256" y="761"/>
                  </a:lnTo>
                  <a:lnTo>
                    <a:pt x="255" y="765"/>
                  </a:lnTo>
                  <a:lnTo>
                    <a:pt x="252" y="771"/>
                  </a:lnTo>
                  <a:lnTo>
                    <a:pt x="249" y="778"/>
                  </a:lnTo>
                  <a:lnTo>
                    <a:pt x="246" y="784"/>
                  </a:lnTo>
                  <a:lnTo>
                    <a:pt x="243" y="790"/>
                  </a:lnTo>
                  <a:lnTo>
                    <a:pt x="240" y="796"/>
                  </a:lnTo>
                  <a:lnTo>
                    <a:pt x="236" y="801"/>
                  </a:lnTo>
                  <a:lnTo>
                    <a:pt x="231" y="806"/>
                  </a:lnTo>
                  <a:lnTo>
                    <a:pt x="225" y="809"/>
                  </a:lnTo>
                  <a:lnTo>
                    <a:pt x="227" y="750"/>
                  </a:lnTo>
                  <a:lnTo>
                    <a:pt x="229" y="689"/>
                  </a:lnTo>
                  <a:lnTo>
                    <a:pt x="229" y="627"/>
                  </a:lnTo>
                  <a:lnTo>
                    <a:pt x="229" y="565"/>
                  </a:lnTo>
                  <a:lnTo>
                    <a:pt x="227" y="501"/>
                  </a:lnTo>
                  <a:lnTo>
                    <a:pt x="226" y="439"/>
                  </a:lnTo>
                  <a:lnTo>
                    <a:pt x="226" y="378"/>
                  </a:lnTo>
                  <a:lnTo>
                    <a:pt x="227" y="318"/>
                  </a:lnTo>
                  <a:lnTo>
                    <a:pt x="230" y="303"/>
                  </a:lnTo>
                  <a:lnTo>
                    <a:pt x="230" y="288"/>
                  </a:lnTo>
                  <a:lnTo>
                    <a:pt x="229" y="272"/>
                  </a:lnTo>
                  <a:lnTo>
                    <a:pt x="225" y="257"/>
                  </a:lnTo>
                  <a:lnTo>
                    <a:pt x="221" y="241"/>
                  </a:lnTo>
                  <a:lnTo>
                    <a:pt x="214" y="227"/>
                  </a:lnTo>
                  <a:lnTo>
                    <a:pt x="210" y="221"/>
                  </a:lnTo>
                  <a:lnTo>
                    <a:pt x="205" y="215"/>
                  </a:lnTo>
                  <a:lnTo>
                    <a:pt x="201" y="209"/>
                  </a:lnTo>
                  <a:lnTo>
                    <a:pt x="195" y="204"/>
                  </a:lnTo>
                  <a:lnTo>
                    <a:pt x="160" y="172"/>
                  </a:lnTo>
                  <a:lnTo>
                    <a:pt x="161" y="166"/>
                  </a:lnTo>
                  <a:lnTo>
                    <a:pt x="161" y="161"/>
                  </a:lnTo>
                  <a:lnTo>
                    <a:pt x="161" y="155"/>
                  </a:lnTo>
                  <a:lnTo>
                    <a:pt x="160" y="151"/>
                  </a:lnTo>
                  <a:lnTo>
                    <a:pt x="156" y="141"/>
                  </a:lnTo>
                  <a:lnTo>
                    <a:pt x="149" y="134"/>
                  </a:lnTo>
                  <a:lnTo>
                    <a:pt x="141" y="127"/>
                  </a:lnTo>
                  <a:lnTo>
                    <a:pt x="132" y="120"/>
                  </a:lnTo>
                  <a:lnTo>
                    <a:pt x="125" y="114"/>
                  </a:lnTo>
                  <a:lnTo>
                    <a:pt x="117" y="108"/>
                  </a:lnTo>
                  <a:lnTo>
                    <a:pt x="116" y="106"/>
                  </a:lnTo>
                  <a:lnTo>
                    <a:pt x="115" y="106"/>
                  </a:lnTo>
                  <a:lnTo>
                    <a:pt x="113" y="108"/>
                  </a:lnTo>
                  <a:lnTo>
                    <a:pt x="111" y="109"/>
                  </a:lnTo>
                  <a:lnTo>
                    <a:pt x="109" y="110"/>
                  </a:lnTo>
                  <a:lnTo>
                    <a:pt x="108" y="111"/>
                  </a:lnTo>
                  <a:lnTo>
                    <a:pt x="106" y="112"/>
                  </a:lnTo>
                  <a:lnTo>
                    <a:pt x="104" y="111"/>
                  </a:lnTo>
                  <a:lnTo>
                    <a:pt x="98" y="103"/>
                  </a:lnTo>
                  <a:lnTo>
                    <a:pt x="92" y="97"/>
                  </a:lnTo>
                  <a:lnTo>
                    <a:pt x="85" y="91"/>
                  </a:lnTo>
                  <a:lnTo>
                    <a:pt x="77" y="86"/>
                  </a:lnTo>
                  <a:lnTo>
                    <a:pt x="69" y="81"/>
                  </a:lnTo>
                  <a:lnTo>
                    <a:pt x="64" y="74"/>
                  </a:lnTo>
                  <a:lnTo>
                    <a:pt x="61" y="71"/>
                  </a:lnTo>
                  <a:lnTo>
                    <a:pt x="58" y="67"/>
                  </a:lnTo>
                  <a:lnTo>
                    <a:pt x="57" y="62"/>
                  </a:lnTo>
                  <a:lnTo>
                    <a:pt x="56" y="58"/>
                  </a:lnTo>
                  <a:lnTo>
                    <a:pt x="52" y="53"/>
                  </a:lnTo>
                  <a:lnTo>
                    <a:pt x="47" y="48"/>
                  </a:lnTo>
                  <a:lnTo>
                    <a:pt x="43" y="44"/>
                  </a:lnTo>
                  <a:lnTo>
                    <a:pt x="39" y="40"/>
                  </a:lnTo>
                  <a:lnTo>
                    <a:pt x="34" y="36"/>
                  </a:lnTo>
                  <a:lnTo>
                    <a:pt x="30" y="32"/>
                  </a:lnTo>
                  <a:lnTo>
                    <a:pt x="26" y="28"/>
                  </a:lnTo>
                  <a:lnTo>
                    <a:pt x="22" y="24"/>
                  </a:lnTo>
                  <a:lnTo>
                    <a:pt x="19" y="21"/>
                  </a:lnTo>
                  <a:lnTo>
                    <a:pt x="15" y="18"/>
                  </a:lnTo>
                  <a:lnTo>
                    <a:pt x="11" y="16"/>
                  </a:lnTo>
                  <a:lnTo>
                    <a:pt x="8" y="13"/>
                  </a:lnTo>
                  <a:lnTo>
                    <a:pt x="3" y="11"/>
                  </a:lnTo>
                  <a:lnTo>
                    <a:pt x="1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29" y="1"/>
                  </a:lnTo>
                  <a:lnTo>
                    <a:pt x="36" y="5"/>
                  </a:lnTo>
                  <a:lnTo>
                    <a:pt x="45" y="9"/>
                  </a:lnTo>
                  <a:lnTo>
                    <a:pt x="53" y="13"/>
                  </a:lnTo>
                  <a:lnTo>
                    <a:pt x="60" y="19"/>
                  </a:lnTo>
                  <a:lnTo>
                    <a:pt x="67" y="25"/>
                  </a:lnTo>
                  <a:lnTo>
                    <a:pt x="82" y="38"/>
                  </a:lnTo>
                  <a:lnTo>
                    <a:pt x="95" y="52"/>
                  </a:lnTo>
                  <a:lnTo>
                    <a:pt x="103" y="59"/>
                  </a:lnTo>
                  <a:lnTo>
                    <a:pt x="110" y="65"/>
                  </a:lnTo>
                  <a:lnTo>
                    <a:pt x="118" y="71"/>
                  </a:lnTo>
                  <a:lnTo>
                    <a:pt x="127" y="75"/>
                  </a:lnTo>
                  <a:close/>
                </a:path>
              </a:pathLst>
            </a:custGeom>
            <a:solidFill>
              <a:srgbClr val="66663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94" name="Freeform 102"/>
            <p:cNvSpPr>
              <a:spLocks/>
            </p:cNvSpPr>
            <p:nvPr/>
          </p:nvSpPr>
          <p:spPr bwMode="auto">
            <a:xfrm>
              <a:off x="4360" y="3857"/>
              <a:ext cx="35" cy="14"/>
            </a:xfrm>
            <a:custGeom>
              <a:avLst/>
              <a:gdLst>
                <a:gd name="T0" fmla="*/ 0 w 204"/>
                <a:gd name="T1" fmla="*/ 0 h 82"/>
                <a:gd name="T2" fmla="*/ 0 w 204"/>
                <a:gd name="T3" fmla="*/ 0 h 82"/>
                <a:gd name="T4" fmla="*/ 0 w 204"/>
                <a:gd name="T5" fmla="*/ 0 h 82"/>
                <a:gd name="T6" fmla="*/ 0 w 204"/>
                <a:gd name="T7" fmla="*/ 0 h 82"/>
                <a:gd name="T8" fmla="*/ 0 w 204"/>
                <a:gd name="T9" fmla="*/ 0 h 82"/>
                <a:gd name="T10" fmla="*/ 0 w 204"/>
                <a:gd name="T11" fmla="*/ 0 h 82"/>
                <a:gd name="T12" fmla="*/ 0 w 204"/>
                <a:gd name="T13" fmla="*/ 0 h 82"/>
                <a:gd name="T14" fmla="*/ 0 w 204"/>
                <a:gd name="T15" fmla="*/ 0 h 82"/>
                <a:gd name="T16" fmla="*/ 0 w 204"/>
                <a:gd name="T17" fmla="*/ 0 h 82"/>
                <a:gd name="T18" fmla="*/ 0 w 204"/>
                <a:gd name="T19" fmla="*/ 0 h 82"/>
                <a:gd name="T20" fmla="*/ 0 w 204"/>
                <a:gd name="T21" fmla="*/ 0 h 82"/>
                <a:gd name="T22" fmla="*/ 0 w 204"/>
                <a:gd name="T23" fmla="*/ 0 h 82"/>
                <a:gd name="T24" fmla="*/ 0 w 204"/>
                <a:gd name="T25" fmla="*/ 0 h 82"/>
                <a:gd name="T26" fmla="*/ 0 w 204"/>
                <a:gd name="T27" fmla="*/ 0 h 82"/>
                <a:gd name="T28" fmla="*/ 0 w 204"/>
                <a:gd name="T29" fmla="*/ 0 h 82"/>
                <a:gd name="T30" fmla="*/ 0 w 204"/>
                <a:gd name="T31" fmla="*/ 0 h 82"/>
                <a:gd name="T32" fmla="*/ 0 w 204"/>
                <a:gd name="T33" fmla="*/ 0 h 82"/>
                <a:gd name="T34" fmla="*/ 0 w 204"/>
                <a:gd name="T35" fmla="*/ 0 h 82"/>
                <a:gd name="T36" fmla="*/ 0 w 204"/>
                <a:gd name="T37" fmla="*/ 0 h 82"/>
                <a:gd name="T38" fmla="*/ 0 w 204"/>
                <a:gd name="T39" fmla="*/ 0 h 82"/>
                <a:gd name="T40" fmla="*/ 0 w 204"/>
                <a:gd name="T41" fmla="*/ 0 h 82"/>
                <a:gd name="T42" fmla="*/ 0 w 204"/>
                <a:gd name="T43" fmla="*/ 0 h 82"/>
                <a:gd name="T44" fmla="*/ 0 w 204"/>
                <a:gd name="T45" fmla="*/ 0 h 82"/>
                <a:gd name="T46" fmla="*/ 0 w 204"/>
                <a:gd name="T47" fmla="*/ 0 h 82"/>
                <a:gd name="T48" fmla="*/ 0 w 204"/>
                <a:gd name="T49" fmla="*/ 0 h 82"/>
                <a:gd name="T50" fmla="*/ 0 w 204"/>
                <a:gd name="T51" fmla="*/ 0 h 82"/>
                <a:gd name="T52" fmla="*/ 0 w 204"/>
                <a:gd name="T53" fmla="*/ 0 h 82"/>
                <a:gd name="T54" fmla="*/ 0 w 204"/>
                <a:gd name="T55" fmla="*/ 0 h 82"/>
                <a:gd name="T56" fmla="*/ 0 w 204"/>
                <a:gd name="T57" fmla="*/ 0 h 82"/>
                <a:gd name="T58" fmla="*/ 0 w 204"/>
                <a:gd name="T59" fmla="*/ 0 h 82"/>
                <a:gd name="T60" fmla="*/ 0 w 204"/>
                <a:gd name="T61" fmla="*/ 0 h 82"/>
                <a:gd name="T62" fmla="*/ 0 w 204"/>
                <a:gd name="T63" fmla="*/ 0 h 82"/>
                <a:gd name="T64" fmla="*/ 0 w 204"/>
                <a:gd name="T65" fmla="*/ 0 h 82"/>
                <a:gd name="T66" fmla="*/ 0 w 204"/>
                <a:gd name="T67" fmla="*/ 0 h 82"/>
                <a:gd name="T68" fmla="*/ 0 w 204"/>
                <a:gd name="T69" fmla="*/ 0 h 82"/>
                <a:gd name="T70" fmla="*/ 0 w 204"/>
                <a:gd name="T71" fmla="*/ 0 h 82"/>
                <a:gd name="T72" fmla="*/ 0 w 204"/>
                <a:gd name="T73" fmla="*/ 0 h 82"/>
                <a:gd name="T74" fmla="*/ 0 w 204"/>
                <a:gd name="T75" fmla="*/ 0 h 82"/>
                <a:gd name="T76" fmla="*/ 0 w 204"/>
                <a:gd name="T77" fmla="*/ 0 h 82"/>
                <a:gd name="T78" fmla="*/ 0 w 204"/>
                <a:gd name="T79" fmla="*/ 0 h 82"/>
                <a:gd name="T80" fmla="*/ 0 w 204"/>
                <a:gd name="T81" fmla="*/ 0 h 82"/>
                <a:gd name="T82" fmla="*/ 0 w 204"/>
                <a:gd name="T83" fmla="*/ 0 h 82"/>
                <a:gd name="T84" fmla="*/ 0 w 204"/>
                <a:gd name="T85" fmla="*/ 0 h 82"/>
                <a:gd name="T86" fmla="*/ 0 w 204"/>
                <a:gd name="T87" fmla="*/ 0 h 82"/>
                <a:gd name="T88" fmla="*/ 0 w 204"/>
                <a:gd name="T89" fmla="*/ 0 h 82"/>
                <a:gd name="T90" fmla="*/ 0 w 204"/>
                <a:gd name="T91" fmla="*/ 0 h 82"/>
                <a:gd name="T92" fmla="*/ 0 w 204"/>
                <a:gd name="T93" fmla="*/ 0 h 82"/>
                <a:gd name="T94" fmla="*/ 0 w 204"/>
                <a:gd name="T95" fmla="*/ 0 h 82"/>
                <a:gd name="T96" fmla="*/ 0 w 204"/>
                <a:gd name="T97" fmla="*/ 0 h 82"/>
                <a:gd name="T98" fmla="*/ 0 w 204"/>
                <a:gd name="T99" fmla="*/ 0 h 82"/>
                <a:gd name="T100" fmla="*/ 0 w 204"/>
                <a:gd name="T101" fmla="*/ 0 h 82"/>
                <a:gd name="T102" fmla="*/ 0 w 204"/>
                <a:gd name="T103" fmla="*/ 0 h 82"/>
                <a:gd name="T104" fmla="*/ 0 w 204"/>
                <a:gd name="T105" fmla="*/ 0 h 82"/>
                <a:gd name="T106" fmla="*/ 0 w 204"/>
                <a:gd name="T107" fmla="*/ 0 h 82"/>
                <a:gd name="T108" fmla="*/ 0 w 204"/>
                <a:gd name="T109" fmla="*/ 0 h 82"/>
                <a:gd name="T110" fmla="*/ 0 w 204"/>
                <a:gd name="T111" fmla="*/ 0 h 82"/>
                <a:gd name="T112" fmla="*/ 0 w 204"/>
                <a:gd name="T113" fmla="*/ 0 h 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4"/>
                <a:gd name="T172" fmla="*/ 0 h 82"/>
                <a:gd name="T173" fmla="*/ 204 w 204"/>
                <a:gd name="T174" fmla="*/ 82 h 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4" h="82">
                  <a:moveTo>
                    <a:pt x="162" y="34"/>
                  </a:moveTo>
                  <a:lnTo>
                    <a:pt x="167" y="37"/>
                  </a:lnTo>
                  <a:lnTo>
                    <a:pt x="171" y="41"/>
                  </a:lnTo>
                  <a:lnTo>
                    <a:pt x="174" y="45"/>
                  </a:lnTo>
                  <a:lnTo>
                    <a:pt x="178" y="50"/>
                  </a:lnTo>
                  <a:lnTo>
                    <a:pt x="182" y="53"/>
                  </a:lnTo>
                  <a:lnTo>
                    <a:pt x="185" y="57"/>
                  </a:lnTo>
                  <a:lnTo>
                    <a:pt x="190" y="59"/>
                  </a:lnTo>
                  <a:lnTo>
                    <a:pt x="195" y="60"/>
                  </a:lnTo>
                  <a:lnTo>
                    <a:pt x="196" y="62"/>
                  </a:lnTo>
                  <a:lnTo>
                    <a:pt x="198" y="63"/>
                  </a:lnTo>
                  <a:lnTo>
                    <a:pt x="199" y="64"/>
                  </a:lnTo>
                  <a:lnTo>
                    <a:pt x="200" y="65"/>
                  </a:lnTo>
                  <a:lnTo>
                    <a:pt x="201" y="66"/>
                  </a:lnTo>
                  <a:lnTo>
                    <a:pt x="202" y="66"/>
                  </a:lnTo>
                  <a:lnTo>
                    <a:pt x="203" y="68"/>
                  </a:lnTo>
                  <a:lnTo>
                    <a:pt x="204" y="68"/>
                  </a:lnTo>
                  <a:lnTo>
                    <a:pt x="204" y="71"/>
                  </a:lnTo>
                  <a:lnTo>
                    <a:pt x="191" y="72"/>
                  </a:lnTo>
                  <a:lnTo>
                    <a:pt x="178" y="71"/>
                  </a:lnTo>
                  <a:lnTo>
                    <a:pt x="166" y="72"/>
                  </a:lnTo>
                  <a:lnTo>
                    <a:pt x="152" y="72"/>
                  </a:lnTo>
                  <a:lnTo>
                    <a:pt x="139" y="74"/>
                  </a:lnTo>
                  <a:lnTo>
                    <a:pt x="127" y="75"/>
                  </a:lnTo>
                  <a:lnTo>
                    <a:pt x="115" y="77"/>
                  </a:lnTo>
                  <a:lnTo>
                    <a:pt x="102" y="82"/>
                  </a:lnTo>
                  <a:lnTo>
                    <a:pt x="97" y="81"/>
                  </a:lnTo>
                  <a:lnTo>
                    <a:pt x="94" y="81"/>
                  </a:lnTo>
                  <a:lnTo>
                    <a:pt x="89" y="78"/>
                  </a:lnTo>
                  <a:lnTo>
                    <a:pt x="86" y="77"/>
                  </a:lnTo>
                  <a:lnTo>
                    <a:pt x="79" y="71"/>
                  </a:lnTo>
                  <a:lnTo>
                    <a:pt x="74" y="64"/>
                  </a:lnTo>
                  <a:lnTo>
                    <a:pt x="67" y="58"/>
                  </a:lnTo>
                  <a:lnTo>
                    <a:pt x="62" y="52"/>
                  </a:lnTo>
                  <a:lnTo>
                    <a:pt x="57" y="49"/>
                  </a:lnTo>
                  <a:lnTo>
                    <a:pt x="54" y="47"/>
                  </a:lnTo>
                  <a:lnTo>
                    <a:pt x="50" y="46"/>
                  </a:lnTo>
                  <a:lnTo>
                    <a:pt x="45" y="45"/>
                  </a:lnTo>
                  <a:lnTo>
                    <a:pt x="40" y="40"/>
                  </a:lnTo>
                  <a:lnTo>
                    <a:pt x="34" y="35"/>
                  </a:lnTo>
                  <a:lnTo>
                    <a:pt x="28" y="29"/>
                  </a:lnTo>
                  <a:lnTo>
                    <a:pt x="22" y="25"/>
                  </a:lnTo>
                  <a:lnTo>
                    <a:pt x="16" y="19"/>
                  </a:lnTo>
                  <a:lnTo>
                    <a:pt x="11" y="14"/>
                  </a:lnTo>
                  <a:lnTo>
                    <a:pt x="5" y="8"/>
                  </a:lnTo>
                  <a:lnTo>
                    <a:pt x="0" y="1"/>
                  </a:lnTo>
                  <a:lnTo>
                    <a:pt x="1" y="0"/>
                  </a:lnTo>
                  <a:lnTo>
                    <a:pt x="22" y="1"/>
                  </a:lnTo>
                  <a:lnTo>
                    <a:pt x="44" y="2"/>
                  </a:lnTo>
                  <a:lnTo>
                    <a:pt x="65" y="4"/>
                  </a:lnTo>
                  <a:lnTo>
                    <a:pt x="86" y="6"/>
                  </a:lnTo>
                  <a:lnTo>
                    <a:pt x="106" y="9"/>
                  </a:lnTo>
                  <a:lnTo>
                    <a:pt x="126" y="15"/>
                  </a:lnTo>
                  <a:lnTo>
                    <a:pt x="136" y="19"/>
                  </a:lnTo>
                  <a:lnTo>
                    <a:pt x="145" y="22"/>
                  </a:lnTo>
                  <a:lnTo>
                    <a:pt x="153" y="28"/>
                  </a:lnTo>
                  <a:lnTo>
                    <a:pt x="162" y="34"/>
                  </a:lnTo>
                  <a:close/>
                </a:path>
              </a:pathLst>
            </a:custGeom>
            <a:solidFill>
              <a:srgbClr val="82B88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95" name="Freeform 103"/>
            <p:cNvSpPr>
              <a:spLocks/>
            </p:cNvSpPr>
            <p:nvPr/>
          </p:nvSpPr>
          <p:spPr bwMode="auto">
            <a:xfrm>
              <a:off x="4318" y="3858"/>
              <a:ext cx="48" cy="134"/>
            </a:xfrm>
            <a:custGeom>
              <a:avLst/>
              <a:gdLst>
                <a:gd name="T0" fmla="*/ 0 w 288"/>
                <a:gd name="T1" fmla="*/ 0 h 804"/>
                <a:gd name="T2" fmla="*/ 0 w 288"/>
                <a:gd name="T3" fmla="*/ 0 h 804"/>
                <a:gd name="T4" fmla="*/ 0 w 288"/>
                <a:gd name="T5" fmla="*/ 0 h 804"/>
                <a:gd name="T6" fmla="*/ 0 w 288"/>
                <a:gd name="T7" fmla="*/ 0 h 804"/>
                <a:gd name="T8" fmla="*/ 0 w 288"/>
                <a:gd name="T9" fmla="*/ 0 h 804"/>
                <a:gd name="T10" fmla="*/ 0 w 288"/>
                <a:gd name="T11" fmla="*/ 0 h 804"/>
                <a:gd name="T12" fmla="*/ 0 w 288"/>
                <a:gd name="T13" fmla="*/ 0 h 804"/>
                <a:gd name="T14" fmla="*/ 0 w 288"/>
                <a:gd name="T15" fmla="*/ 0 h 804"/>
                <a:gd name="T16" fmla="*/ 0 w 288"/>
                <a:gd name="T17" fmla="*/ 0 h 804"/>
                <a:gd name="T18" fmla="*/ 0 w 288"/>
                <a:gd name="T19" fmla="*/ 0 h 804"/>
                <a:gd name="T20" fmla="*/ 0 w 288"/>
                <a:gd name="T21" fmla="*/ 0 h 804"/>
                <a:gd name="T22" fmla="*/ 0 w 288"/>
                <a:gd name="T23" fmla="*/ 0 h 804"/>
                <a:gd name="T24" fmla="*/ 0 w 288"/>
                <a:gd name="T25" fmla="*/ 0 h 804"/>
                <a:gd name="T26" fmla="*/ 0 w 288"/>
                <a:gd name="T27" fmla="*/ 0 h 804"/>
                <a:gd name="T28" fmla="*/ 0 w 288"/>
                <a:gd name="T29" fmla="*/ 0 h 804"/>
                <a:gd name="T30" fmla="*/ 0 w 288"/>
                <a:gd name="T31" fmla="*/ 0 h 804"/>
                <a:gd name="T32" fmla="*/ 0 w 288"/>
                <a:gd name="T33" fmla="*/ 0 h 804"/>
                <a:gd name="T34" fmla="*/ 0 w 288"/>
                <a:gd name="T35" fmla="*/ 0 h 804"/>
                <a:gd name="T36" fmla="*/ 0 w 288"/>
                <a:gd name="T37" fmla="*/ 0 h 804"/>
                <a:gd name="T38" fmla="*/ 0 w 288"/>
                <a:gd name="T39" fmla="*/ 0 h 804"/>
                <a:gd name="T40" fmla="*/ 0 w 288"/>
                <a:gd name="T41" fmla="*/ 0 h 804"/>
                <a:gd name="T42" fmla="*/ 0 w 288"/>
                <a:gd name="T43" fmla="*/ 0 h 804"/>
                <a:gd name="T44" fmla="*/ 0 w 288"/>
                <a:gd name="T45" fmla="*/ 0 h 804"/>
                <a:gd name="T46" fmla="*/ 0 w 288"/>
                <a:gd name="T47" fmla="*/ 0 h 804"/>
                <a:gd name="T48" fmla="*/ 0 w 288"/>
                <a:gd name="T49" fmla="*/ 0 h 804"/>
                <a:gd name="T50" fmla="*/ 0 w 288"/>
                <a:gd name="T51" fmla="*/ 0 h 804"/>
                <a:gd name="T52" fmla="*/ 0 w 288"/>
                <a:gd name="T53" fmla="*/ 0 h 804"/>
                <a:gd name="T54" fmla="*/ 0 w 288"/>
                <a:gd name="T55" fmla="*/ 0 h 804"/>
                <a:gd name="T56" fmla="*/ 0 w 288"/>
                <a:gd name="T57" fmla="*/ 0 h 804"/>
                <a:gd name="T58" fmla="*/ 0 w 288"/>
                <a:gd name="T59" fmla="*/ 0 h 804"/>
                <a:gd name="T60" fmla="*/ 0 w 288"/>
                <a:gd name="T61" fmla="*/ 0 h 804"/>
                <a:gd name="T62" fmla="*/ 0 w 288"/>
                <a:gd name="T63" fmla="*/ 0 h 804"/>
                <a:gd name="T64" fmla="*/ 0 w 288"/>
                <a:gd name="T65" fmla="*/ 0 h 804"/>
                <a:gd name="T66" fmla="*/ 0 w 288"/>
                <a:gd name="T67" fmla="*/ 0 h 804"/>
                <a:gd name="T68" fmla="*/ 0 w 288"/>
                <a:gd name="T69" fmla="*/ 0 h 804"/>
                <a:gd name="T70" fmla="*/ 0 w 288"/>
                <a:gd name="T71" fmla="*/ 0 h 804"/>
                <a:gd name="T72" fmla="*/ 0 w 288"/>
                <a:gd name="T73" fmla="*/ 0 h 804"/>
                <a:gd name="T74" fmla="*/ 0 w 288"/>
                <a:gd name="T75" fmla="*/ 0 h 804"/>
                <a:gd name="T76" fmla="*/ 0 w 288"/>
                <a:gd name="T77" fmla="*/ 0 h 804"/>
                <a:gd name="T78" fmla="*/ 0 w 288"/>
                <a:gd name="T79" fmla="*/ 0 h 804"/>
                <a:gd name="T80" fmla="*/ 0 w 288"/>
                <a:gd name="T81" fmla="*/ 0 h 804"/>
                <a:gd name="T82" fmla="*/ 0 w 288"/>
                <a:gd name="T83" fmla="*/ 0 h 804"/>
                <a:gd name="T84" fmla="*/ 0 w 288"/>
                <a:gd name="T85" fmla="*/ 0 h 804"/>
                <a:gd name="T86" fmla="*/ 0 w 288"/>
                <a:gd name="T87" fmla="*/ 0 h 804"/>
                <a:gd name="T88" fmla="*/ 0 w 288"/>
                <a:gd name="T89" fmla="*/ 0 h 804"/>
                <a:gd name="T90" fmla="*/ 0 w 288"/>
                <a:gd name="T91" fmla="*/ 0 h 804"/>
                <a:gd name="T92" fmla="*/ 0 w 288"/>
                <a:gd name="T93" fmla="*/ 0 h 8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88"/>
                <a:gd name="T142" fmla="*/ 0 h 804"/>
                <a:gd name="T143" fmla="*/ 288 w 288"/>
                <a:gd name="T144" fmla="*/ 804 h 8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88" h="804">
                  <a:moveTo>
                    <a:pt x="113" y="39"/>
                  </a:moveTo>
                  <a:lnTo>
                    <a:pt x="110" y="43"/>
                  </a:lnTo>
                  <a:lnTo>
                    <a:pt x="109" y="47"/>
                  </a:lnTo>
                  <a:lnTo>
                    <a:pt x="107" y="52"/>
                  </a:lnTo>
                  <a:lnTo>
                    <a:pt x="106" y="57"/>
                  </a:lnTo>
                  <a:lnTo>
                    <a:pt x="106" y="62"/>
                  </a:lnTo>
                  <a:lnTo>
                    <a:pt x="106" y="66"/>
                  </a:lnTo>
                  <a:lnTo>
                    <a:pt x="107" y="71"/>
                  </a:lnTo>
                  <a:lnTo>
                    <a:pt x="108" y="76"/>
                  </a:lnTo>
                  <a:lnTo>
                    <a:pt x="113" y="82"/>
                  </a:lnTo>
                  <a:lnTo>
                    <a:pt x="118" y="90"/>
                  </a:lnTo>
                  <a:lnTo>
                    <a:pt x="125" y="97"/>
                  </a:lnTo>
                  <a:lnTo>
                    <a:pt x="131" y="105"/>
                  </a:lnTo>
                  <a:lnTo>
                    <a:pt x="138" y="111"/>
                  </a:lnTo>
                  <a:lnTo>
                    <a:pt x="146" y="117"/>
                  </a:lnTo>
                  <a:lnTo>
                    <a:pt x="154" y="120"/>
                  </a:lnTo>
                  <a:lnTo>
                    <a:pt x="162" y="121"/>
                  </a:lnTo>
                  <a:lnTo>
                    <a:pt x="166" y="118"/>
                  </a:lnTo>
                  <a:lnTo>
                    <a:pt x="169" y="117"/>
                  </a:lnTo>
                  <a:lnTo>
                    <a:pt x="172" y="118"/>
                  </a:lnTo>
                  <a:lnTo>
                    <a:pt x="175" y="120"/>
                  </a:lnTo>
                  <a:lnTo>
                    <a:pt x="177" y="124"/>
                  </a:lnTo>
                  <a:lnTo>
                    <a:pt x="180" y="127"/>
                  </a:lnTo>
                  <a:lnTo>
                    <a:pt x="182" y="130"/>
                  </a:lnTo>
                  <a:lnTo>
                    <a:pt x="183" y="132"/>
                  </a:lnTo>
                  <a:lnTo>
                    <a:pt x="182" y="138"/>
                  </a:lnTo>
                  <a:lnTo>
                    <a:pt x="182" y="143"/>
                  </a:lnTo>
                  <a:lnTo>
                    <a:pt x="183" y="148"/>
                  </a:lnTo>
                  <a:lnTo>
                    <a:pt x="184" y="151"/>
                  </a:lnTo>
                  <a:lnTo>
                    <a:pt x="189" y="158"/>
                  </a:lnTo>
                  <a:lnTo>
                    <a:pt x="195" y="163"/>
                  </a:lnTo>
                  <a:lnTo>
                    <a:pt x="202" y="169"/>
                  </a:lnTo>
                  <a:lnTo>
                    <a:pt x="210" y="174"/>
                  </a:lnTo>
                  <a:lnTo>
                    <a:pt x="215" y="180"/>
                  </a:lnTo>
                  <a:lnTo>
                    <a:pt x="221" y="186"/>
                  </a:lnTo>
                  <a:lnTo>
                    <a:pt x="232" y="198"/>
                  </a:lnTo>
                  <a:lnTo>
                    <a:pt x="243" y="210"/>
                  </a:lnTo>
                  <a:lnTo>
                    <a:pt x="253" y="224"/>
                  </a:lnTo>
                  <a:lnTo>
                    <a:pt x="261" y="238"/>
                  </a:lnTo>
                  <a:lnTo>
                    <a:pt x="264" y="247"/>
                  </a:lnTo>
                  <a:lnTo>
                    <a:pt x="266" y="255"/>
                  </a:lnTo>
                  <a:lnTo>
                    <a:pt x="269" y="263"/>
                  </a:lnTo>
                  <a:lnTo>
                    <a:pt x="271" y="272"/>
                  </a:lnTo>
                  <a:lnTo>
                    <a:pt x="272" y="280"/>
                  </a:lnTo>
                  <a:lnTo>
                    <a:pt x="273" y="290"/>
                  </a:lnTo>
                  <a:lnTo>
                    <a:pt x="273" y="299"/>
                  </a:lnTo>
                  <a:lnTo>
                    <a:pt x="272" y="309"/>
                  </a:lnTo>
                  <a:lnTo>
                    <a:pt x="272" y="315"/>
                  </a:lnTo>
                  <a:lnTo>
                    <a:pt x="272" y="322"/>
                  </a:lnTo>
                  <a:lnTo>
                    <a:pt x="273" y="328"/>
                  </a:lnTo>
                  <a:lnTo>
                    <a:pt x="274" y="335"/>
                  </a:lnTo>
                  <a:lnTo>
                    <a:pt x="275" y="342"/>
                  </a:lnTo>
                  <a:lnTo>
                    <a:pt x="276" y="348"/>
                  </a:lnTo>
                  <a:lnTo>
                    <a:pt x="276" y="354"/>
                  </a:lnTo>
                  <a:lnTo>
                    <a:pt x="276" y="360"/>
                  </a:lnTo>
                  <a:lnTo>
                    <a:pt x="278" y="404"/>
                  </a:lnTo>
                  <a:lnTo>
                    <a:pt x="282" y="447"/>
                  </a:lnTo>
                  <a:lnTo>
                    <a:pt x="284" y="490"/>
                  </a:lnTo>
                  <a:lnTo>
                    <a:pt x="286" y="533"/>
                  </a:lnTo>
                  <a:lnTo>
                    <a:pt x="288" y="576"/>
                  </a:lnTo>
                  <a:lnTo>
                    <a:pt x="288" y="619"/>
                  </a:lnTo>
                  <a:lnTo>
                    <a:pt x="286" y="662"/>
                  </a:lnTo>
                  <a:lnTo>
                    <a:pt x="283" y="705"/>
                  </a:lnTo>
                  <a:lnTo>
                    <a:pt x="285" y="718"/>
                  </a:lnTo>
                  <a:lnTo>
                    <a:pt x="286" y="730"/>
                  </a:lnTo>
                  <a:lnTo>
                    <a:pt x="286" y="743"/>
                  </a:lnTo>
                  <a:lnTo>
                    <a:pt x="287" y="755"/>
                  </a:lnTo>
                  <a:lnTo>
                    <a:pt x="286" y="767"/>
                  </a:lnTo>
                  <a:lnTo>
                    <a:pt x="286" y="779"/>
                  </a:lnTo>
                  <a:lnTo>
                    <a:pt x="285" y="791"/>
                  </a:lnTo>
                  <a:lnTo>
                    <a:pt x="283" y="804"/>
                  </a:lnTo>
                  <a:lnTo>
                    <a:pt x="277" y="801"/>
                  </a:lnTo>
                  <a:lnTo>
                    <a:pt x="272" y="799"/>
                  </a:lnTo>
                  <a:lnTo>
                    <a:pt x="267" y="795"/>
                  </a:lnTo>
                  <a:lnTo>
                    <a:pt x="264" y="791"/>
                  </a:lnTo>
                  <a:lnTo>
                    <a:pt x="261" y="786"/>
                  </a:lnTo>
                  <a:lnTo>
                    <a:pt x="258" y="781"/>
                  </a:lnTo>
                  <a:lnTo>
                    <a:pt x="256" y="775"/>
                  </a:lnTo>
                  <a:lnTo>
                    <a:pt x="254" y="769"/>
                  </a:lnTo>
                  <a:lnTo>
                    <a:pt x="252" y="757"/>
                  </a:lnTo>
                  <a:lnTo>
                    <a:pt x="250" y="744"/>
                  </a:lnTo>
                  <a:lnTo>
                    <a:pt x="248" y="732"/>
                  </a:lnTo>
                  <a:lnTo>
                    <a:pt x="247" y="720"/>
                  </a:lnTo>
                  <a:lnTo>
                    <a:pt x="245" y="668"/>
                  </a:lnTo>
                  <a:lnTo>
                    <a:pt x="243" y="615"/>
                  </a:lnTo>
                  <a:lnTo>
                    <a:pt x="242" y="562"/>
                  </a:lnTo>
                  <a:lnTo>
                    <a:pt x="240" y="508"/>
                  </a:lnTo>
                  <a:lnTo>
                    <a:pt x="239" y="455"/>
                  </a:lnTo>
                  <a:lnTo>
                    <a:pt x="237" y="403"/>
                  </a:lnTo>
                  <a:lnTo>
                    <a:pt x="236" y="352"/>
                  </a:lnTo>
                  <a:lnTo>
                    <a:pt x="235" y="303"/>
                  </a:lnTo>
                  <a:lnTo>
                    <a:pt x="231" y="295"/>
                  </a:lnTo>
                  <a:lnTo>
                    <a:pt x="229" y="288"/>
                  </a:lnTo>
                  <a:lnTo>
                    <a:pt x="228" y="280"/>
                  </a:lnTo>
                  <a:lnTo>
                    <a:pt x="228" y="273"/>
                  </a:lnTo>
                  <a:lnTo>
                    <a:pt x="226" y="266"/>
                  </a:lnTo>
                  <a:lnTo>
                    <a:pt x="225" y="258"/>
                  </a:lnTo>
                  <a:lnTo>
                    <a:pt x="224" y="255"/>
                  </a:lnTo>
                  <a:lnTo>
                    <a:pt x="222" y="253"/>
                  </a:lnTo>
                  <a:lnTo>
                    <a:pt x="220" y="250"/>
                  </a:lnTo>
                  <a:lnTo>
                    <a:pt x="218" y="248"/>
                  </a:lnTo>
                  <a:lnTo>
                    <a:pt x="214" y="238"/>
                  </a:lnTo>
                  <a:lnTo>
                    <a:pt x="210" y="230"/>
                  </a:lnTo>
                  <a:lnTo>
                    <a:pt x="203" y="223"/>
                  </a:lnTo>
                  <a:lnTo>
                    <a:pt x="198" y="216"/>
                  </a:lnTo>
                  <a:lnTo>
                    <a:pt x="191" y="208"/>
                  </a:lnTo>
                  <a:lnTo>
                    <a:pt x="186" y="201"/>
                  </a:lnTo>
                  <a:lnTo>
                    <a:pt x="181" y="194"/>
                  </a:lnTo>
                  <a:lnTo>
                    <a:pt x="179" y="185"/>
                  </a:lnTo>
                  <a:lnTo>
                    <a:pt x="163" y="169"/>
                  </a:lnTo>
                  <a:lnTo>
                    <a:pt x="148" y="153"/>
                  </a:lnTo>
                  <a:lnTo>
                    <a:pt x="134" y="138"/>
                  </a:lnTo>
                  <a:lnTo>
                    <a:pt x="120" y="122"/>
                  </a:lnTo>
                  <a:lnTo>
                    <a:pt x="106" y="106"/>
                  </a:lnTo>
                  <a:lnTo>
                    <a:pt x="93" y="90"/>
                  </a:lnTo>
                  <a:lnTo>
                    <a:pt x="80" y="74"/>
                  </a:lnTo>
                  <a:lnTo>
                    <a:pt x="67" y="56"/>
                  </a:lnTo>
                  <a:lnTo>
                    <a:pt x="60" y="48"/>
                  </a:lnTo>
                  <a:lnTo>
                    <a:pt x="51" y="41"/>
                  </a:lnTo>
                  <a:lnTo>
                    <a:pt x="42" y="35"/>
                  </a:lnTo>
                  <a:lnTo>
                    <a:pt x="33" y="29"/>
                  </a:lnTo>
                  <a:lnTo>
                    <a:pt x="23" y="23"/>
                  </a:lnTo>
                  <a:lnTo>
                    <a:pt x="15" y="17"/>
                  </a:lnTo>
                  <a:lnTo>
                    <a:pt x="7" y="9"/>
                  </a:lnTo>
                  <a:lnTo>
                    <a:pt x="0" y="1"/>
                  </a:lnTo>
                  <a:lnTo>
                    <a:pt x="7" y="2"/>
                  </a:lnTo>
                  <a:lnTo>
                    <a:pt x="14" y="2"/>
                  </a:lnTo>
                  <a:lnTo>
                    <a:pt x="22" y="1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1" y="1"/>
                  </a:lnTo>
                  <a:lnTo>
                    <a:pt x="67" y="4"/>
                  </a:lnTo>
                  <a:lnTo>
                    <a:pt x="74" y="8"/>
                  </a:lnTo>
                  <a:lnTo>
                    <a:pt x="81" y="13"/>
                  </a:lnTo>
                  <a:lnTo>
                    <a:pt x="87" y="17"/>
                  </a:lnTo>
                  <a:lnTo>
                    <a:pt x="94" y="23"/>
                  </a:lnTo>
                  <a:lnTo>
                    <a:pt x="101" y="28"/>
                  </a:lnTo>
                  <a:lnTo>
                    <a:pt x="107" y="34"/>
                  </a:lnTo>
                  <a:lnTo>
                    <a:pt x="113" y="39"/>
                  </a:lnTo>
                  <a:close/>
                </a:path>
              </a:pathLst>
            </a:custGeom>
            <a:solidFill>
              <a:srgbClr val="66663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96" name="Freeform 104"/>
            <p:cNvSpPr>
              <a:spLocks/>
            </p:cNvSpPr>
            <p:nvPr/>
          </p:nvSpPr>
          <p:spPr bwMode="auto">
            <a:xfrm>
              <a:off x="4178" y="3858"/>
              <a:ext cx="154" cy="40"/>
            </a:xfrm>
            <a:custGeom>
              <a:avLst/>
              <a:gdLst>
                <a:gd name="T0" fmla="*/ 0 w 924"/>
                <a:gd name="T1" fmla="*/ 0 h 241"/>
                <a:gd name="T2" fmla="*/ 0 w 924"/>
                <a:gd name="T3" fmla="*/ 0 h 241"/>
                <a:gd name="T4" fmla="*/ 0 w 924"/>
                <a:gd name="T5" fmla="*/ 0 h 241"/>
                <a:gd name="T6" fmla="*/ 0 w 924"/>
                <a:gd name="T7" fmla="*/ 0 h 241"/>
                <a:gd name="T8" fmla="*/ 0 w 924"/>
                <a:gd name="T9" fmla="*/ 0 h 241"/>
                <a:gd name="T10" fmla="*/ 0 w 924"/>
                <a:gd name="T11" fmla="*/ 0 h 241"/>
                <a:gd name="T12" fmla="*/ 0 w 924"/>
                <a:gd name="T13" fmla="*/ 0 h 241"/>
                <a:gd name="T14" fmla="*/ 0 w 924"/>
                <a:gd name="T15" fmla="*/ 0 h 241"/>
                <a:gd name="T16" fmla="*/ 0 w 924"/>
                <a:gd name="T17" fmla="*/ 0 h 241"/>
                <a:gd name="T18" fmla="*/ 0 w 924"/>
                <a:gd name="T19" fmla="*/ 0 h 241"/>
                <a:gd name="T20" fmla="*/ 0 w 924"/>
                <a:gd name="T21" fmla="*/ 0 h 241"/>
                <a:gd name="T22" fmla="*/ 0 w 924"/>
                <a:gd name="T23" fmla="*/ 0 h 241"/>
                <a:gd name="T24" fmla="*/ 0 w 924"/>
                <a:gd name="T25" fmla="*/ 0 h 241"/>
                <a:gd name="T26" fmla="*/ 0 w 924"/>
                <a:gd name="T27" fmla="*/ 0 h 241"/>
                <a:gd name="T28" fmla="*/ 0 w 924"/>
                <a:gd name="T29" fmla="*/ 0 h 241"/>
                <a:gd name="T30" fmla="*/ 0 w 924"/>
                <a:gd name="T31" fmla="*/ 0 h 241"/>
                <a:gd name="T32" fmla="*/ 0 w 924"/>
                <a:gd name="T33" fmla="*/ 0 h 241"/>
                <a:gd name="T34" fmla="*/ 0 w 924"/>
                <a:gd name="T35" fmla="*/ 0 h 241"/>
                <a:gd name="T36" fmla="*/ 0 w 924"/>
                <a:gd name="T37" fmla="*/ 0 h 241"/>
                <a:gd name="T38" fmla="*/ 0 w 924"/>
                <a:gd name="T39" fmla="*/ 0 h 241"/>
                <a:gd name="T40" fmla="*/ 0 w 924"/>
                <a:gd name="T41" fmla="*/ 0 h 241"/>
                <a:gd name="T42" fmla="*/ 0 w 924"/>
                <a:gd name="T43" fmla="*/ 0 h 241"/>
                <a:gd name="T44" fmla="*/ 0 w 924"/>
                <a:gd name="T45" fmla="*/ 0 h 241"/>
                <a:gd name="T46" fmla="*/ 0 w 924"/>
                <a:gd name="T47" fmla="*/ 0 h 241"/>
                <a:gd name="T48" fmla="*/ 0 w 924"/>
                <a:gd name="T49" fmla="*/ 0 h 241"/>
                <a:gd name="T50" fmla="*/ 0 w 924"/>
                <a:gd name="T51" fmla="*/ 0 h 241"/>
                <a:gd name="T52" fmla="*/ 0 w 924"/>
                <a:gd name="T53" fmla="*/ 0 h 241"/>
                <a:gd name="T54" fmla="*/ 0 w 924"/>
                <a:gd name="T55" fmla="*/ 0 h 241"/>
                <a:gd name="T56" fmla="*/ 0 w 924"/>
                <a:gd name="T57" fmla="*/ 0 h 241"/>
                <a:gd name="T58" fmla="*/ 0 w 924"/>
                <a:gd name="T59" fmla="*/ 0 h 241"/>
                <a:gd name="T60" fmla="*/ 0 w 924"/>
                <a:gd name="T61" fmla="*/ 0 h 241"/>
                <a:gd name="T62" fmla="*/ 0 w 924"/>
                <a:gd name="T63" fmla="*/ 0 h 241"/>
                <a:gd name="T64" fmla="*/ 0 w 924"/>
                <a:gd name="T65" fmla="*/ 0 h 241"/>
                <a:gd name="T66" fmla="*/ 0 w 924"/>
                <a:gd name="T67" fmla="*/ 0 h 241"/>
                <a:gd name="T68" fmla="*/ 0 w 924"/>
                <a:gd name="T69" fmla="*/ 0 h 241"/>
                <a:gd name="T70" fmla="*/ 0 w 924"/>
                <a:gd name="T71" fmla="*/ 0 h 241"/>
                <a:gd name="T72" fmla="*/ 0 w 924"/>
                <a:gd name="T73" fmla="*/ 0 h 241"/>
                <a:gd name="T74" fmla="*/ 0 w 924"/>
                <a:gd name="T75" fmla="*/ 0 h 241"/>
                <a:gd name="T76" fmla="*/ 0 w 924"/>
                <a:gd name="T77" fmla="*/ 0 h 241"/>
                <a:gd name="T78" fmla="*/ 0 w 924"/>
                <a:gd name="T79" fmla="*/ 0 h 241"/>
                <a:gd name="T80" fmla="*/ 0 w 924"/>
                <a:gd name="T81" fmla="*/ 0 h 241"/>
                <a:gd name="T82" fmla="*/ 0 w 924"/>
                <a:gd name="T83" fmla="*/ 0 h 241"/>
                <a:gd name="T84" fmla="*/ 0 w 924"/>
                <a:gd name="T85" fmla="*/ 0 h 241"/>
                <a:gd name="T86" fmla="*/ 0 w 924"/>
                <a:gd name="T87" fmla="*/ 0 h 241"/>
                <a:gd name="T88" fmla="*/ 0 w 924"/>
                <a:gd name="T89" fmla="*/ 0 h 241"/>
                <a:gd name="T90" fmla="*/ 0 w 924"/>
                <a:gd name="T91" fmla="*/ 0 h 241"/>
                <a:gd name="T92" fmla="*/ 0 w 924"/>
                <a:gd name="T93" fmla="*/ 0 h 241"/>
                <a:gd name="T94" fmla="*/ 0 w 924"/>
                <a:gd name="T95" fmla="*/ 0 h 241"/>
                <a:gd name="T96" fmla="*/ 0 w 924"/>
                <a:gd name="T97" fmla="*/ 0 h 241"/>
                <a:gd name="T98" fmla="*/ 0 w 924"/>
                <a:gd name="T99" fmla="*/ 0 h 241"/>
                <a:gd name="T100" fmla="*/ 0 w 924"/>
                <a:gd name="T101" fmla="*/ 0 h 241"/>
                <a:gd name="T102" fmla="*/ 0 w 924"/>
                <a:gd name="T103" fmla="*/ 0 h 241"/>
                <a:gd name="T104" fmla="*/ 0 w 924"/>
                <a:gd name="T105" fmla="*/ 0 h 241"/>
                <a:gd name="T106" fmla="*/ 0 w 924"/>
                <a:gd name="T107" fmla="*/ 0 h 241"/>
                <a:gd name="T108" fmla="*/ 0 w 924"/>
                <a:gd name="T109" fmla="*/ 0 h 241"/>
                <a:gd name="T110" fmla="*/ 0 w 924"/>
                <a:gd name="T111" fmla="*/ 0 h 241"/>
                <a:gd name="T112" fmla="*/ 0 w 924"/>
                <a:gd name="T113" fmla="*/ 0 h 241"/>
                <a:gd name="T114" fmla="*/ 0 w 924"/>
                <a:gd name="T115" fmla="*/ 0 h 241"/>
                <a:gd name="T116" fmla="*/ 0 w 924"/>
                <a:gd name="T117" fmla="*/ 0 h 241"/>
                <a:gd name="T118" fmla="*/ 0 w 924"/>
                <a:gd name="T119" fmla="*/ 0 h 241"/>
                <a:gd name="T120" fmla="*/ 0 w 924"/>
                <a:gd name="T121" fmla="*/ 0 h 241"/>
                <a:gd name="T122" fmla="*/ 0 w 924"/>
                <a:gd name="T123" fmla="*/ 0 h 2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24"/>
                <a:gd name="T187" fmla="*/ 0 h 241"/>
                <a:gd name="T188" fmla="*/ 924 w 924"/>
                <a:gd name="T189" fmla="*/ 241 h 2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24" h="241">
                  <a:moveTo>
                    <a:pt x="817" y="3"/>
                  </a:moveTo>
                  <a:lnTo>
                    <a:pt x="824" y="11"/>
                  </a:lnTo>
                  <a:lnTo>
                    <a:pt x="832" y="18"/>
                  </a:lnTo>
                  <a:lnTo>
                    <a:pt x="840" y="25"/>
                  </a:lnTo>
                  <a:lnTo>
                    <a:pt x="848" y="31"/>
                  </a:lnTo>
                  <a:lnTo>
                    <a:pt x="855" y="38"/>
                  </a:lnTo>
                  <a:lnTo>
                    <a:pt x="864" y="43"/>
                  </a:lnTo>
                  <a:lnTo>
                    <a:pt x="873" y="47"/>
                  </a:lnTo>
                  <a:lnTo>
                    <a:pt x="882" y="50"/>
                  </a:lnTo>
                  <a:lnTo>
                    <a:pt x="887" y="56"/>
                  </a:lnTo>
                  <a:lnTo>
                    <a:pt x="893" y="62"/>
                  </a:lnTo>
                  <a:lnTo>
                    <a:pt x="898" y="69"/>
                  </a:lnTo>
                  <a:lnTo>
                    <a:pt x="904" y="75"/>
                  </a:lnTo>
                  <a:lnTo>
                    <a:pt x="910" y="81"/>
                  </a:lnTo>
                  <a:lnTo>
                    <a:pt x="914" y="88"/>
                  </a:lnTo>
                  <a:lnTo>
                    <a:pt x="919" y="94"/>
                  </a:lnTo>
                  <a:lnTo>
                    <a:pt x="924" y="101"/>
                  </a:lnTo>
                  <a:lnTo>
                    <a:pt x="916" y="101"/>
                  </a:lnTo>
                  <a:lnTo>
                    <a:pt x="907" y="102"/>
                  </a:lnTo>
                  <a:lnTo>
                    <a:pt x="900" y="104"/>
                  </a:lnTo>
                  <a:lnTo>
                    <a:pt x="891" y="105"/>
                  </a:lnTo>
                  <a:lnTo>
                    <a:pt x="883" y="106"/>
                  </a:lnTo>
                  <a:lnTo>
                    <a:pt x="875" y="107"/>
                  </a:lnTo>
                  <a:lnTo>
                    <a:pt x="866" y="108"/>
                  </a:lnTo>
                  <a:lnTo>
                    <a:pt x="859" y="108"/>
                  </a:lnTo>
                  <a:lnTo>
                    <a:pt x="852" y="112"/>
                  </a:lnTo>
                  <a:lnTo>
                    <a:pt x="845" y="114"/>
                  </a:lnTo>
                  <a:lnTo>
                    <a:pt x="838" y="116"/>
                  </a:lnTo>
                  <a:lnTo>
                    <a:pt x="831" y="117"/>
                  </a:lnTo>
                  <a:lnTo>
                    <a:pt x="823" y="118"/>
                  </a:lnTo>
                  <a:lnTo>
                    <a:pt x="817" y="119"/>
                  </a:lnTo>
                  <a:lnTo>
                    <a:pt x="809" y="120"/>
                  </a:lnTo>
                  <a:lnTo>
                    <a:pt x="802" y="121"/>
                  </a:lnTo>
                  <a:lnTo>
                    <a:pt x="792" y="123"/>
                  </a:lnTo>
                  <a:lnTo>
                    <a:pt x="783" y="125"/>
                  </a:lnTo>
                  <a:lnTo>
                    <a:pt x="774" y="126"/>
                  </a:lnTo>
                  <a:lnTo>
                    <a:pt x="765" y="129"/>
                  </a:lnTo>
                  <a:lnTo>
                    <a:pt x="755" y="131"/>
                  </a:lnTo>
                  <a:lnTo>
                    <a:pt x="746" y="132"/>
                  </a:lnTo>
                  <a:lnTo>
                    <a:pt x="736" y="132"/>
                  </a:lnTo>
                  <a:lnTo>
                    <a:pt x="726" y="131"/>
                  </a:lnTo>
                  <a:lnTo>
                    <a:pt x="721" y="135"/>
                  </a:lnTo>
                  <a:lnTo>
                    <a:pt x="716" y="137"/>
                  </a:lnTo>
                  <a:lnTo>
                    <a:pt x="711" y="137"/>
                  </a:lnTo>
                  <a:lnTo>
                    <a:pt x="705" y="137"/>
                  </a:lnTo>
                  <a:lnTo>
                    <a:pt x="700" y="137"/>
                  </a:lnTo>
                  <a:lnTo>
                    <a:pt x="693" y="138"/>
                  </a:lnTo>
                  <a:lnTo>
                    <a:pt x="688" y="138"/>
                  </a:lnTo>
                  <a:lnTo>
                    <a:pt x="682" y="141"/>
                  </a:lnTo>
                  <a:lnTo>
                    <a:pt x="658" y="143"/>
                  </a:lnTo>
                  <a:lnTo>
                    <a:pt x="633" y="147"/>
                  </a:lnTo>
                  <a:lnTo>
                    <a:pt x="610" y="150"/>
                  </a:lnTo>
                  <a:lnTo>
                    <a:pt x="588" y="155"/>
                  </a:lnTo>
                  <a:lnTo>
                    <a:pt x="565" y="158"/>
                  </a:lnTo>
                  <a:lnTo>
                    <a:pt x="542" y="163"/>
                  </a:lnTo>
                  <a:lnTo>
                    <a:pt x="519" y="166"/>
                  </a:lnTo>
                  <a:lnTo>
                    <a:pt x="493" y="168"/>
                  </a:lnTo>
                  <a:lnTo>
                    <a:pt x="451" y="178"/>
                  </a:lnTo>
                  <a:lnTo>
                    <a:pt x="410" y="186"/>
                  </a:lnTo>
                  <a:lnTo>
                    <a:pt x="370" y="192"/>
                  </a:lnTo>
                  <a:lnTo>
                    <a:pt x="329" y="198"/>
                  </a:lnTo>
                  <a:lnTo>
                    <a:pt x="288" y="204"/>
                  </a:lnTo>
                  <a:lnTo>
                    <a:pt x="247" y="211"/>
                  </a:lnTo>
                  <a:lnTo>
                    <a:pt x="206" y="218"/>
                  </a:lnTo>
                  <a:lnTo>
                    <a:pt x="165" y="229"/>
                  </a:lnTo>
                  <a:lnTo>
                    <a:pt x="157" y="229"/>
                  </a:lnTo>
                  <a:lnTo>
                    <a:pt x="151" y="230"/>
                  </a:lnTo>
                  <a:lnTo>
                    <a:pt x="144" y="231"/>
                  </a:lnTo>
                  <a:lnTo>
                    <a:pt x="138" y="235"/>
                  </a:lnTo>
                  <a:lnTo>
                    <a:pt x="131" y="237"/>
                  </a:lnTo>
                  <a:lnTo>
                    <a:pt x="124" y="240"/>
                  </a:lnTo>
                  <a:lnTo>
                    <a:pt x="118" y="241"/>
                  </a:lnTo>
                  <a:lnTo>
                    <a:pt x="111" y="241"/>
                  </a:lnTo>
                  <a:lnTo>
                    <a:pt x="96" y="228"/>
                  </a:lnTo>
                  <a:lnTo>
                    <a:pt x="81" y="213"/>
                  </a:lnTo>
                  <a:lnTo>
                    <a:pt x="69" y="199"/>
                  </a:lnTo>
                  <a:lnTo>
                    <a:pt x="56" y="185"/>
                  </a:lnTo>
                  <a:lnTo>
                    <a:pt x="43" y="170"/>
                  </a:lnTo>
                  <a:lnTo>
                    <a:pt x="29" y="157"/>
                  </a:lnTo>
                  <a:lnTo>
                    <a:pt x="15" y="144"/>
                  </a:lnTo>
                  <a:lnTo>
                    <a:pt x="0" y="133"/>
                  </a:lnTo>
                  <a:lnTo>
                    <a:pt x="22" y="129"/>
                  </a:lnTo>
                  <a:lnTo>
                    <a:pt x="45" y="123"/>
                  </a:lnTo>
                  <a:lnTo>
                    <a:pt x="67" y="117"/>
                  </a:lnTo>
                  <a:lnTo>
                    <a:pt x="89" y="111"/>
                  </a:lnTo>
                  <a:lnTo>
                    <a:pt x="112" y="105"/>
                  </a:lnTo>
                  <a:lnTo>
                    <a:pt x="134" y="99"/>
                  </a:lnTo>
                  <a:lnTo>
                    <a:pt x="157" y="94"/>
                  </a:lnTo>
                  <a:lnTo>
                    <a:pt x="181" y="89"/>
                  </a:lnTo>
                  <a:lnTo>
                    <a:pt x="186" y="89"/>
                  </a:lnTo>
                  <a:lnTo>
                    <a:pt x="193" y="87"/>
                  </a:lnTo>
                  <a:lnTo>
                    <a:pt x="198" y="86"/>
                  </a:lnTo>
                  <a:lnTo>
                    <a:pt x="205" y="83"/>
                  </a:lnTo>
                  <a:lnTo>
                    <a:pt x="210" y="82"/>
                  </a:lnTo>
                  <a:lnTo>
                    <a:pt x="216" y="82"/>
                  </a:lnTo>
                  <a:lnTo>
                    <a:pt x="222" y="82"/>
                  </a:lnTo>
                  <a:lnTo>
                    <a:pt x="227" y="84"/>
                  </a:lnTo>
                  <a:lnTo>
                    <a:pt x="227" y="88"/>
                  </a:lnTo>
                  <a:lnTo>
                    <a:pt x="226" y="92"/>
                  </a:lnTo>
                  <a:lnTo>
                    <a:pt x="225" y="95"/>
                  </a:lnTo>
                  <a:lnTo>
                    <a:pt x="224" y="99"/>
                  </a:lnTo>
                  <a:lnTo>
                    <a:pt x="222" y="102"/>
                  </a:lnTo>
                  <a:lnTo>
                    <a:pt x="220" y="106"/>
                  </a:lnTo>
                  <a:lnTo>
                    <a:pt x="220" y="111"/>
                  </a:lnTo>
                  <a:lnTo>
                    <a:pt x="219" y="114"/>
                  </a:lnTo>
                  <a:lnTo>
                    <a:pt x="210" y="123"/>
                  </a:lnTo>
                  <a:lnTo>
                    <a:pt x="201" y="131"/>
                  </a:lnTo>
                  <a:lnTo>
                    <a:pt x="191" y="139"/>
                  </a:lnTo>
                  <a:lnTo>
                    <a:pt x="183" y="148"/>
                  </a:lnTo>
                  <a:lnTo>
                    <a:pt x="178" y="152"/>
                  </a:lnTo>
                  <a:lnTo>
                    <a:pt x="175" y="157"/>
                  </a:lnTo>
                  <a:lnTo>
                    <a:pt x="173" y="162"/>
                  </a:lnTo>
                  <a:lnTo>
                    <a:pt x="171" y="168"/>
                  </a:lnTo>
                  <a:lnTo>
                    <a:pt x="170" y="174"/>
                  </a:lnTo>
                  <a:lnTo>
                    <a:pt x="169" y="180"/>
                  </a:lnTo>
                  <a:lnTo>
                    <a:pt x="169" y="186"/>
                  </a:lnTo>
                  <a:lnTo>
                    <a:pt x="171" y="193"/>
                  </a:lnTo>
                  <a:lnTo>
                    <a:pt x="169" y="193"/>
                  </a:lnTo>
                  <a:lnTo>
                    <a:pt x="167" y="194"/>
                  </a:lnTo>
                  <a:lnTo>
                    <a:pt x="169" y="197"/>
                  </a:lnTo>
                  <a:lnTo>
                    <a:pt x="169" y="198"/>
                  </a:lnTo>
                  <a:lnTo>
                    <a:pt x="171" y="199"/>
                  </a:lnTo>
                  <a:lnTo>
                    <a:pt x="172" y="200"/>
                  </a:lnTo>
                  <a:lnTo>
                    <a:pt x="174" y="201"/>
                  </a:lnTo>
                  <a:lnTo>
                    <a:pt x="176" y="203"/>
                  </a:lnTo>
                  <a:lnTo>
                    <a:pt x="177" y="204"/>
                  </a:lnTo>
                  <a:lnTo>
                    <a:pt x="194" y="203"/>
                  </a:lnTo>
                  <a:lnTo>
                    <a:pt x="210" y="201"/>
                  </a:lnTo>
                  <a:lnTo>
                    <a:pt x="227" y="200"/>
                  </a:lnTo>
                  <a:lnTo>
                    <a:pt x="244" y="199"/>
                  </a:lnTo>
                  <a:lnTo>
                    <a:pt x="259" y="197"/>
                  </a:lnTo>
                  <a:lnTo>
                    <a:pt x="276" y="195"/>
                  </a:lnTo>
                  <a:lnTo>
                    <a:pt x="291" y="193"/>
                  </a:lnTo>
                  <a:lnTo>
                    <a:pt x="307" y="191"/>
                  </a:lnTo>
                  <a:lnTo>
                    <a:pt x="311" y="187"/>
                  </a:lnTo>
                  <a:lnTo>
                    <a:pt x="317" y="186"/>
                  </a:lnTo>
                  <a:lnTo>
                    <a:pt x="323" y="185"/>
                  </a:lnTo>
                  <a:lnTo>
                    <a:pt x="329" y="184"/>
                  </a:lnTo>
                  <a:lnTo>
                    <a:pt x="334" y="182"/>
                  </a:lnTo>
                  <a:lnTo>
                    <a:pt x="339" y="179"/>
                  </a:lnTo>
                  <a:lnTo>
                    <a:pt x="341" y="178"/>
                  </a:lnTo>
                  <a:lnTo>
                    <a:pt x="343" y="175"/>
                  </a:lnTo>
                  <a:lnTo>
                    <a:pt x="344" y="172"/>
                  </a:lnTo>
                  <a:lnTo>
                    <a:pt x="345" y="168"/>
                  </a:lnTo>
                  <a:lnTo>
                    <a:pt x="346" y="162"/>
                  </a:lnTo>
                  <a:lnTo>
                    <a:pt x="347" y="156"/>
                  </a:lnTo>
                  <a:lnTo>
                    <a:pt x="346" y="150"/>
                  </a:lnTo>
                  <a:lnTo>
                    <a:pt x="345" y="145"/>
                  </a:lnTo>
                  <a:lnTo>
                    <a:pt x="343" y="139"/>
                  </a:lnTo>
                  <a:lnTo>
                    <a:pt x="340" y="135"/>
                  </a:lnTo>
                  <a:lnTo>
                    <a:pt x="336" y="131"/>
                  </a:lnTo>
                  <a:lnTo>
                    <a:pt x="331" y="127"/>
                  </a:lnTo>
                  <a:lnTo>
                    <a:pt x="326" y="127"/>
                  </a:lnTo>
                  <a:lnTo>
                    <a:pt x="321" y="126"/>
                  </a:lnTo>
                  <a:lnTo>
                    <a:pt x="317" y="124"/>
                  </a:lnTo>
                  <a:lnTo>
                    <a:pt x="312" y="121"/>
                  </a:lnTo>
                  <a:lnTo>
                    <a:pt x="308" y="118"/>
                  </a:lnTo>
                  <a:lnTo>
                    <a:pt x="305" y="114"/>
                  </a:lnTo>
                  <a:lnTo>
                    <a:pt x="303" y="110"/>
                  </a:lnTo>
                  <a:lnTo>
                    <a:pt x="303" y="104"/>
                  </a:lnTo>
                  <a:lnTo>
                    <a:pt x="304" y="63"/>
                  </a:lnTo>
                  <a:lnTo>
                    <a:pt x="334" y="56"/>
                  </a:lnTo>
                  <a:lnTo>
                    <a:pt x="365" y="50"/>
                  </a:lnTo>
                  <a:lnTo>
                    <a:pt x="395" y="44"/>
                  </a:lnTo>
                  <a:lnTo>
                    <a:pt x="427" y="39"/>
                  </a:lnTo>
                  <a:lnTo>
                    <a:pt x="458" y="36"/>
                  </a:lnTo>
                  <a:lnTo>
                    <a:pt x="489" y="32"/>
                  </a:lnTo>
                  <a:lnTo>
                    <a:pt x="520" y="28"/>
                  </a:lnTo>
                  <a:lnTo>
                    <a:pt x="550" y="25"/>
                  </a:lnTo>
                  <a:lnTo>
                    <a:pt x="561" y="24"/>
                  </a:lnTo>
                  <a:lnTo>
                    <a:pt x="572" y="22"/>
                  </a:lnTo>
                  <a:lnTo>
                    <a:pt x="583" y="20"/>
                  </a:lnTo>
                  <a:lnTo>
                    <a:pt x="594" y="18"/>
                  </a:lnTo>
                  <a:lnTo>
                    <a:pt x="605" y="16"/>
                  </a:lnTo>
                  <a:lnTo>
                    <a:pt x="616" y="14"/>
                  </a:lnTo>
                  <a:lnTo>
                    <a:pt x="626" y="13"/>
                  </a:lnTo>
                  <a:lnTo>
                    <a:pt x="637" y="13"/>
                  </a:lnTo>
                  <a:lnTo>
                    <a:pt x="637" y="20"/>
                  </a:lnTo>
                  <a:lnTo>
                    <a:pt x="638" y="26"/>
                  </a:lnTo>
                  <a:lnTo>
                    <a:pt x="639" y="33"/>
                  </a:lnTo>
                  <a:lnTo>
                    <a:pt x="640" y="40"/>
                  </a:lnTo>
                  <a:lnTo>
                    <a:pt x="640" y="47"/>
                  </a:lnTo>
                  <a:lnTo>
                    <a:pt x="639" y="53"/>
                  </a:lnTo>
                  <a:lnTo>
                    <a:pt x="637" y="59"/>
                  </a:lnTo>
                  <a:lnTo>
                    <a:pt x="633" y="63"/>
                  </a:lnTo>
                  <a:lnTo>
                    <a:pt x="630" y="69"/>
                  </a:lnTo>
                  <a:lnTo>
                    <a:pt x="627" y="75"/>
                  </a:lnTo>
                  <a:lnTo>
                    <a:pt x="625" y="81"/>
                  </a:lnTo>
                  <a:lnTo>
                    <a:pt x="622" y="87"/>
                  </a:lnTo>
                  <a:lnTo>
                    <a:pt x="621" y="93"/>
                  </a:lnTo>
                  <a:lnTo>
                    <a:pt x="620" y="100"/>
                  </a:lnTo>
                  <a:lnTo>
                    <a:pt x="620" y="106"/>
                  </a:lnTo>
                  <a:lnTo>
                    <a:pt x="620" y="113"/>
                  </a:lnTo>
                  <a:lnTo>
                    <a:pt x="626" y="118"/>
                  </a:lnTo>
                  <a:lnTo>
                    <a:pt x="631" y="121"/>
                  </a:lnTo>
                  <a:lnTo>
                    <a:pt x="638" y="123"/>
                  </a:lnTo>
                  <a:lnTo>
                    <a:pt x="643" y="121"/>
                  </a:lnTo>
                  <a:lnTo>
                    <a:pt x="650" y="120"/>
                  </a:lnTo>
                  <a:lnTo>
                    <a:pt x="657" y="119"/>
                  </a:lnTo>
                  <a:lnTo>
                    <a:pt x="663" y="118"/>
                  </a:lnTo>
                  <a:lnTo>
                    <a:pt x="670" y="117"/>
                  </a:lnTo>
                  <a:lnTo>
                    <a:pt x="682" y="116"/>
                  </a:lnTo>
                  <a:lnTo>
                    <a:pt x="693" y="114"/>
                  </a:lnTo>
                  <a:lnTo>
                    <a:pt x="704" y="112"/>
                  </a:lnTo>
                  <a:lnTo>
                    <a:pt x="715" y="110"/>
                  </a:lnTo>
                  <a:lnTo>
                    <a:pt x="726" y="107"/>
                  </a:lnTo>
                  <a:lnTo>
                    <a:pt x="738" y="106"/>
                  </a:lnTo>
                  <a:lnTo>
                    <a:pt x="749" y="105"/>
                  </a:lnTo>
                  <a:lnTo>
                    <a:pt x="762" y="105"/>
                  </a:lnTo>
                  <a:lnTo>
                    <a:pt x="767" y="101"/>
                  </a:lnTo>
                  <a:lnTo>
                    <a:pt x="770" y="96"/>
                  </a:lnTo>
                  <a:lnTo>
                    <a:pt x="773" y="92"/>
                  </a:lnTo>
                  <a:lnTo>
                    <a:pt x="773" y="86"/>
                  </a:lnTo>
                  <a:lnTo>
                    <a:pt x="773" y="80"/>
                  </a:lnTo>
                  <a:lnTo>
                    <a:pt x="771" y="73"/>
                  </a:lnTo>
                  <a:lnTo>
                    <a:pt x="771" y="67"/>
                  </a:lnTo>
                  <a:lnTo>
                    <a:pt x="770" y="61"/>
                  </a:lnTo>
                  <a:lnTo>
                    <a:pt x="765" y="56"/>
                  </a:lnTo>
                  <a:lnTo>
                    <a:pt x="759" y="52"/>
                  </a:lnTo>
                  <a:lnTo>
                    <a:pt x="754" y="49"/>
                  </a:lnTo>
                  <a:lnTo>
                    <a:pt x="748" y="44"/>
                  </a:lnTo>
                  <a:lnTo>
                    <a:pt x="743" y="40"/>
                  </a:lnTo>
                  <a:lnTo>
                    <a:pt x="738" y="36"/>
                  </a:lnTo>
                  <a:lnTo>
                    <a:pt x="734" y="30"/>
                  </a:lnTo>
                  <a:lnTo>
                    <a:pt x="732" y="24"/>
                  </a:lnTo>
                  <a:lnTo>
                    <a:pt x="731" y="21"/>
                  </a:lnTo>
                  <a:lnTo>
                    <a:pt x="731" y="20"/>
                  </a:lnTo>
                  <a:lnTo>
                    <a:pt x="730" y="19"/>
                  </a:lnTo>
                  <a:lnTo>
                    <a:pt x="730" y="16"/>
                  </a:lnTo>
                  <a:lnTo>
                    <a:pt x="728" y="15"/>
                  </a:lnTo>
                  <a:lnTo>
                    <a:pt x="727" y="14"/>
                  </a:lnTo>
                  <a:lnTo>
                    <a:pt x="726" y="13"/>
                  </a:lnTo>
                  <a:lnTo>
                    <a:pt x="725" y="12"/>
                  </a:lnTo>
                  <a:lnTo>
                    <a:pt x="732" y="7"/>
                  </a:lnTo>
                  <a:lnTo>
                    <a:pt x="741" y="5"/>
                  </a:lnTo>
                  <a:lnTo>
                    <a:pt x="749" y="3"/>
                  </a:lnTo>
                  <a:lnTo>
                    <a:pt x="759" y="3"/>
                  </a:lnTo>
                  <a:lnTo>
                    <a:pt x="769" y="3"/>
                  </a:lnTo>
                  <a:lnTo>
                    <a:pt x="778" y="3"/>
                  </a:lnTo>
                  <a:lnTo>
                    <a:pt x="788" y="3"/>
                  </a:lnTo>
                  <a:lnTo>
                    <a:pt x="797" y="2"/>
                  </a:lnTo>
                  <a:lnTo>
                    <a:pt x="799" y="0"/>
                  </a:lnTo>
                  <a:lnTo>
                    <a:pt x="801" y="2"/>
                  </a:lnTo>
                  <a:lnTo>
                    <a:pt x="803" y="3"/>
                  </a:lnTo>
                  <a:lnTo>
                    <a:pt x="805" y="3"/>
                  </a:lnTo>
                  <a:lnTo>
                    <a:pt x="807" y="3"/>
                  </a:lnTo>
                  <a:lnTo>
                    <a:pt x="809" y="3"/>
                  </a:lnTo>
                  <a:lnTo>
                    <a:pt x="811" y="3"/>
                  </a:lnTo>
                  <a:lnTo>
                    <a:pt x="813" y="3"/>
                  </a:lnTo>
                  <a:lnTo>
                    <a:pt x="817" y="3"/>
                  </a:lnTo>
                  <a:close/>
                </a:path>
              </a:pathLst>
            </a:custGeom>
            <a:solidFill>
              <a:srgbClr val="82B88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97" name="Freeform 105"/>
            <p:cNvSpPr>
              <a:spLocks/>
            </p:cNvSpPr>
            <p:nvPr/>
          </p:nvSpPr>
          <p:spPr bwMode="auto">
            <a:xfrm>
              <a:off x="4339" y="3862"/>
              <a:ext cx="15" cy="11"/>
            </a:xfrm>
            <a:custGeom>
              <a:avLst/>
              <a:gdLst>
                <a:gd name="T0" fmla="*/ 0 w 91"/>
                <a:gd name="T1" fmla="*/ 0 h 69"/>
                <a:gd name="T2" fmla="*/ 0 w 91"/>
                <a:gd name="T3" fmla="*/ 0 h 69"/>
                <a:gd name="T4" fmla="*/ 0 w 91"/>
                <a:gd name="T5" fmla="*/ 0 h 69"/>
                <a:gd name="T6" fmla="*/ 0 w 91"/>
                <a:gd name="T7" fmla="*/ 0 h 69"/>
                <a:gd name="T8" fmla="*/ 0 w 91"/>
                <a:gd name="T9" fmla="*/ 0 h 69"/>
                <a:gd name="T10" fmla="*/ 0 w 91"/>
                <a:gd name="T11" fmla="*/ 0 h 69"/>
                <a:gd name="T12" fmla="*/ 0 w 91"/>
                <a:gd name="T13" fmla="*/ 0 h 69"/>
                <a:gd name="T14" fmla="*/ 0 w 91"/>
                <a:gd name="T15" fmla="*/ 0 h 69"/>
                <a:gd name="T16" fmla="*/ 0 w 91"/>
                <a:gd name="T17" fmla="*/ 0 h 69"/>
                <a:gd name="T18" fmla="*/ 0 w 91"/>
                <a:gd name="T19" fmla="*/ 0 h 69"/>
                <a:gd name="T20" fmla="*/ 0 w 91"/>
                <a:gd name="T21" fmla="*/ 0 h 69"/>
                <a:gd name="T22" fmla="*/ 0 w 91"/>
                <a:gd name="T23" fmla="*/ 0 h 69"/>
                <a:gd name="T24" fmla="*/ 0 w 91"/>
                <a:gd name="T25" fmla="*/ 0 h 69"/>
                <a:gd name="T26" fmla="*/ 0 w 91"/>
                <a:gd name="T27" fmla="*/ 0 h 69"/>
                <a:gd name="T28" fmla="*/ 0 w 91"/>
                <a:gd name="T29" fmla="*/ 0 h 69"/>
                <a:gd name="T30" fmla="*/ 0 w 91"/>
                <a:gd name="T31" fmla="*/ 0 h 69"/>
                <a:gd name="T32" fmla="*/ 0 w 91"/>
                <a:gd name="T33" fmla="*/ 0 h 69"/>
                <a:gd name="T34" fmla="*/ 0 w 91"/>
                <a:gd name="T35" fmla="*/ 0 h 69"/>
                <a:gd name="T36" fmla="*/ 0 w 91"/>
                <a:gd name="T37" fmla="*/ 0 h 69"/>
                <a:gd name="T38" fmla="*/ 0 w 91"/>
                <a:gd name="T39" fmla="*/ 0 h 69"/>
                <a:gd name="T40" fmla="*/ 0 w 91"/>
                <a:gd name="T41" fmla="*/ 0 h 69"/>
                <a:gd name="T42" fmla="*/ 0 w 91"/>
                <a:gd name="T43" fmla="*/ 0 h 69"/>
                <a:gd name="T44" fmla="*/ 0 w 91"/>
                <a:gd name="T45" fmla="*/ 0 h 69"/>
                <a:gd name="T46" fmla="*/ 0 w 91"/>
                <a:gd name="T47" fmla="*/ 0 h 69"/>
                <a:gd name="T48" fmla="*/ 0 w 91"/>
                <a:gd name="T49" fmla="*/ 0 h 69"/>
                <a:gd name="T50" fmla="*/ 0 w 91"/>
                <a:gd name="T51" fmla="*/ 0 h 69"/>
                <a:gd name="T52" fmla="*/ 0 w 91"/>
                <a:gd name="T53" fmla="*/ 0 h 69"/>
                <a:gd name="T54" fmla="*/ 0 w 91"/>
                <a:gd name="T55" fmla="*/ 0 h 69"/>
                <a:gd name="T56" fmla="*/ 0 w 91"/>
                <a:gd name="T57" fmla="*/ 0 h 69"/>
                <a:gd name="T58" fmla="*/ 0 w 91"/>
                <a:gd name="T59" fmla="*/ 0 h 69"/>
                <a:gd name="T60" fmla="*/ 0 w 91"/>
                <a:gd name="T61" fmla="*/ 0 h 69"/>
                <a:gd name="T62" fmla="*/ 0 w 91"/>
                <a:gd name="T63" fmla="*/ 0 h 69"/>
                <a:gd name="T64" fmla="*/ 0 w 91"/>
                <a:gd name="T65" fmla="*/ 0 h 69"/>
                <a:gd name="T66" fmla="*/ 0 w 91"/>
                <a:gd name="T67" fmla="*/ 0 h 69"/>
                <a:gd name="T68" fmla="*/ 0 w 91"/>
                <a:gd name="T69" fmla="*/ 0 h 69"/>
                <a:gd name="T70" fmla="*/ 0 w 91"/>
                <a:gd name="T71" fmla="*/ 0 h 69"/>
                <a:gd name="T72" fmla="*/ 0 w 91"/>
                <a:gd name="T73" fmla="*/ 0 h 69"/>
                <a:gd name="T74" fmla="*/ 0 w 91"/>
                <a:gd name="T75" fmla="*/ 0 h 69"/>
                <a:gd name="T76" fmla="*/ 0 w 91"/>
                <a:gd name="T77" fmla="*/ 0 h 69"/>
                <a:gd name="T78" fmla="*/ 0 w 91"/>
                <a:gd name="T79" fmla="*/ 0 h 69"/>
                <a:gd name="T80" fmla="*/ 0 w 91"/>
                <a:gd name="T81" fmla="*/ 0 h 69"/>
                <a:gd name="T82" fmla="*/ 0 w 91"/>
                <a:gd name="T83" fmla="*/ 0 h 69"/>
                <a:gd name="T84" fmla="*/ 0 w 91"/>
                <a:gd name="T85" fmla="*/ 0 h 6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"/>
                <a:gd name="T130" fmla="*/ 0 h 69"/>
                <a:gd name="T131" fmla="*/ 91 w 91"/>
                <a:gd name="T132" fmla="*/ 69 h 6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" h="69">
                  <a:moveTo>
                    <a:pt x="91" y="14"/>
                  </a:moveTo>
                  <a:lnTo>
                    <a:pt x="83" y="13"/>
                  </a:lnTo>
                  <a:lnTo>
                    <a:pt x="73" y="12"/>
                  </a:lnTo>
                  <a:lnTo>
                    <a:pt x="64" y="11"/>
                  </a:lnTo>
                  <a:lnTo>
                    <a:pt x="56" y="10"/>
                  </a:lnTo>
                  <a:lnTo>
                    <a:pt x="47" y="11"/>
                  </a:lnTo>
                  <a:lnTo>
                    <a:pt x="39" y="13"/>
                  </a:lnTo>
                  <a:lnTo>
                    <a:pt x="32" y="17"/>
                  </a:lnTo>
                  <a:lnTo>
                    <a:pt x="24" y="24"/>
                  </a:lnTo>
                  <a:lnTo>
                    <a:pt x="23" y="30"/>
                  </a:lnTo>
                  <a:lnTo>
                    <a:pt x="21" y="35"/>
                  </a:lnTo>
                  <a:lnTo>
                    <a:pt x="18" y="41"/>
                  </a:lnTo>
                  <a:lnTo>
                    <a:pt x="16" y="47"/>
                  </a:lnTo>
                  <a:lnTo>
                    <a:pt x="15" y="53"/>
                  </a:lnTo>
                  <a:lnTo>
                    <a:pt x="16" y="59"/>
                  </a:lnTo>
                  <a:lnTo>
                    <a:pt x="17" y="64"/>
                  </a:lnTo>
                  <a:lnTo>
                    <a:pt x="21" y="69"/>
                  </a:lnTo>
                  <a:lnTo>
                    <a:pt x="17" y="68"/>
                  </a:lnTo>
                  <a:lnTo>
                    <a:pt x="15" y="66"/>
                  </a:lnTo>
                  <a:lnTo>
                    <a:pt x="12" y="63"/>
                  </a:lnTo>
                  <a:lnTo>
                    <a:pt x="10" y="60"/>
                  </a:lnTo>
                  <a:lnTo>
                    <a:pt x="7" y="57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7"/>
                  </a:lnTo>
                  <a:lnTo>
                    <a:pt x="1" y="41"/>
                  </a:lnTo>
                  <a:lnTo>
                    <a:pt x="3" y="36"/>
                  </a:lnTo>
                  <a:lnTo>
                    <a:pt x="5" y="30"/>
                  </a:lnTo>
                  <a:lnTo>
                    <a:pt x="9" y="25"/>
                  </a:lnTo>
                  <a:lnTo>
                    <a:pt x="12" y="20"/>
                  </a:lnTo>
                  <a:lnTo>
                    <a:pt x="15" y="17"/>
                  </a:lnTo>
                  <a:lnTo>
                    <a:pt x="20" y="12"/>
                  </a:lnTo>
                  <a:lnTo>
                    <a:pt x="24" y="8"/>
                  </a:lnTo>
                  <a:lnTo>
                    <a:pt x="32" y="5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78" y="2"/>
                  </a:lnTo>
                  <a:lnTo>
                    <a:pt x="83" y="5"/>
                  </a:lnTo>
                  <a:lnTo>
                    <a:pt x="86" y="7"/>
                  </a:lnTo>
                  <a:lnTo>
                    <a:pt x="89" y="11"/>
                  </a:lnTo>
                  <a:lnTo>
                    <a:pt x="91" y="1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98" name="Freeform 106"/>
            <p:cNvSpPr>
              <a:spLocks/>
            </p:cNvSpPr>
            <p:nvPr/>
          </p:nvSpPr>
          <p:spPr bwMode="auto">
            <a:xfrm>
              <a:off x="4350" y="3866"/>
              <a:ext cx="5" cy="7"/>
            </a:xfrm>
            <a:custGeom>
              <a:avLst/>
              <a:gdLst>
                <a:gd name="T0" fmla="*/ 0 w 31"/>
                <a:gd name="T1" fmla="*/ 0 h 42"/>
                <a:gd name="T2" fmla="*/ 0 w 31"/>
                <a:gd name="T3" fmla="*/ 0 h 42"/>
                <a:gd name="T4" fmla="*/ 0 w 31"/>
                <a:gd name="T5" fmla="*/ 0 h 42"/>
                <a:gd name="T6" fmla="*/ 0 w 31"/>
                <a:gd name="T7" fmla="*/ 0 h 42"/>
                <a:gd name="T8" fmla="*/ 0 w 31"/>
                <a:gd name="T9" fmla="*/ 0 h 42"/>
                <a:gd name="T10" fmla="*/ 0 w 31"/>
                <a:gd name="T11" fmla="*/ 0 h 42"/>
                <a:gd name="T12" fmla="*/ 0 w 31"/>
                <a:gd name="T13" fmla="*/ 0 h 42"/>
                <a:gd name="T14" fmla="*/ 0 w 31"/>
                <a:gd name="T15" fmla="*/ 0 h 42"/>
                <a:gd name="T16" fmla="*/ 0 w 31"/>
                <a:gd name="T17" fmla="*/ 0 h 42"/>
                <a:gd name="T18" fmla="*/ 0 w 31"/>
                <a:gd name="T19" fmla="*/ 0 h 42"/>
                <a:gd name="T20" fmla="*/ 0 w 31"/>
                <a:gd name="T21" fmla="*/ 0 h 42"/>
                <a:gd name="T22" fmla="*/ 0 w 31"/>
                <a:gd name="T23" fmla="*/ 0 h 42"/>
                <a:gd name="T24" fmla="*/ 0 w 31"/>
                <a:gd name="T25" fmla="*/ 0 h 42"/>
                <a:gd name="T26" fmla="*/ 0 w 31"/>
                <a:gd name="T27" fmla="*/ 0 h 42"/>
                <a:gd name="T28" fmla="*/ 0 w 31"/>
                <a:gd name="T29" fmla="*/ 0 h 42"/>
                <a:gd name="T30" fmla="*/ 0 w 31"/>
                <a:gd name="T31" fmla="*/ 0 h 42"/>
                <a:gd name="T32" fmla="*/ 0 w 31"/>
                <a:gd name="T33" fmla="*/ 0 h 42"/>
                <a:gd name="T34" fmla="*/ 0 w 31"/>
                <a:gd name="T35" fmla="*/ 0 h 42"/>
                <a:gd name="T36" fmla="*/ 0 w 31"/>
                <a:gd name="T37" fmla="*/ 0 h 42"/>
                <a:gd name="T38" fmla="*/ 0 w 31"/>
                <a:gd name="T39" fmla="*/ 0 h 42"/>
                <a:gd name="T40" fmla="*/ 0 w 31"/>
                <a:gd name="T41" fmla="*/ 0 h 42"/>
                <a:gd name="T42" fmla="*/ 0 w 31"/>
                <a:gd name="T43" fmla="*/ 0 h 42"/>
                <a:gd name="T44" fmla="*/ 0 w 31"/>
                <a:gd name="T45" fmla="*/ 0 h 42"/>
                <a:gd name="T46" fmla="*/ 0 w 31"/>
                <a:gd name="T47" fmla="*/ 0 h 42"/>
                <a:gd name="T48" fmla="*/ 0 w 31"/>
                <a:gd name="T49" fmla="*/ 0 h 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1"/>
                <a:gd name="T76" fmla="*/ 0 h 42"/>
                <a:gd name="T77" fmla="*/ 31 w 31"/>
                <a:gd name="T78" fmla="*/ 42 h 4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1" h="42">
                  <a:moveTo>
                    <a:pt x="31" y="34"/>
                  </a:moveTo>
                  <a:lnTo>
                    <a:pt x="31" y="36"/>
                  </a:lnTo>
                  <a:lnTo>
                    <a:pt x="30" y="37"/>
                  </a:lnTo>
                  <a:lnTo>
                    <a:pt x="28" y="38"/>
                  </a:lnTo>
                  <a:lnTo>
                    <a:pt x="27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3" y="41"/>
                  </a:lnTo>
                  <a:lnTo>
                    <a:pt x="22" y="42"/>
                  </a:lnTo>
                  <a:lnTo>
                    <a:pt x="19" y="36"/>
                  </a:lnTo>
                  <a:lnTo>
                    <a:pt x="16" y="31"/>
                  </a:lnTo>
                  <a:lnTo>
                    <a:pt x="13" y="25"/>
                  </a:lnTo>
                  <a:lnTo>
                    <a:pt x="11" y="19"/>
                  </a:lnTo>
                  <a:lnTo>
                    <a:pt x="9" y="15"/>
                  </a:lnTo>
                  <a:lnTo>
                    <a:pt x="6" y="9"/>
                  </a:lnTo>
                  <a:lnTo>
                    <a:pt x="3" y="4"/>
                  </a:lnTo>
                  <a:lnTo>
                    <a:pt x="0" y="0"/>
                  </a:lnTo>
                  <a:lnTo>
                    <a:pt x="5" y="0"/>
                  </a:lnTo>
                  <a:lnTo>
                    <a:pt x="11" y="3"/>
                  </a:lnTo>
                  <a:lnTo>
                    <a:pt x="15" y="6"/>
                  </a:lnTo>
                  <a:lnTo>
                    <a:pt x="20" y="11"/>
                  </a:lnTo>
                  <a:lnTo>
                    <a:pt x="23" y="17"/>
                  </a:lnTo>
                  <a:lnTo>
                    <a:pt x="25" y="23"/>
                  </a:lnTo>
                  <a:lnTo>
                    <a:pt x="28" y="29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99" name="Freeform 107"/>
            <p:cNvSpPr>
              <a:spLocks/>
            </p:cNvSpPr>
            <p:nvPr/>
          </p:nvSpPr>
          <p:spPr bwMode="auto">
            <a:xfrm>
              <a:off x="4344" y="3868"/>
              <a:ext cx="22" cy="13"/>
            </a:xfrm>
            <a:custGeom>
              <a:avLst/>
              <a:gdLst>
                <a:gd name="T0" fmla="*/ 0 w 127"/>
                <a:gd name="T1" fmla="*/ 0 h 82"/>
                <a:gd name="T2" fmla="*/ 0 w 127"/>
                <a:gd name="T3" fmla="*/ 0 h 82"/>
                <a:gd name="T4" fmla="*/ 0 w 127"/>
                <a:gd name="T5" fmla="*/ 0 h 82"/>
                <a:gd name="T6" fmla="*/ 0 w 127"/>
                <a:gd name="T7" fmla="*/ 0 h 82"/>
                <a:gd name="T8" fmla="*/ 0 w 127"/>
                <a:gd name="T9" fmla="*/ 0 h 82"/>
                <a:gd name="T10" fmla="*/ 0 w 127"/>
                <a:gd name="T11" fmla="*/ 0 h 82"/>
                <a:gd name="T12" fmla="*/ 0 w 127"/>
                <a:gd name="T13" fmla="*/ 0 h 82"/>
                <a:gd name="T14" fmla="*/ 0 w 127"/>
                <a:gd name="T15" fmla="*/ 0 h 82"/>
                <a:gd name="T16" fmla="*/ 0 w 127"/>
                <a:gd name="T17" fmla="*/ 0 h 82"/>
                <a:gd name="T18" fmla="*/ 0 w 127"/>
                <a:gd name="T19" fmla="*/ 0 h 82"/>
                <a:gd name="T20" fmla="*/ 0 w 127"/>
                <a:gd name="T21" fmla="*/ 0 h 82"/>
                <a:gd name="T22" fmla="*/ 0 w 127"/>
                <a:gd name="T23" fmla="*/ 0 h 82"/>
                <a:gd name="T24" fmla="*/ 0 w 127"/>
                <a:gd name="T25" fmla="*/ 0 h 82"/>
                <a:gd name="T26" fmla="*/ 0 w 127"/>
                <a:gd name="T27" fmla="*/ 0 h 82"/>
                <a:gd name="T28" fmla="*/ 0 w 127"/>
                <a:gd name="T29" fmla="*/ 0 h 82"/>
                <a:gd name="T30" fmla="*/ 0 w 127"/>
                <a:gd name="T31" fmla="*/ 0 h 82"/>
                <a:gd name="T32" fmla="*/ 0 w 127"/>
                <a:gd name="T33" fmla="*/ 0 h 82"/>
                <a:gd name="T34" fmla="*/ 0 w 127"/>
                <a:gd name="T35" fmla="*/ 0 h 82"/>
                <a:gd name="T36" fmla="*/ 0 w 127"/>
                <a:gd name="T37" fmla="*/ 0 h 82"/>
                <a:gd name="T38" fmla="*/ 0 w 127"/>
                <a:gd name="T39" fmla="*/ 0 h 82"/>
                <a:gd name="T40" fmla="*/ 0 w 127"/>
                <a:gd name="T41" fmla="*/ 0 h 82"/>
                <a:gd name="T42" fmla="*/ 0 w 127"/>
                <a:gd name="T43" fmla="*/ 0 h 82"/>
                <a:gd name="T44" fmla="*/ 0 w 127"/>
                <a:gd name="T45" fmla="*/ 0 h 82"/>
                <a:gd name="T46" fmla="*/ 0 w 127"/>
                <a:gd name="T47" fmla="*/ 0 h 82"/>
                <a:gd name="T48" fmla="*/ 0 w 127"/>
                <a:gd name="T49" fmla="*/ 0 h 82"/>
                <a:gd name="T50" fmla="*/ 0 w 127"/>
                <a:gd name="T51" fmla="*/ 0 h 82"/>
                <a:gd name="T52" fmla="*/ 0 w 127"/>
                <a:gd name="T53" fmla="*/ 0 h 82"/>
                <a:gd name="T54" fmla="*/ 0 w 127"/>
                <a:gd name="T55" fmla="*/ 0 h 82"/>
                <a:gd name="T56" fmla="*/ 0 w 127"/>
                <a:gd name="T57" fmla="*/ 0 h 82"/>
                <a:gd name="T58" fmla="*/ 0 w 127"/>
                <a:gd name="T59" fmla="*/ 0 h 82"/>
                <a:gd name="T60" fmla="*/ 0 w 127"/>
                <a:gd name="T61" fmla="*/ 0 h 82"/>
                <a:gd name="T62" fmla="*/ 0 w 127"/>
                <a:gd name="T63" fmla="*/ 0 h 82"/>
                <a:gd name="T64" fmla="*/ 0 w 127"/>
                <a:gd name="T65" fmla="*/ 0 h 82"/>
                <a:gd name="T66" fmla="*/ 0 w 127"/>
                <a:gd name="T67" fmla="*/ 0 h 82"/>
                <a:gd name="T68" fmla="*/ 0 w 127"/>
                <a:gd name="T69" fmla="*/ 0 h 82"/>
                <a:gd name="T70" fmla="*/ 0 w 127"/>
                <a:gd name="T71" fmla="*/ 0 h 82"/>
                <a:gd name="T72" fmla="*/ 0 w 127"/>
                <a:gd name="T73" fmla="*/ 0 h 82"/>
                <a:gd name="T74" fmla="*/ 0 w 127"/>
                <a:gd name="T75" fmla="*/ 0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7"/>
                <a:gd name="T115" fmla="*/ 0 h 82"/>
                <a:gd name="T116" fmla="*/ 127 w 127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7" h="82">
                  <a:moveTo>
                    <a:pt x="48" y="51"/>
                  </a:moveTo>
                  <a:lnTo>
                    <a:pt x="52" y="49"/>
                  </a:lnTo>
                  <a:lnTo>
                    <a:pt x="55" y="48"/>
                  </a:lnTo>
                  <a:lnTo>
                    <a:pt x="58" y="46"/>
                  </a:lnTo>
                  <a:lnTo>
                    <a:pt x="61" y="46"/>
                  </a:lnTo>
                  <a:lnTo>
                    <a:pt x="64" y="45"/>
                  </a:lnTo>
                  <a:lnTo>
                    <a:pt x="66" y="43"/>
                  </a:lnTo>
                  <a:lnTo>
                    <a:pt x="69" y="40"/>
                  </a:lnTo>
                  <a:lnTo>
                    <a:pt x="73" y="38"/>
                  </a:lnTo>
                  <a:lnTo>
                    <a:pt x="75" y="36"/>
                  </a:lnTo>
                  <a:lnTo>
                    <a:pt x="76" y="33"/>
                  </a:lnTo>
                  <a:lnTo>
                    <a:pt x="76" y="31"/>
                  </a:lnTo>
                  <a:lnTo>
                    <a:pt x="76" y="28"/>
                  </a:lnTo>
                  <a:lnTo>
                    <a:pt x="76" y="26"/>
                  </a:lnTo>
                  <a:lnTo>
                    <a:pt x="76" y="24"/>
                  </a:lnTo>
                  <a:lnTo>
                    <a:pt x="76" y="21"/>
                  </a:lnTo>
                  <a:lnTo>
                    <a:pt x="76" y="19"/>
                  </a:lnTo>
                  <a:lnTo>
                    <a:pt x="84" y="21"/>
                  </a:lnTo>
                  <a:lnTo>
                    <a:pt x="90" y="26"/>
                  </a:lnTo>
                  <a:lnTo>
                    <a:pt x="96" y="32"/>
                  </a:lnTo>
                  <a:lnTo>
                    <a:pt x="101" y="37"/>
                  </a:lnTo>
                  <a:lnTo>
                    <a:pt x="107" y="43"/>
                  </a:lnTo>
                  <a:lnTo>
                    <a:pt x="112" y="48"/>
                  </a:lnTo>
                  <a:lnTo>
                    <a:pt x="119" y="51"/>
                  </a:lnTo>
                  <a:lnTo>
                    <a:pt x="127" y="55"/>
                  </a:lnTo>
                  <a:lnTo>
                    <a:pt x="126" y="58"/>
                  </a:lnTo>
                  <a:lnTo>
                    <a:pt x="125" y="63"/>
                  </a:lnTo>
                  <a:lnTo>
                    <a:pt x="122" y="65"/>
                  </a:lnTo>
                  <a:lnTo>
                    <a:pt x="120" y="69"/>
                  </a:lnTo>
                  <a:lnTo>
                    <a:pt x="118" y="71"/>
                  </a:lnTo>
                  <a:lnTo>
                    <a:pt x="115" y="74"/>
                  </a:lnTo>
                  <a:lnTo>
                    <a:pt x="111" y="76"/>
                  </a:lnTo>
                  <a:lnTo>
                    <a:pt x="108" y="77"/>
                  </a:lnTo>
                  <a:lnTo>
                    <a:pt x="101" y="79"/>
                  </a:lnTo>
                  <a:lnTo>
                    <a:pt x="94" y="80"/>
                  </a:lnTo>
                  <a:lnTo>
                    <a:pt x="86" y="81"/>
                  </a:lnTo>
                  <a:lnTo>
                    <a:pt x="78" y="82"/>
                  </a:lnTo>
                  <a:lnTo>
                    <a:pt x="71" y="81"/>
                  </a:lnTo>
                  <a:lnTo>
                    <a:pt x="63" y="81"/>
                  </a:lnTo>
                  <a:lnTo>
                    <a:pt x="56" y="79"/>
                  </a:lnTo>
                  <a:lnTo>
                    <a:pt x="50" y="75"/>
                  </a:lnTo>
                  <a:lnTo>
                    <a:pt x="42" y="70"/>
                  </a:lnTo>
                  <a:lnTo>
                    <a:pt x="36" y="64"/>
                  </a:lnTo>
                  <a:lnTo>
                    <a:pt x="32" y="57"/>
                  </a:lnTo>
                  <a:lnTo>
                    <a:pt x="27" y="50"/>
                  </a:lnTo>
                  <a:lnTo>
                    <a:pt x="23" y="43"/>
                  </a:lnTo>
                  <a:lnTo>
                    <a:pt x="18" y="37"/>
                  </a:lnTo>
                  <a:lnTo>
                    <a:pt x="12" y="32"/>
                  </a:lnTo>
                  <a:lnTo>
                    <a:pt x="3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1" y="17"/>
                  </a:lnTo>
                  <a:lnTo>
                    <a:pt x="1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6"/>
                  </a:lnTo>
                  <a:lnTo>
                    <a:pt x="26" y="8"/>
                  </a:lnTo>
                  <a:lnTo>
                    <a:pt x="29" y="12"/>
                  </a:lnTo>
                  <a:lnTo>
                    <a:pt x="31" y="19"/>
                  </a:lnTo>
                  <a:lnTo>
                    <a:pt x="33" y="26"/>
                  </a:lnTo>
                  <a:lnTo>
                    <a:pt x="35" y="33"/>
                  </a:lnTo>
                  <a:lnTo>
                    <a:pt x="37" y="40"/>
                  </a:lnTo>
                  <a:lnTo>
                    <a:pt x="40" y="44"/>
                  </a:lnTo>
                  <a:lnTo>
                    <a:pt x="42" y="46"/>
                  </a:lnTo>
                  <a:lnTo>
                    <a:pt x="44" y="49"/>
                  </a:lnTo>
                  <a:lnTo>
                    <a:pt x="48" y="51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0" name="Freeform 108"/>
            <p:cNvSpPr>
              <a:spLocks/>
            </p:cNvSpPr>
            <p:nvPr/>
          </p:nvSpPr>
          <p:spPr bwMode="auto">
            <a:xfrm>
              <a:off x="4378" y="3871"/>
              <a:ext cx="45" cy="24"/>
            </a:xfrm>
            <a:custGeom>
              <a:avLst/>
              <a:gdLst>
                <a:gd name="T0" fmla="*/ 0 w 268"/>
                <a:gd name="T1" fmla="*/ 0 h 148"/>
                <a:gd name="T2" fmla="*/ 0 w 268"/>
                <a:gd name="T3" fmla="*/ 0 h 148"/>
                <a:gd name="T4" fmla="*/ 0 w 268"/>
                <a:gd name="T5" fmla="*/ 0 h 148"/>
                <a:gd name="T6" fmla="*/ 0 w 268"/>
                <a:gd name="T7" fmla="*/ 0 h 148"/>
                <a:gd name="T8" fmla="*/ 0 w 268"/>
                <a:gd name="T9" fmla="*/ 0 h 148"/>
                <a:gd name="T10" fmla="*/ 0 w 268"/>
                <a:gd name="T11" fmla="*/ 0 h 148"/>
                <a:gd name="T12" fmla="*/ 0 w 268"/>
                <a:gd name="T13" fmla="*/ 0 h 148"/>
                <a:gd name="T14" fmla="*/ 0 w 268"/>
                <a:gd name="T15" fmla="*/ 0 h 148"/>
                <a:gd name="T16" fmla="*/ 0 w 268"/>
                <a:gd name="T17" fmla="*/ 0 h 148"/>
                <a:gd name="T18" fmla="*/ 0 w 268"/>
                <a:gd name="T19" fmla="*/ 0 h 148"/>
                <a:gd name="T20" fmla="*/ 0 w 268"/>
                <a:gd name="T21" fmla="*/ 0 h 148"/>
                <a:gd name="T22" fmla="*/ 0 w 268"/>
                <a:gd name="T23" fmla="*/ 0 h 148"/>
                <a:gd name="T24" fmla="*/ 0 w 268"/>
                <a:gd name="T25" fmla="*/ 0 h 148"/>
                <a:gd name="T26" fmla="*/ 0 w 268"/>
                <a:gd name="T27" fmla="*/ 0 h 148"/>
                <a:gd name="T28" fmla="*/ 0 w 268"/>
                <a:gd name="T29" fmla="*/ 0 h 148"/>
                <a:gd name="T30" fmla="*/ 0 w 268"/>
                <a:gd name="T31" fmla="*/ 0 h 148"/>
                <a:gd name="T32" fmla="*/ 0 w 268"/>
                <a:gd name="T33" fmla="*/ 0 h 148"/>
                <a:gd name="T34" fmla="*/ 0 w 268"/>
                <a:gd name="T35" fmla="*/ 0 h 148"/>
                <a:gd name="T36" fmla="*/ 0 w 268"/>
                <a:gd name="T37" fmla="*/ 0 h 148"/>
                <a:gd name="T38" fmla="*/ 0 w 268"/>
                <a:gd name="T39" fmla="*/ 0 h 148"/>
                <a:gd name="T40" fmla="*/ 0 w 268"/>
                <a:gd name="T41" fmla="*/ 0 h 148"/>
                <a:gd name="T42" fmla="*/ 0 w 268"/>
                <a:gd name="T43" fmla="*/ 0 h 148"/>
                <a:gd name="T44" fmla="*/ 0 w 268"/>
                <a:gd name="T45" fmla="*/ 0 h 148"/>
                <a:gd name="T46" fmla="*/ 0 w 268"/>
                <a:gd name="T47" fmla="*/ 0 h 148"/>
                <a:gd name="T48" fmla="*/ 0 w 268"/>
                <a:gd name="T49" fmla="*/ 0 h 148"/>
                <a:gd name="T50" fmla="*/ 0 w 268"/>
                <a:gd name="T51" fmla="*/ 0 h 148"/>
                <a:gd name="T52" fmla="*/ 0 w 268"/>
                <a:gd name="T53" fmla="*/ 0 h 148"/>
                <a:gd name="T54" fmla="*/ 0 w 268"/>
                <a:gd name="T55" fmla="*/ 0 h 148"/>
                <a:gd name="T56" fmla="*/ 0 w 268"/>
                <a:gd name="T57" fmla="*/ 0 h 148"/>
                <a:gd name="T58" fmla="*/ 0 w 268"/>
                <a:gd name="T59" fmla="*/ 0 h 148"/>
                <a:gd name="T60" fmla="*/ 0 w 268"/>
                <a:gd name="T61" fmla="*/ 0 h 148"/>
                <a:gd name="T62" fmla="*/ 0 w 268"/>
                <a:gd name="T63" fmla="*/ 0 h 148"/>
                <a:gd name="T64" fmla="*/ 0 w 268"/>
                <a:gd name="T65" fmla="*/ 0 h 1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8"/>
                <a:gd name="T100" fmla="*/ 0 h 148"/>
                <a:gd name="T101" fmla="*/ 268 w 268"/>
                <a:gd name="T102" fmla="*/ 148 h 1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8" h="148">
                  <a:moveTo>
                    <a:pt x="249" y="109"/>
                  </a:moveTo>
                  <a:lnTo>
                    <a:pt x="268" y="141"/>
                  </a:lnTo>
                  <a:lnTo>
                    <a:pt x="263" y="141"/>
                  </a:lnTo>
                  <a:lnTo>
                    <a:pt x="256" y="140"/>
                  </a:lnTo>
                  <a:lnTo>
                    <a:pt x="249" y="138"/>
                  </a:lnTo>
                  <a:lnTo>
                    <a:pt x="243" y="137"/>
                  </a:lnTo>
                  <a:lnTo>
                    <a:pt x="235" y="136"/>
                  </a:lnTo>
                  <a:lnTo>
                    <a:pt x="228" y="134"/>
                  </a:lnTo>
                  <a:lnTo>
                    <a:pt x="221" y="132"/>
                  </a:lnTo>
                  <a:lnTo>
                    <a:pt x="214" y="131"/>
                  </a:lnTo>
                  <a:lnTo>
                    <a:pt x="200" y="130"/>
                  </a:lnTo>
                  <a:lnTo>
                    <a:pt x="185" y="131"/>
                  </a:lnTo>
                  <a:lnTo>
                    <a:pt x="171" y="134"/>
                  </a:lnTo>
                  <a:lnTo>
                    <a:pt x="158" y="137"/>
                  </a:lnTo>
                  <a:lnTo>
                    <a:pt x="143" y="140"/>
                  </a:lnTo>
                  <a:lnTo>
                    <a:pt x="130" y="142"/>
                  </a:lnTo>
                  <a:lnTo>
                    <a:pt x="116" y="144"/>
                  </a:lnTo>
                  <a:lnTo>
                    <a:pt x="103" y="144"/>
                  </a:lnTo>
                  <a:lnTo>
                    <a:pt x="103" y="146"/>
                  </a:lnTo>
                  <a:lnTo>
                    <a:pt x="101" y="147"/>
                  </a:lnTo>
                  <a:lnTo>
                    <a:pt x="100" y="147"/>
                  </a:lnTo>
                  <a:lnTo>
                    <a:pt x="99" y="148"/>
                  </a:lnTo>
                  <a:lnTo>
                    <a:pt x="98" y="148"/>
                  </a:lnTo>
                  <a:lnTo>
                    <a:pt x="97" y="148"/>
                  </a:lnTo>
                  <a:lnTo>
                    <a:pt x="96" y="148"/>
                  </a:lnTo>
                  <a:lnTo>
                    <a:pt x="94" y="148"/>
                  </a:lnTo>
                  <a:lnTo>
                    <a:pt x="90" y="142"/>
                  </a:lnTo>
                  <a:lnTo>
                    <a:pt x="88" y="143"/>
                  </a:lnTo>
                  <a:lnTo>
                    <a:pt x="86" y="142"/>
                  </a:lnTo>
                  <a:lnTo>
                    <a:pt x="85" y="140"/>
                  </a:lnTo>
                  <a:lnTo>
                    <a:pt x="84" y="137"/>
                  </a:lnTo>
                  <a:lnTo>
                    <a:pt x="84" y="134"/>
                  </a:lnTo>
                  <a:lnTo>
                    <a:pt x="83" y="130"/>
                  </a:lnTo>
                  <a:lnTo>
                    <a:pt x="82" y="128"/>
                  </a:lnTo>
                  <a:lnTo>
                    <a:pt x="79" y="125"/>
                  </a:lnTo>
                  <a:lnTo>
                    <a:pt x="69" y="112"/>
                  </a:lnTo>
                  <a:lnTo>
                    <a:pt x="59" y="98"/>
                  </a:lnTo>
                  <a:lnTo>
                    <a:pt x="51" y="85"/>
                  </a:lnTo>
                  <a:lnTo>
                    <a:pt x="41" y="70"/>
                  </a:lnTo>
                  <a:lnTo>
                    <a:pt x="32" y="56"/>
                  </a:lnTo>
                  <a:lnTo>
                    <a:pt x="22" y="42"/>
                  </a:lnTo>
                  <a:lnTo>
                    <a:pt x="12" y="2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6" y="12"/>
                  </a:lnTo>
                  <a:lnTo>
                    <a:pt x="13" y="11"/>
                  </a:lnTo>
                  <a:lnTo>
                    <a:pt x="19" y="11"/>
                  </a:lnTo>
                  <a:lnTo>
                    <a:pt x="25" y="11"/>
                  </a:lnTo>
                  <a:lnTo>
                    <a:pt x="31" y="9"/>
                  </a:lnTo>
                  <a:lnTo>
                    <a:pt x="37" y="8"/>
                  </a:lnTo>
                  <a:lnTo>
                    <a:pt x="43" y="6"/>
                  </a:lnTo>
                  <a:lnTo>
                    <a:pt x="48" y="4"/>
                  </a:lnTo>
                  <a:lnTo>
                    <a:pt x="64" y="1"/>
                  </a:lnTo>
                  <a:lnTo>
                    <a:pt x="79" y="0"/>
                  </a:lnTo>
                  <a:lnTo>
                    <a:pt x="94" y="1"/>
                  </a:lnTo>
                  <a:lnTo>
                    <a:pt x="108" y="4"/>
                  </a:lnTo>
                  <a:lnTo>
                    <a:pt x="122" y="7"/>
                  </a:lnTo>
                  <a:lnTo>
                    <a:pt x="136" y="12"/>
                  </a:lnTo>
                  <a:lnTo>
                    <a:pt x="149" y="19"/>
                  </a:lnTo>
                  <a:lnTo>
                    <a:pt x="161" y="26"/>
                  </a:lnTo>
                  <a:lnTo>
                    <a:pt x="173" y="33"/>
                  </a:lnTo>
                  <a:lnTo>
                    <a:pt x="185" y="43"/>
                  </a:lnTo>
                  <a:lnTo>
                    <a:pt x="196" y="52"/>
                  </a:lnTo>
                  <a:lnTo>
                    <a:pt x="207" y="63"/>
                  </a:lnTo>
                  <a:lnTo>
                    <a:pt x="230" y="85"/>
                  </a:lnTo>
                  <a:lnTo>
                    <a:pt x="249" y="109"/>
                  </a:lnTo>
                  <a:close/>
                </a:path>
              </a:pathLst>
            </a:custGeom>
            <a:solidFill>
              <a:srgbClr val="82B88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1" name="Freeform 109"/>
            <p:cNvSpPr>
              <a:spLocks/>
            </p:cNvSpPr>
            <p:nvPr/>
          </p:nvSpPr>
          <p:spPr bwMode="auto">
            <a:xfrm>
              <a:off x="4199" y="3877"/>
              <a:ext cx="153" cy="46"/>
            </a:xfrm>
            <a:custGeom>
              <a:avLst/>
              <a:gdLst>
                <a:gd name="T0" fmla="*/ 0 w 917"/>
                <a:gd name="T1" fmla="*/ 0 h 274"/>
                <a:gd name="T2" fmla="*/ 0 w 917"/>
                <a:gd name="T3" fmla="*/ 0 h 274"/>
                <a:gd name="T4" fmla="*/ 0 w 917"/>
                <a:gd name="T5" fmla="*/ 0 h 274"/>
                <a:gd name="T6" fmla="*/ 0 w 917"/>
                <a:gd name="T7" fmla="*/ 0 h 274"/>
                <a:gd name="T8" fmla="*/ 0 w 917"/>
                <a:gd name="T9" fmla="*/ 0 h 274"/>
                <a:gd name="T10" fmla="*/ 0 w 917"/>
                <a:gd name="T11" fmla="*/ 0 h 274"/>
                <a:gd name="T12" fmla="*/ 0 w 917"/>
                <a:gd name="T13" fmla="*/ 0 h 274"/>
                <a:gd name="T14" fmla="*/ 0 w 917"/>
                <a:gd name="T15" fmla="*/ 0 h 274"/>
                <a:gd name="T16" fmla="*/ 0 w 917"/>
                <a:gd name="T17" fmla="*/ 0 h 274"/>
                <a:gd name="T18" fmla="*/ 0 w 917"/>
                <a:gd name="T19" fmla="*/ 0 h 274"/>
                <a:gd name="T20" fmla="*/ 0 w 917"/>
                <a:gd name="T21" fmla="*/ 0 h 274"/>
                <a:gd name="T22" fmla="*/ 0 w 917"/>
                <a:gd name="T23" fmla="*/ 0 h 274"/>
                <a:gd name="T24" fmla="*/ 0 w 917"/>
                <a:gd name="T25" fmla="*/ 0 h 274"/>
                <a:gd name="T26" fmla="*/ 0 w 917"/>
                <a:gd name="T27" fmla="*/ 0 h 274"/>
                <a:gd name="T28" fmla="*/ 0 w 917"/>
                <a:gd name="T29" fmla="*/ 0 h 274"/>
                <a:gd name="T30" fmla="*/ 0 w 917"/>
                <a:gd name="T31" fmla="*/ 0 h 274"/>
                <a:gd name="T32" fmla="*/ 0 w 917"/>
                <a:gd name="T33" fmla="*/ 0 h 274"/>
                <a:gd name="T34" fmla="*/ 0 w 917"/>
                <a:gd name="T35" fmla="*/ 0 h 274"/>
                <a:gd name="T36" fmla="*/ 0 w 917"/>
                <a:gd name="T37" fmla="*/ 0 h 274"/>
                <a:gd name="T38" fmla="*/ 0 w 917"/>
                <a:gd name="T39" fmla="*/ 0 h 274"/>
                <a:gd name="T40" fmla="*/ 0 w 917"/>
                <a:gd name="T41" fmla="*/ 0 h 274"/>
                <a:gd name="T42" fmla="*/ 0 w 917"/>
                <a:gd name="T43" fmla="*/ 0 h 274"/>
                <a:gd name="T44" fmla="*/ 0 w 917"/>
                <a:gd name="T45" fmla="*/ 0 h 274"/>
                <a:gd name="T46" fmla="*/ 0 w 917"/>
                <a:gd name="T47" fmla="*/ 0 h 274"/>
                <a:gd name="T48" fmla="*/ 0 w 917"/>
                <a:gd name="T49" fmla="*/ 0 h 274"/>
                <a:gd name="T50" fmla="*/ 0 w 917"/>
                <a:gd name="T51" fmla="*/ 0 h 274"/>
                <a:gd name="T52" fmla="*/ 0 w 917"/>
                <a:gd name="T53" fmla="*/ 0 h 274"/>
                <a:gd name="T54" fmla="*/ 0 w 917"/>
                <a:gd name="T55" fmla="*/ 0 h 274"/>
                <a:gd name="T56" fmla="*/ 0 w 917"/>
                <a:gd name="T57" fmla="*/ 0 h 274"/>
                <a:gd name="T58" fmla="*/ 0 w 917"/>
                <a:gd name="T59" fmla="*/ 0 h 274"/>
                <a:gd name="T60" fmla="*/ 0 w 917"/>
                <a:gd name="T61" fmla="*/ 0 h 274"/>
                <a:gd name="T62" fmla="*/ 0 w 917"/>
                <a:gd name="T63" fmla="*/ 0 h 274"/>
                <a:gd name="T64" fmla="*/ 0 w 917"/>
                <a:gd name="T65" fmla="*/ 0 h 274"/>
                <a:gd name="T66" fmla="*/ 0 w 917"/>
                <a:gd name="T67" fmla="*/ 0 h 274"/>
                <a:gd name="T68" fmla="*/ 0 w 917"/>
                <a:gd name="T69" fmla="*/ 0 h 274"/>
                <a:gd name="T70" fmla="*/ 0 w 917"/>
                <a:gd name="T71" fmla="*/ 0 h 274"/>
                <a:gd name="T72" fmla="*/ 0 w 917"/>
                <a:gd name="T73" fmla="*/ 0 h 274"/>
                <a:gd name="T74" fmla="*/ 0 w 917"/>
                <a:gd name="T75" fmla="*/ 0 h 274"/>
                <a:gd name="T76" fmla="*/ 0 w 917"/>
                <a:gd name="T77" fmla="*/ 0 h 274"/>
                <a:gd name="T78" fmla="*/ 0 w 917"/>
                <a:gd name="T79" fmla="*/ 0 h 274"/>
                <a:gd name="T80" fmla="*/ 0 w 917"/>
                <a:gd name="T81" fmla="*/ 0 h 274"/>
                <a:gd name="T82" fmla="*/ 0 w 917"/>
                <a:gd name="T83" fmla="*/ 0 h 274"/>
                <a:gd name="T84" fmla="*/ 0 w 917"/>
                <a:gd name="T85" fmla="*/ 0 h 27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7"/>
                <a:gd name="T130" fmla="*/ 0 h 274"/>
                <a:gd name="T131" fmla="*/ 917 w 917"/>
                <a:gd name="T132" fmla="*/ 274 h 27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7" h="274">
                  <a:moveTo>
                    <a:pt x="847" y="38"/>
                  </a:moveTo>
                  <a:lnTo>
                    <a:pt x="852" y="47"/>
                  </a:lnTo>
                  <a:lnTo>
                    <a:pt x="858" y="54"/>
                  </a:lnTo>
                  <a:lnTo>
                    <a:pt x="864" y="62"/>
                  </a:lnTo>
                  <a:lnTo>
                    <a:pt x="871" y="70"/>
                  </a:lnTo>
                  <a:lnTo>
                    <a:pt x="877" y="78"/>
                  </a:lnTo>
                  <a:lnTo>
                    <a:pt x="884" y="86"/>
                  </a:lnTo>
                  <a:lnTo>
                    <a:pt x="889" y="95"/>
                  </a:lnTo>
                  <a:lnTo>
                    <a:pt x="893" y="103"/>
                  </a:lnTo>
                  <a:lnTo>
                    <a:pt x="896" y="108"/>
                  </a:lnTo>
                  <a:lnTo>
                    <a:pt x="900" y="112"/>
                  </a:lnTo>
                  <a:lnTo>
                    <a:pt x="903" y="117"/>
                  </a:lnTo>
                  <a:lnTo>
                    <a:pt x="907" y="122"/>
                  </a:lnTo>
                  <a:lnTo>
                    <a:pt x="911" y="127"/>
                  </a:lnTo>
                  <a:lnTo>
                    <a:pt x="913" y="132"/>
                  </a:lnTo>
                  <a:lnTo>
                    <a:pt x="916" y="136"/>
                  </a:lnTo>
                  <a:lnTo>
                    <a:pt x="917" y="142"/>
                  </a:lnTo>
                  <a:lnTo>
                    <a:pt x="912" y="143"/>
                  </a:lnTo>
                  <a:lnTo>
                    <a:pt x="905" y="146"/>
                  </a:lnTo>
                  <a:lnTo>
                    <a:pt x="900" y="148"/>
                  </a:lnTo>
                  <a:lnTo>
                    <a:pt x="894" y="149"/>
                  </a:lnTo>
                  <a:lnTo>
                    <a:pt x="887" y="151"/>
                  </a:lnTo>
                  <a:lnTo>
                    <a:pt x="881" y="152"/>
                  </a:lnTo>
                  <a:lnTo>
                    <a:pt x="874" y="152"/>
                  </a:lnTo>
                  <a:lnTo>
                    <a:pt x="868" y="151"/>
                  </a:lnTo>
                  <a:lnTo>
                    <a:pt x="849" y="157"/>
                  </a:lnTo>
                  <a:lnTo>
                    <a:pt x="829" y="160"/>
                  </a:lnTo>
                  <a:lnTo>
                    <a:pt x="809" y="164"/>
                  </a:lnTo>
                  <a:lnTo>
                    <a:pt x="789" y="166"/>
                  </a:lnTo>
                  <a:lnTo>
                    <a:pt x="768" y="170"/>
                  </a:lnTo>
                  <a:lnTo>
                    <a:pt x="748" y="172"/>
                  </a:lnTo>
                  <a:lnTo>
                    <a:pt x="727" y="175"/>
                  </a:lnTo>
                  <a:lnTo>
                    <a:pt x="707" y="178"/>
                  </a:lnTo>
                  <a:lnTo>
                    <a:pt x="703" y="179"/>
                  </a:lnTo>
                  <a:lnTo>
                    <a:pt x="699" y="180"/>
                  </a:lnTo>
                  <a:lnTo>
                    <a:pt x="694" y="182"/>
                  </a:lnTo>
                  <a:lnTo>
                    <a:pt x="689" y="183"/>
                  </a:lnTo>
                  <a:lnTo>
                    <a:pt x="683" y="183"/>
                  </a:lnTo>
                  <a:lnTo>
                    <a:pt x="679" y="184"/>
                  </a:lnTo>
                  <a:lnTo>
                    <a:pt x="673" y="185"/>
                  </a:lnTo>
                  <a:lnTo>
                    <a:pt x="668" y="185"/>
                  </a:lnTo>
                  <a:lnTo>
                    <a:pt x="648" y="189"/>
                  </a:lnTo>
                  <a:lnTo>
                    <a:pt x="626" y="191"/>
                  </a:lnTo>
                  <a:lnTo>
                    <a:pt x="604" y="195"/>
                  </a:lnTo>
                  <a:lnTo>
                    <a:pt x="582" y="197"/>
                  </a:lnTo>
                  <a:lnTo>
                    <a:pt x="558" y="201"/>
                  </a:lnTo>
                  <a:lnTo>
                    <a:pt x="536" y="202"/>
                  </a:lnTo>
                  <a:lnTo>
                    <a:pt x="514" y="203"/>
                  </a:lnTo>
                  <a:lnTo>
                    <a:pt x="493" y="203"/>
                  </a:lnTo>
                  <a:lnTo>
                    <a:pt x="488" y="206"/>
                  </a:lnTo>
                  <a:lnTo>
                    <a:pt x="482" y="208"/>
                  </a:lnTo>
                  <a:lnTo>
                    <a:pt x="476" y="208"/>
                  </a:lnTo>
                  <a:lnTo>
                    <a:pt x="470" y="208"/>
                  </a:lnTo>
                  <a:lnTo>
                    <a:pt x="463" y="208"/>
                  </a:lnTo>
                  <a:lnTo>
                    <a:pt x="458" y="209"/>
                  </a:lnTo>
                  <a:lnTo>
                    <a:pt x="451" y="210"/>
                  </a:lnTo>
                  <a:lnTo>
                    <a:pt x="446" y="214"/>
                  </a:lnTo>
                  <a:lnTo>
                    <a:pt x="440" y="214"/>
                  </a:lnTo>
                  <a:lnTo>
                    <a:pt x="435" y="215"/>
                  </a:lnTo>
                  <a:lnTo>
                    <a:pt x="428" y="216"/>
                  </a:lnTo>
                  <a:lnTo>
                    <a:pt x="423" y="217"/>
                  </a:lnTo>
                  <a:lnTo>
                    <a:pt x="416" y="219"/>
                  </a:lnTo>
                  <a:lnTo>
                    <a:pt x="410" y="221"/>
                  </a:lnTo>
                  <a:lnTo>
                    <a:pt x="404" y="222"/>
                  </a:lnTo>
                  <a:lnTo>
                    <a:pt x="398" y="223"/>
                  </a:lnTo>
                  <a:lnTo>
                    <a:pt x="379" y="226"/>
                  </a:lnTo>
                  <a:lnTo>
                    <a:pt x="362" y="228"/>
                  </a:lnTo>
                  <a:lnTo>
                    <a:pt x="344" y="233"/>
                  </a:lnTo>
                  <a:lnTo>
                    <a:pt x="326" y="237"/>
                  </a:lnTo>
                  <a:lnTo>
                    <a:pt x="309" y="241"/>
                  </a:lnTo>
                  <a:lnTo>
                    <a:pt x="291" y="245"/>
                  </a:lnTo>
                  <a:lnTo>
                    <a:pt x="273" y="247"/>
                  </a:lnTo>
                  <a:lnTo>
                    <a:pt x="256" y="248"/>
                  </a:lnTo>
                  <a:lnTo>
                    <a:pt x="236" y="254"/>
                  </a:lnTo>
                  <a:lnTo>
                    <a:pt x="217" y="258"/>
                  </a:lnTo>
                  <a:lnTo>
                    <a:pt x="198" y="263"/>
                  </a:lnTo>
                  <a:lnTo>
                    <a:pt x="180" y="266"/>
                  </a:lnTo>
                  <a:lnTo>
                    <a:pt x="161" y="269"/>
                  </a:lnTo>
                  <a:lnTo>
                    <a:pt x="142" y="271"/>
                  </a:lnTo>
                  <a:lnTo>
                    <a:pt x="122" y="272"/>
                  </a:lnTo>
                  <a:lnTo>
                    <a:pt x="101" y="274"/>
                  </a:lnTo>
                  <a:lnTo>
                    <a:pt x="88" y="258"/>
                  </a:lnTo>
                  <a:lnTo>
                    <a:pt x="76" y="243"/>
                  </a:lnTo>
                  <a:lnTo>
                    <a:pt x="64" y="226"/>
                  </a:lnTo>
                  <a:lnTo>
                    <a:pt x="53" y="208"/>
                  </a:lnTo>
                  <a:lnTo>
                    <a:pt x="40" y="191"/>
                  </a:lnTo>
                  <a:lnTo>
                    <a:pt x="28" y="175"/>
                  </a:lnTo>
                  <a:lnTo>
                    <a:pt x="14" y="160"/>
                  </a:lnTo>
                  <a:lnTo>
                    <a:pt x="0" y="146"/>
                  </a:lnTo>
                  <a:lnTo>
                    <a:pt x="0" y="142"/>
                  </a:lnTo>
                  <a:lnTo>
                    <a:pt x="1" y="141"/>
                  </a:lnTo>
                  <a:lnTo>
                    <a:pt x="2" y="140"/>
                  </a:lnTo>
                  <a:lnTo>
                    <a:pt x="4" y="139"/>
                  </a:lnTo>
                  <a:lnTo>
                    <a:pt x="6" y="138"/>
                  </a:lnTo>
                  <a:lnTo>
                    <a:pt x="8" y="136"/>
                  </a:lnTo>
                  <a:lnTo>
                    <a:pt x="11" y="135"/>
                  </a:lnTo>
                  <a:lnTo>
                    <a:pt x="12" y="134"/>
                  </a:lnTo>
                  <a:lnTo>
                    <a:pt x="38" y="129"/>
                  </a:lnTo>
                  <a:lnTo>
                    <a:pt x="64" y="124"/>
                  </a:lnTo>
                  <a:lnTo>
                    <a:pt x="88" y="118"/>
                  </a:lnTo>
                  <a:lnTo>
                    <a:pt x="112" y="112"/>
                  </a:lnTo>
                  <a:lnTo>
                    <a:pt x="137" y="108"/>
                  </a:lnTo>
                  <a:lnTo>
                    <a:pt x="162" y="102"/>
                  </a:lnTo>
                  <a:lnTo>
                    <a:pt x="187" y="98"/>
                  </a:lnTo>
                  <a:lnTo>
                    <a:pt x="215" y="96"/>
                  </a:lnTo>
                  <a:lnTo>
                    <a:pt x="278" y="85"/>
                  </a:lnTo>
                  <a:lnTo>
                    <a:pt x="342" y="74"/>
                  </a:lnTo>
                  <a:lnTo>
                    <a:pt x="407" y="64"/>
                  </a:lnTo>
                  <a:lnTo>
                    <a:pt x="471" y="53"/>
                  </a:lnTo>
                  <a:lnTo>
                    <a:pt x="535" y="43"/>
                  </a:lnTo>
                  <a:lnTo>
                    <a:pt x="599" y="33"/>
                  </a:lnTo>
                  <a:lnTo>
                    <a:pt x="662" y="22"/>
                  </a:lnTo>
                  <a:lnTo>
                    <a:pt x="725" y="12"/>
                  </a:lnTo>
                  <a:lnTo>
                    <a:pt x="734" y="10"/>
                  </a:lnTo>
                  <a:lnTo>
                    <a:pt x="743" y="7"/>
                  </a:lnTo>
                  <a:lnTo>
                    <a:pt x="752" y="6"/>
                  </a:lnTo>
                  <a:lnTo>
                    <a:pt x="762" y="5"/>
                  </a:lnTo>
                  <a:lnTo>
                    <a:pt x="771" y="5"/>
                  </a:lnTo>
                  <a:lnTo>
                    <a:pt x="781" y="4"/>
                  </a:lnTo>
                  <a:lnTo>
                    <a:pt x="791" y="3"/>
                  </a:lnTo>
                  <a:lnTo>
                    <a:pt x="800" y="0"/>
                  </a:lnTo>
                  <a:lnTo>
                    <a:pt x="807" y="4"/>
                  </a:lnTo>
                  <a:lnTo>
                    <a:pt x="812" y="9"/>
                  </a:lnTo>
                  <a:lnTo>
                    <a:pt x="818" y="13"/>
                  </a:lnTo>
                  <a:lnTo>
                    <a:pt x="823" y="19"/>
                  </a:lnTo>
                  <a:lnTo>
                    <a:pt x="828" y="24"/>
                  </a:lnTo>
                  <a:lnTo>
                    <a:pt x="833" y="30"/>
                  </a:lnTo>
                  <a:lnTo>
                    <a:pt x="840" y="35"/>
                  </a:lnTo>
                  <a:lnTo>
                    <a:pt x="847" y="38"/>
                  </a:lnTo>
                  <a:close/>
                </a:path>
              </a:pathLst>
            </a:custGeom>
            <a:solidFill>
              <a:srgbClr val="99C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2" name="Freeform 110"/>
            <p:cNvSpPr>
              <a:spLocks/>
            </p:cNvSpPr>
            <p:nvPr/>
          </p:nvSpPr>
          <p:spPr bwMode="auto">
            <a:xfrm>
              <a:off x="4354" y="3877"/>
              <a:ext cx="18" cy="10"/>
            </a:xfrm>
            <a:custGeom>
              <a:avLst/>
              <a:gdLst>
                <a:gd name="T0" fmla="*/ 0 w 109"/>
                <a:gd name="T1" fmla="*/ 0 h 60"/>
                <a:gd name="T2" fmla="*/ 0 w 109"/>
                <a:gd name="T3" fmla="*/ 0 h 60"/>
                <a:gd name="T4" fmla="*/ 0 w 109"/>
                <a:gd name="T5" fmla="*/ 0 h 60"/>
                <a:gd name="T6" fmla="*/ 0 w 109"/>
                <a:gd name="T7" fmla="*/ 0 h 60"/>
                <a:gd name="T8" fmla="*/ 0 w 109"/>
                <a:gd name="T9" fmla="*/ 0 h 60"/>
                <a:gd name="T10" fmla="*/ 0 w 109"/>
                <a:gd name="T11" fmla="*/ 0 h 60"/>
                <a:gd name="T12" fmla="*/ 0 w 109"/>
                <a:gd name="T13" fmla="*/ 0 h 60"/>
                <a:gd name="T14" fmla="*/ 0 w 109"/>
                <a:gd name="T15" fmla="*/ 0 h 60"/>
                <a:gd name="T16" fmla="*/ 0 w 109"/>
                <a:gd name="T17" fmla="*/ 0 h 60"/>
                <a:gd name="T18" fmla="*/ 0 w 109"/>
                <a:gd name="T19" fmla="*/ 0 h 60"/>
                <a:gd name="T20" fmla="*/ 0 w 109"/>
                <a:gd name="T21" fmla="*/ 0 h 60"/>
                <a:gd name="T22" fmla="*/ 0 w 109"/>
                <a:gd name="T23" fmla="*/ 0 h 60"/>
                <a:gd name="T24" fmla="*/ 0 w 109"/>
                <a:gd name="T25" fmla="*/ 0 h 60"/>
                <a:gd name="T26" fmla="*/ 0 w 109"/>
                <a:gd name="T27" fmla="*/ 0 h 60"/>
                <a:gd name="T28" fmla="*/ 0 w 109"/>
                <a:gd name="T29" fmla="*/ 0 h 60"/>
                <a:gd name="T30" fmla="*/ 0 w 109"/>
                <a:gd name="T31" fmla="*/ 0 h 60"/>
                <a:gd name="T32" fmla="*/ 0 w 109"/>
                <a:gd name="T33" fmla="*/ 0 h 60"/>
                <a:gd name="T34" fmla="*/ 0 w 109"/>
                <a:gd name="T35" fmla="*/ 0 h 60"/>
                <a:gd name="T36" fmla="*/ 0 w 109"/>
                <a:gd name="T37" fmla="*/ 0 h 60"/>
                <a:gd name="T38" fmla="*/ 0 w 109"/>
                <a:gd name="T39" fmla="*/ 0 h 60"/>
                <a:gd name="T40" fmla="*/ 0 w 109"/>
                <a:gd name="T41" fmla="*/ 0 h 60"/>
                <a:gd name="T42" fmla="*/ 0 w 109"/>
                <a:gd name="T43" fmla="*/ 0 h 60"/>
                <a:gd name="T44" fmla="*/ 0 w 109"/>
                <a:gd name="T45" fmla="*/ 0 h 60"/>
                <a:gd name="T46" fmla="*/ 0 w 109"/>
                <a:gd name="T47" fmla="*/ 0 h 60"/>
                <a:gd name="T48" fmla="*/ 0 w 109"/>
                <a:gd name="T49" fmla="*/ 0 h 60"/>
                <a:gd name="T50" fmla="*/ 0 w 109"/>
                <a:gd name="T51" fmla="*/ 0 h 60"/>
                <a:gd name="T52" fmla="*/ 0 w 109"/>
                <a:gd name="T53" fmla="*/ 0 h 60"/>
                <a:gd name="T54" fmla="*/ 0 w 109"/>
                <a:gd name="T55" fmla="*/ 0 h 60"/>
                <a:gd name="T56" fmla="*/ 0 w 109"/>
                <a:gd name="T57" fmla="*/ 0 h 60"/>
                <a:gd name="T58" fmla="*/ 0 w 109"/>
                <a:gd name="T59" fmla="*/ 0 h 60"/>
                <a:gd name="T60" fmla="*/ 0 w 109"/>
                <a:gd name="T61" fmla="*/ 0 h 60"/>
                <a:gd name="T62" fmla="*/ 0 w 109"/>
                <a:gd name="T63" fmla="*/ 0 h 60"/>
                <a:gd name="T64" fmla="*/ 0 w 109"/>
                <a:gd name="T65" fmla="*/ 0 h 60"/>
                <a:gd name="T66" fmla="*/ 0 w 109"/>
                <a:gd name="T67" fmla="*/ 0 h 60"/>
                <a:gd name="T68" fmla="*/ 0 w 109"/>
                <a:gd name="T69" fmla="*/ 0 h 60"/>
                <a:gd name="T70" fmla="*/ 0 w 109"/>
                <a:gd name="T71" fmla="*/ 0 h 60"/>
                <a:gd name="T72" fmla="*/ 0 w 109"/>
                <a:gd name="T73" fmla="*/ 0 h 60"/>
                <a:gd name="T74" fmla="*/ 0 w 109"/>
                <a:gd name="T75" fmla="*/ 0 h 60"/>
                <a:gd name="T76" fmla="*/ 0 w 109"/>
                <a:gd name="T77" fmla="*/ 0 h 60"/>
                <a:gd name="T78" fmla="*/ 0 w 109"/>
                <a:gd name="T79" fmla="*/ 0 h 60"/>
                <a:gd name="T80" fmla="*/ 0 w 109"/>
                <a:gd name="T81" fmla="*/ 0 h 60"/>
                <a:gd name="T82" fmla="*/ 0 w 109"/>
                <a:gd name="T83" fmla="*/ 0 h 60"/>
                <a:gd name="T84" fmla="*/ 0 w 109"/>
                <a:gd name="T85" fmla="*/ 0 h 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9"/>
                <a:gd name="T130" fmla="*/ 0 h 60"/>
                <a:gd name="T131" fmla="*/ 109 w 109"/>
                <a:gd name="T132" fmla="*/ 60 h 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9" h="60">
                  <a:moveTo>
                    <a:pt x="109" y="27"/>
                  </a:moveTo>
                  <a:lnTo>
                    <a:pt x="107" y="30"/>
                  </a:lnTo>
                  <a:lnTo>
                    <a:pt x="105" y="33"/>
                  </a:lnTo>
                  <a:lnTo>
                    <a:pt x="104" y="36"/>
                  </a:lnTo>
                  <a:lnTo>
                    <a:pt x="102" y="40"/>
                  </a:lnTo>
                  <a:lnTo>
                    <a:pt x="101" y="42"/>
                  </a:lnTo>
                  <a:lnTo>
                    <a:pt x="98" y="46"/>
                  </a:lnTo>
                  <a:lnTo>
                    <a:pt x="95" y="48"/>
                  </a:lnTo>
                  <a:lnTo>
                    <a:pt x="92" y="50"/>
                  </a:lnTo>
                  <a:lnTo>
                    <a:pt x="80" y="55"/>
                  </a:lnTo>
                  <a:lnTo>
                    <a:pt x="67" y="59"/>
                  </a:lnTo>
                  <a:lnTo>
                    <a:pt x="56" y="60"/>
                  </a:lnTo>
                  <a:lnTo>
                    <a:pt x="44" y="60"/>
                  </a:lnTo>
                  <a:lnTo>
                    <a:pt x="33" y="58"/>
                  </a:lnTo>
                  <a:lnTo>
                    <a:pt x="21" y="53"/>
                  </a:lnTo>
                  <a:lnTo>
                    <a:pt x="10" y="47"/>
                  </a:lnTo>
                  <a:lnTo>
                    <a:pt x="0" y="38"/>
                  </a:lnTo>
                  <a:lnTo>
                    <a:pt x="11" y="38"/>
                  </a:lnTo>
                  <a:lnTo>
                    <a:pt x="22" y="38"/>
                  </a:lnTo>
                  <a:lnTo>
                    <a:pt x="33" y="38"/>
                  </a:lnTo>
                  <a:lnTo>
                    <a:pt x="44" y="37"/>
                  </a:lnTo>
                  <a:lnTo>
                    <a:pt x="54" y="34"/>
                  </a:lnTo>
                  <a:lnTo>
                    <a:pt x="64" y="30"/>
                  </a:lnTo>
                  <a:lnTo>
                    <a:pt x="69" y="27"/>
                  </a:lnTo>
                  <a:lnTo>
                    <a:pt x="73" y="24"/>
                  </a:lnTo>
                  <a:lnTo>
                    <a:pt x="77" y="21"/>
                  </a:lnTo>
                  <a:lnTo>
                    <a:pt x="81" y="16"/>
                  </a:lnTo>
                  <a:lnTo>
                    <a:pt x="82" y="13"/>
                  </a:lnTo>
                  <a:lnTo>
                    <a:pt x="84" y="10"/>
                  </a:lnTo>
                  <a:lnTo>
                    <a:pt x="85" y="7"/>
                  </a:lnTo>
                  <a:lnTo>
                    <a:pt x="86" y="5"/>
                  </a:lnTo>
                  <a:lnTo>
                    <a:pt x="87" y="2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97" y="4"/>
                  </a:lnTo>
                  <a:lnTo>
                    <a:pt x="99" y="7"/>
                  </a:lnTo>
                  <a:lnTo>
                    <a:pt x="102" y="10"/>
                  </a:lnTo>
                  <a:lnTo>
                    <a:pt x="103" y="13"/>
                  </a:lnTo>
                  <a:lnTo>
                    <a:pt x="104" y="17"/>
                  </a:lnTo>
                  <a:lnTo>
                    <a:pt x="106" y="21"/>
                  </a:lnTo>
                  <a:lnTo>
                    <a:pt x="107" y="24"/>
                  </a:lnTo>
                  <a:lnTo>
                    <a:pt x="109" y="2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3" name="Freeform 111"/>
            <p:cNvSpPr>
              <a:spLocks/>
            </p:cNvSpPr>
            <p:nvPr/>
          </p:nvSpPr>
          <p:spPr bwMode="auto">
            <a:xfrm>
              <a:off x="4166" y="3881"/>
              <a:ext cx="50" cy="148"/>
            </a:xfrm>
            <a:custGeom>
              <a:avLst/>
              <a:gdLst>
                <a:gd name="T0" fmla="*/ 0 w 298"/>
                <a:gd name="T1" fmla="*/ 0 h 887"/>
                <a:gd name="T2" fmla="*/ 0 w 298"/>
                <a:gd name="T3" fmla="*/ 0 h 887"/>
                <a:gd name="T4" fmla="*/ 0 w 298"/>
                <a:gd name="T5" fmla="*/ 0 h 887"/>
                <a:gd name="T6" fmla="*/ 0 w 298"/>
                <a:gd name="T7" fmla="*/ 0 h 887"/>
                <a:gd name="T8" fmla="*/ 0 w 298"/>
                <a:gd name="T9" fmla="*/ 0 h 887"/>
                <a:gd name="T10" fmla="*/ 0 w 298"/>
                <a:gd name="T11" fmla="*/ 0 h 887"/>
                <a:gd name="T12" fmla="*/ 0 w 298"/>
                <a:gd name="T13" fmla="*/ 0 h 887"/>
                <a:gd name="T14" fmla="*/ 0 w 298"/>
                <a:gd name="T15" fmla="*/ 0 h 887"/>
                <a:gd name="T16" fmla="*/ 0 w 298"/>
                <a:gd name="T17" fmla="*/ 0 h 887"/>
                <a:gd name="T18" fmla="*/ 0 w 298"/>
                <a:gd name="T19" fmla="*/ 0 h 887"/>
                <a:gd name="T20" fmla="*/ 0 w 298"/>
                <a:gd name="T21" fmla="*/ 0 h 887"/>
                <a:gd name="T22" fmla="*/ 0 w 298"/>
                <a:gd name="T23" fmla="*/ 0 h 887"/>
                <a:gd name="T24" fmla="*/ 0 w 298"/>
                <a:gd name="T25" fmla="*/ 0 h 887"/>
                <a:gd name="T26" fmla="*/ 0 w 298"/>
                <a:gd name="T27" fmla="*/ 0 h 887"/>
                <a:gd name="T28" fmla="*/ 0 w 298"/>
                <a:gd name="T29" fmla="*/ 0 h 887"/>
                <a:gd name="T30" fmla="*/ 0 w 298"/>
                <a:gd name="T31" fmla="*/ 0 h 887"/>
                <a:gd name="T32" fmla="*/ 0 w 298"/>
                <a:gd name="T33" fmla="*/ 0 h 887"/>
                <a:gd name="T34" fmla="*/ 0 w 298"/>
                <a:gd name="T35" fmla="*/ 0 h 887"/>
                <a:gd name="T36" fmla="*/ 0 w 298"/>
                <a:gd name="T37" fmla="*/ 0 h 887"/>
                <a:gd name="T38" fmla="*/ 0 w 298"/>
                <a:gd name="T39" fmla="*/ 0 h 887"/>
                <a:gd name="T40" fmla="*/ 0 w 298"/>
                <a:gd name="T41" fmla="*/ 0 h 887"/>
                <a:gd name="T42" fmla="*/ 0 w 298"/>
                <a:gd name="T43" fmla="*/ 0 h 887"/>
                <a:gd name="T44" fmla="*/ 0 w 298"/>
                <a:gd name="T45" fmla="*/ 0 h 887"/>
                <a:gd name="T46" fmla="*/ 0 w 298"/>
                <a:gd name="T47" fmla="*/ 0 h 887"/>
                <a:gd name="T48" fmla="*/ 0 w 298"/>
                <a:gd name="T49" fmla="*/ 0 h 887"/>
                <a:gd name="T50" fmla="*/ 0 w 298"/>
                <a:gd name="T51" fmla="*/ 0 h 887"/>
                <a:gd name="T52" fmla="*/ 0 w 298"/>
                <a:gd name="T53" fmla="*/ 0 h 887"/>
                <a:gd name="T54" fmla="*/ 0 w 298"/>
                <a:gd name="T55" fmla="*/ 0 h 887"/>
                <a:gd name="T56" fmla="*/ 0 w 298"/>
                <a:gd name="T57" fmla="*/ 0 h 887"/>
                <a:gd name="T58" fmla="*/ 0 w 298"/>
                <a:gd name="T59" fmla="*/ 0 h 887"/>
                <a:gd name="T60" fmla="*/ 0 w 298"/>
                <a:gd name="T61" fmla="*/ 0 h 887"/>
                <a:gd name="T62" fmla="*/ 0 w 298"/>
                <a:gd name="T63" fmla="*/ 0 h 887"/>
                <a:gd name="T64" fmla="*/ 0 w 298"/>
                <a:gd name="T65" fmla="*/ 0 h 887"/>
                <a:gd name="T66" fmla="*/ 0 w 298"/>
                <a:gd name="T67" fmla="*/ 0 h 887"/>
                <a:gd name="T68" fmla="*/ 0 w 298"/>
                <a:gd name="T69" fmla="*/ 0 h 887"/>
                <a:gd name="T70" fmla="*/ 0 w 298"/>
                <a:gd name="T71" fmla="*/ 0 h 887"/>
                <a:gd name="T72" fmla="*/ 0 w 298"/>
                <a:gd name="T73" fmla="*/ 0 h 887"/>
                <a:gd name="T74" fmla="*/ 0 w 298"/>
                <a:gd name="T75" fmla="*/ 0 h 887"/>
                <a:gd name="T76" fmla="*/ 0 w 298"/>
                <a:gd name="T77" fmla="*/ 0 h 887"/>
                <a:gd name="T78" fmla="*/ 0 w 298"/>
                <a:gd name="T79" fmla="*/ 0 h 887"/>
                <a:gd name="T80" fmla="*/ 0 w 298"/>
                <a:gd name="T81" fmla="*/ 0 h 887"/>
                <a:gd name="T82" fmla="*/ 0 w 298"/>
                <a:gd name="T83" fmla="*/ 0 h 887"/>
                <a:gd name="T84" fmla="*/ 0 w 298"/>
                <a:gd name="T85" fmla="*/ 0 h 887"/>
                <a:gd name="T86" fmla="*/ 0 w 298"/>
                <a:gd name="T87" fmla="*/ 0 h 887"/>
                <a:gd name="T88" fmla="*/ 0 w 298"/>
                <a:gd name="T89" fmla="*/ 0 h 887"/>
                <a:gd name="T90" fmla="*/ 0 w 298"/>
                <a:gd name="T91" fmla="*/ 0 h 887"/>
                <a:gd name="T92" fmla="*/ 0 w 298"/>
                <a:gd name="T93" fmla="*/ 0 h 887"/>
                <a:gd name="T94" fmla="*/ 0 w 298"/>
                <a:gd name="T95" fmla="*/ 0 h 887"/>
                <a:gd name="T96" fmla="*/ 0 w 298"/>
                <a:gd name="T97" fmla="*/ 0 h 887"/>
                <a:gd name="T98" fmla="*/ 0 w 298"/>
                <a:gd name="T99" fmla="*/ 0 h 887"/>
                <a:gd name="T100" fmla="*/ 0 w 298"/>
                <a:gd name="T101" fmla="*/ 0 h 88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98"/>
                <a:gd name="T154" fmla="*/ 0 h 887"/>
                <a:gd name="T155" fmla="*/ 298 w 298"/>
                <a:gd name="T156" fmla="*/ 887 h 88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98" h="887">
                  <a:moveTo>
                    <a:pt x="60" y="6"/>
                  </a:moveTo>
                  <a:lnTo>
                    <a:pt x="69" y="12"/>
                  </a:lnTo>
                  <a:lnTo>
                    <a:pt x="78" y="18"/>
                  </a:lnTo>
                  <a:lnTo>
                    <a:pt x="87" y="25"/>
                  </a:lnTo>
                  <a:lnTo>
                    <a:pt x="95" y="32"/>
                  </a:lnTo>
                  <a:lnTo>
                    <a:pt x="111" y="48"/>
                  </a:lnTo>
                  <a:lnTo>
                    <a:pt x="126" y="64"/>
                  </a:lnTo>
                  <a:lnTo>
                    <a:pt x="140" y="81"/>
                  </a:lnTo>
                  <a:lnTo>
                    <a:pt x="154" y="98"/>
                  </a:lnTo>
                  <a:lnTo>
                    <a:pt x="170" y="116"/>
                  </a:lnTo>
                  <a:lnTo>
                    <a:pt x="185" y="132"/>
                  </a:lnTo>
                  <a:lnTo>
                    <a:pt x="190" y="137"/>
                  </a:lnTo>
                  <a:lnTo>
                    <a:pt x="195" y="142"/>
                  </a:lnTo>
                  <a:lnTo>
                    <a:pt x="201" y="147"/>
                  </a:lnTo>
                  <a:lnTo>
                    <a:pt x="206" y="152"/>
                  </a:lnTo>
                  <a:lnTo>
                    <a:pt x="212" y="156"/>
                  </a:lnTo>
                  <a:lnTo>
                    <a:pt x="216" y="162"/>
                  </a:lnTo>
                  <a:lnTo>
                    <a:pt x="221" y="167"/>
                  </a:lnTo>
                  <a:lnTo>
                    <a:pt x="224" y="174"/>
                  </a:lnTo>
                  <a:lnTo>
                    <a:pt x="230" y="186"/>
                  </a:lnTo>
                  <a:lnTo>
                    <a:pt x="239" y="197"/>
                  </a:lnTo>
                  <a:lnTo>
                    <a:pt x="248" y="209"/>
                  </a:lnTo>
                  <a:lnTo>
                    <a:pt x="258" y="221"/>
                  </a:lnTo>
                  <a:lnTo>
                    <a:pt x="267" y="233"/>
                  </a:lnTo>
                  <a:lnTo>
                    <a:pt x="275" y="246"/>
                  </a:lnTo>
                  <a:lnTo>
                    <a:pt x="278" y="252"/>
                  </a:lnTo>
                  <a:lnTo>
                    <a:pt x="281" y="259"/>
                  </a:lnTo>
                  <a:lnTo>
                    <a:pt x="282" y="266"/>
                  </a:lnTo>
                  <a:lnTo>
                    <a:pt x="283" y="273"/>
                  </a:lnTo>
                  <a:lnTo>
                    <a:pt x="288" y="295"/>
                  </a:lnTo>
                  <a:lnTo>
                    <a:pt x="289" y="316"/>
                  </a:lnTo>
                  <a:lnTo>
                    <a:pt x="289" y="338"/>
                  </a:lnTo>
                  <a:lnTo>
                    <a:pt x="288" y="360"/>
                  </a:lnTo>
                  <a:lnTo>
                    <a:pt x="288" y="382"/>
                  </a:lnTo>
                  <a:lnTo>
                    <a:pt x="288" y="404"/>
                  </a:lnTo>
                  <a:lnTo>
                    <a:pt x="289" y="426"/>
                  </a:lnTo>
                  <a:lnTo>
                    <a:pt x="292" y="449"/>
                  </a:lnTo>
                  <a:lnTo>
                    <a:pt x="291" y="475"/>
                  </a:lnTo>
                  <a:lnTo>
                    <a:pt x="290" y="501"/>
                  </a:lnTo>
                  <a:lnTo>
                    <a:pt x="289" y="529"/>
                  </a:lnTo>
                  <a:lnTo>
                    <a:pt x="290" y="556"/>
                  </a:lnTo>
                  <a:lnTo>
                    <a:pt x="290" y="583"/>
                  </a:lnTo>
                  <a:lnTo>
                    <a:pt x="292" y="611"/>
                  </a:lnTo>
                  <a:lnTo>
                    <a:pt x="295" y="638"/>
                  </a:lnTo>
                  <a:lnTo>
                    <a:pt x="298" y="666"/>
                  </a:lnTo>
                  <a:lnTo>
                    <a:pt x="297" y="681"/>
                  </a:lnTo>
                  <a:lnTo>
                    <a:pt x="296" y="697"/>
                  </a:lnTo>
                  <a:lnTo>
                    <a:pt x="295" y="713"/>
                  </a:lnTo>
                  <a:lnTo>
                    <a:pt x="295" y="729"/>
                  </a:lnTo>
                  <a:lnTo>
                    <a:pt x="293" y="745"/>
                  </a:lnTo>
                  <a:lnTo>
                    <a:pt x="292" y="760"/>
                  </a:lnTo>
                  <a:lnTo>
                    <a:pt x="290" y="776"/>
                  </a:lnTo>
                  <a:lnTo>
                    <a:pt x="286" y="791"/>
                  </a:lnTo>
                  <a:lnTo>
                    <a:pt x="285" y="803"/>
                  </a:lnTo>
                  <a:lnTo>
                    <a:pt x="283" y="815"/>
                  </a:lnTo>
                  <a:lnTo>
                    <a:pt x="281" y="826"/>
                  </a:lnTo>
                  <a:lnTo>
                    <a:pt x="278" y="836"/>
                  </a:lnTo>
                  <a:lnTo>
                    <a:pt x="275" y="847"/>
                  </a:lnTo>
                  <a:lnTo>
                    <a:pt x="270" y="858"/>
                  </a:lnTo>
                  <a:lnTo>
                    <a:pt x="266" y="867"/>
                  </a:lnTo>
                  <a:lnTo>
                    <a:pt x="261" y="877"/>
                  </a:lnTo>
                  <a:lnTo>
                    <a:pt x="260" y="881"/>
                  </a:lnTo>
                  <a:lnTo>
                    <a:pt x="258" y="883"/>
                  </a:lnTo>
                  <a:lnTo>
                    <a:pt x="257" y="884"/>
                  </a:lnTo>
                  <a:lnTo>
                    <a:pt x="255" y="884"/>
                  </a:lnTo>
                  <a:lnTo>
                    <a:pt x="253" y="885"/>
                  </a:lnTo>
                  <a:lnTo>
                    <a:pt x="249" y="885"/>
                  </a:lnTo>
                  <a:lnTo>
                    <a:pt x="247" y="887"/>
                  </a:lnTo>
                  <a:lnTo>
                    <a:pt x="245" y="887"/>
                  </a:lnTo>
                  <a:lnTo>
                    <a:pt x="248" y="852"/>
                  </a:lnTo>
                  <a:lnTo>
                    <a:pt x="250" y="817"/>
                  </a:lnTo>
                  <a:lnTo>
                    <a:pt x="250" y="782"/>
                  </a:lnTo>
                  <a:lnTo>
                    <a:pt x="250" y="746"/>
                  </a:lnTo>
                  <a:lnTo>
                    <a:pt x="250" y="709"/>
                  </a:lnTo>
                  <a:lnTo>
                    <a:pt x="250" y="673"/>
                  </a:lnTo>
                  <a:lnTo>
                    <a:pt x="250" y="637"/>
                  </a:lnTo>
                  <a:lnTo>
                    <a:pt x="250" y="601"/>
                  </a:lnTo>
                  <a:lnTo>
                    <a:pt x="247" y="587"/>
                  </a:lnTo>
                  <a:lnTo>
                    <a:pt x="246" y="554"/>
                  </a:lnTo>
                  <a:lnTo>
                    <a:pt x="244" y="518"/>
                  </a:lnTo>
                  <a:lnTo>
                    <a:pt x="243" y="482"/>
                  </a:lnTo>
                  <a:lnTo>
                    <a:pt x="242" y="444"/>
                  </a:lnTo>
                  <a:lnTo>
                    <a:pt x="240" y="407"/>
                  </a:lnTo>
                  <a:lnTo>
                    <a:pt x="238" y="369"/>
                  </a:lnTo>
                  <a:lnTo>
                    <a:pt x="237" y="332"/>
                  </a:lnTo>
                  <a:lnTo>
                    <a:pt x="235" y="296"/>
                  </a:lnTo>
                  <a:lnTo>
                    <a:pt x="233" y="289"/>
                  </a:lnTo>
                  <a:lnTo>
                    <a:pt x="230" y="280"/>
                  </a:lnTo>
                  <a:lnTo>
                    <a:pt x="228" y="273"/>
                  </a:lnTo>
                  <a:lnTo>
                    <a:pt x="225" y="267"/>
                  </a:lnTo>
                  <a:lnTo>
                    <a:pt x="216" y="254"/>
                  </a:lnTo>
                  <a:lnTo>
                    <a:pt x="206" y="242"/>
                  </a:lnTo>
                  <a:lnTo>
                    <a:pt x="195" y="230"/>
                  </a:lnTo>
                  <a:lnTo>
                    <a:pt x="185" y="218"/>
                  </a:lnTo>
                  <a:lnTo>
                    <a:pt x="176" y="206"/>
                  </a:lnTo>
                  <a:lnTo>
                    <a:pt x="170" y="193"/>
                  </a:lnTo>
                  <a:lnTo>
                    <a:pt x="170" y="191"/>
                  </a:lnTo>
                  <a:lnTo>
                    <a:pt x="170" y="190"/>
                  </a:lnTo>
                  <a:lnTo>
                    <a:pt x="170" y="189"/>
                  </a:lnTo>
                  <a:lnTo>
                    <a:pt x="170" y="186"/>
                  </a:lnTo>
                  <a:lnTo>
                    <a:pt x="170" y="185"/>
                  </a:lnTo>
                  <a:lnTo>
                    <a:pt x="171" y="184"/>
                  </a:lnTo>
                  <a:lnTo>
                    <a:pt x="171" y="183"/>
                  </a:lnTo>
                  <a:lnTo>
                    <a:pt x="173" y="181"/>
                  </a:lnTo>
                  <a:lnTo>
                    <a:pt x="173" y="174"/>
                  </a:lnTo>
                  <a:lnTo>
                    <a:pt x="172" y="167"/>
                  </a:lnTo>
                  <a:lnTo>
                    <a:pt x="171" y="161"/>
                  </a:lnTo>
                  <a:lnTo>
                    <a:pt x="168" y="154"/>
                  </a:lnTo>
                  <a:lnTo>
                    <a:pt x="164" y="149"/>
                  </a:lnTo>
                  <a:lnTo>
                    <a:pt x="160" y="144"/>
                  </a:lnTo>
                  <a:lnTo>
                    <a:pt x="154" y="141"/>
                  </a:lnTo>
                  <a:lnTo>
                    <a:pt x="148" y="140"/>
                  </a:lnTo>
                  <a:lnTo>
                    <a:pt x="139" y="135"/>
                  </a:lnTo>
                  <a:lnTo>
                    <a:pt x="131" y="128"/>
                  </a:lnTo>
                  <a:lnTo>
                    <a:pt x="123" y="120"/>
                  </a:lnTo>
                  <a:lnTo>
                    <a:pt x="117" y="112"/>
                  </a:lnTo>
                  <a:lnTo>
                    <a:pt x="110" y="105"/>
                  </a:lnTo>
                  <a:lnTo>
                    <a:pt x="103" y="97"/>
                  </a:lnTo>
                  <a:lnTo>
                    <a:pt x="96" y="88"/>
                  </a:lnTo>
                  <a:lnTo>
                    <a:pt x="88" y="80"/>
                  </a:lnTo>
                  <a:lnTo>
                    <a:pt x="85" y="79"/>
                  </a:lnTo>
                  <a:lnTo>
                    <a:pt x="81" y="76"/>
                  </a:lnTo>
                  <a:lnTo>
                    <a:pt x="78" y="74"/>
                  </a:lnTo>
                  <a:lnTo>
                    <a:pt x="75" y="72"/>
                  </a:lnTo>
                  <a:lnTo>
                    <a:pt x="71" y="69"/>
                  </a:lnTo>
                  <a:lnTo>
                    <a:pt x="68" y="67"/>
                  </a:lnTo>
                  <a:lnTo>
                    <a:pt x="65" y="64"/>
                  </a:lnTo>
                  <a:lnTo>
                    <a:pt x="62" y="61"/>
                  </a:lnTo>
                  <a:lnTo>
                    <a:pt x="64" y="60"/>
                  </a:lnTo>
                  <a:lnTo>
                    <a:pt x="65" y="57"/>
                  </a:lnTo>
                  <a:lnTo>
                    <a:pt x="65" y="55"/>
                  </a:lnTo>
                  <a:lnTo>
                    <a:pt x="65" y="52"/>
                  </a:lnTo>
                  <a:lnTo>
                    <a:pt x="65" y="50"/>
                  </a:lnTo>
                  <a:lnTo>
                    <a:pt x="65" y="48"/>
                  </a:lnTo>
                  <a:lnTo>
                    <a:pt x="64" y="45"/>
                  </a:lnTo>
                  <a:lnTo>
                    <a:pt x="62" y="44"/>
                  </a:lnTo>
                  <a:lnTo>
                    <a:pt x="55" y="38"/>
                  </a:lnTo>
                  <a:lnTo>
                    <a:pt x="49" y="32"/>
                  </a:lnTo>
                  <a:lnTo>
                    <a:pt x="43" y="26"/>
                  </a:lnTo>
                  <a:lnTo>
                    <a:pt x="36" y="20"/>
                  </a:lnTo>
                  <a:lnTo>
                    <a:pt x="28" y="15"/>
                  </a:lnTo>
                  <a:lnTo>
                    <a:pt x="21" y="12"/>
                  </a:lnTo>
                  <a:lnTo>
                    <a:pt x="13" y="10"/>
                  </a:lnTo>
                  <a:lnTo>
                    <a:pt x="3" y="10"/>
                  </a:lnTo>
                  <a:lnTo>
                    <a:pt x="0" y="6"/>
                  </a:lnTo>
                  <a:lnTo>
                    <a:pt x="6" y="2"/>
                  </a:lnTo>
                  <a:lnTo>
                    <a:pt x="14" y="1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37" y="2"/>
                  </a:lnTo>
                  <a:lnTo>
                    <a:pt x="45" y="4"/>
                  </a:lnTo>
                  <a:lnTo>
                    <a:pt x="53" y="5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66663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4" name="Freeform 112"/>
            <p:cNvSpPr>
              <a:spLocks/>
            </p:cNvSpPr>
            <p:nvPr/>
          </p:nvSpPr>
          <p:spPr bwMode="auto">
            <a:xfrm>
              <a:off x="4145" y="3883"/>
              <a:ext cx="19" cy="11"/>
            </a:xfrm>
            <a:custGeom>
              <a:avLst/>
              <a:gdLst>
                <a:gd name="T0" fmla="*/ 0 w 111"/>
                <a:gd name="T1" fmla="*/ 0 h 72"/>
                <a:gd name="T2" fmla="*/ 0 w 111"/>
                <a:gd name="T3" fmla="*/ 0 h 72"/>
                <a:gd name="T4" fmla="*/ 0 w 111"/>
                <a:gd name="T5" fmla="*/ 0 h 72"/>
                <a:gd name="T6" fmla="*/ 0 w 111"/>
                <a:gd name="T7" fmla="*/ 0 h 72"/>
                <a:gd name="T8" fmla="*/ 0 w 111"/>
                <a:gd name="T9" fmla="*/ 0 h 72"/>
                <a:gd name="T10" fmla="*/ 0 w 111"/>
                <a:gd name="T11" fmla="*/ 0 h 72"/>
                <a:gd name="T12" fmla="*/ 0 w 111"/>
                <a:gd name="T13" fmla="*/ 0 h 72"/>
                <a:gd name="T14" fmla="*/ 0 w 111"/>
                <a:gd name="T15" fmla="*/ 0 h 72"/>
                <a:gd name="T16" fmla="*/ 0 w 111"/>
                <a:gd name="T17" fmla="*/ 0 h 72"/>
                <a:gd name="T18" fmla="*/ 0 w 111"/>
                <a:gd name="T19" fmla="*/ 0 h 72"/>
                <a:gd name="T20" fmla="*/ 0 w 111"/>
                <a:gd name="T21" fmla="*/ 0 h 72"/>
                <a:gd name="T22" fmla="*/ 0 w 111"/>
                <a:gd name="T23" fmla="*/ 0 h 72"/>
                <a:gd name="T24" fmla="*/ 0 w 111"/>
                <a:gd name="T25" fmla="*/ 0 h 72"/>
                <a:gd name="T26" fmla="*/ 0 w 111"/>
                <a:gd name="T27" fmla="*/ 0 h 72"/>
                <a:gd name="T28" fmla="*/ 0 w 111"/>
                <a:gd name="T29" fmla="*/ 0 h 72"/>
                <a:gd name="T30" fmla="*/ 0 w 111"/>
                <a:gd name="T31" fmla="*/ 0 h 72"/>
                <a:gd name="T32" fmla="*/ 0 w 111"/>
                <a:gd name="T33" fmla="*/ 0 h 72"/>
                <a:gd name="T34" fmla="*/ 0 w 111"/>
                <a:gd name="T35" fmla="*/ 0 h 72"/>
                <a:gd name="T36" fmla="*/ 0 w 111"/>
                <a:gd name="T37" fmla="*/ 0 h 72"/>
                <a:gd name="T38" fmla="*/ 0 w 111"/>
                <a:gd name="T39" fmla="*/ 0 h 72"/>
                <a:gd name="T40" fmla="*/ 0 w 111"/>
                <a:gd name="T41" fmla="*/ 0 h 72"/>
                <a:gd name="T42" fmla="*/ 0 w 111"/>
                <a:gd name="T43" fmla="*/ 0 h 72"/>
                <a:gd name="T44" fmla="*/ 0 w 111"/>
                <a:gd name="T45" fmla="*/ 0 h 72"/>
                <a:gd name="T46" fmla="*/ 0 w 111"/>
                <a:gd name="T47" fmla="*/ 0 h 72"/>
                <a:gd name="T48" fmla="*/ 0 w 111"/>
                <a:gd name="T49" fmla="*/ 0 h 72"/>
                <a:gd name="T50" fmla="*/ 0 w 111"/>
                <a:gd name="T51" fmla="*/ 0 h 72"/>
                <a:gd name="T52" fmla="*/ 0 w 111"/>
                <a:gd name="T53" fmla="*/ 0 h 72"/>
                <a:gd name="T54" fmla="*/ 0 w 111"/>
                <a:gd name="T55" fmla="*/ 0 h 72"/>
                <a:gd name="T56" fmla="*/ 0 w 111"/>
                <a:gd name="T57" fmla="*/ 0 h 72"/>
                <a:gd name="T58" fmla="*/ 0 w 111"/>
                <a:gd name="T59" fmla="*/ 0 h 72"/>
                <a:gd name="T60" fmla="*/ 0 w 111"/>
                <a:gd name="T61" fmla="*/ 0 h 72"/>
                <a:gd name="T62" fmla="*/ 0 w 111"/>
                <a:gd name="T63" fmla="*/ 0 h 72"/>
                <a:gd name="T64" fmla="*/ 0 w 111"/>
                <a:gd name="T65" fmla="*/ 0 h 72"/>
                <a:gd name="T66" fmla="*/ 0 w 111"/>
                <a:gd name="T67" fmla="*/ 0 h 72"/>
                <a:gd name="T68" fmla="*/ 0 w 111"/>
                <a:gd name="T69" fmla="*/ 0 h 72"/>
                <a:gd name="T70" fmla="*/ 0 w 111"/>
                <a:gd name="T71" fmla="*/ 0 h 72"/>
                <a:gd name="T72" fmla="*/ 0 w 111"/>
                <a:gd name="T73" fmla="*/ 0 h 72"/>
                <a:gd name="T74" fmla="*/ 0 w 111"/>
                <a:gd name="T75" fmla="*/ 0 h 72"/>
                <a:gd name="T76" fmla="*/ 0 w 111"/>
                <a:gd name="T77" fmla="*/ 0 h 72"/>
                <a:gd name="T78" fmla="*/ 0 w 111"/>
                <a:gd name="T79" fmla="*/ 0 h 72"/>
                <a:gd name="T80" fmla="*/ 0 w 111"/>
                <a:gd name="T81" fmla="*/ 0 h 72"/>
                <a:gd name="T82" fmla="*/ 0 w 111"/>
                <a:gd name="T83" fmla="*/ 0 h 72"/>
                <a:gd name="T84" fmla="*/ 0 w 111"/>
                <a:gd name="T85" fmla="*/ 0 h 72"/>
                <a:gd name="T86" fmla="*/ 0 w 111"/>
                <a:gd name="T87" fmla="*/ 0 h 72"/>
                <a:gd name="T88" fmla="*/ 0 w 111"/>
                <a:gd name="T89" fmla="*/ 0 h 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1"/>
                <a:gd name="T136" fmla="*/ 0 h 72"/>
                <a:gd name="T137" fmla="*/ 111 w 111"/>
                <a:gd name="T138" fmla="*/ 72 h 7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1" h="72">
                  <a:moveTo>
                    <a:pt x="111" y="16"/>
                  </a:moveTo>
                  <a:lnTo>
                    <a:pt x="104" y="17"/>
                  </a:lnTo>
                  <a:lnTo>
                    <a:pt x="95" y="21"/>
                  </a:lnTo>
                  <a:lnTo>
                    <a:pt x="87" y="25"/>
                  </a:lnTo>
                  <a:lnTo>
                    <a:pt x="80" y="31"/>
                  </a:lnTo>
                  <a:lnTo>
                    <a:pt x="74" y="37"/>
                  </a:lnTo>
                  <a:lnTo>
                    <a:pt x="67" y="44"/>
                  </a:lnTo>
                  <a:lnTo>
                    <a:pt x="63" y="53"/>
                  </a:lnTo>
                  <a:lnTo>
                    <a:pt x="58" y="61"/>
                  </a:lnTo>
                  <a:lnTo>
                    <a:pt x="61" y="71"/>
                  </a:lnTo>
                  <a:lnTo>
                    <a:pt x="57" y="72"/>
                  </a:lnTo>
                  <a:lnTo>
                    <a:pt x="54" y="72"/>
                  </a:lnTo>
                  <a:lnTo>
                    <a:pt x="51" y="70"/>
                  </a:lnTo>
                  <a:lnTo>
                    <a:pt x="47" y="68"/>
                  </a:lnTo>
                  <a:lnTo>
                    <a:pt x="44" y="66"/>
                  </a:lnTo>
                  <a:lnTo>
                    <a:pt x="40" y="64"/>
                  </a:lnTo>
                  <a:lnTo>
                    <a:pt x="36" y="62"/>
                  </a:lnTo>
                  <a:lnTo>
                    <a:pt x="32" y="61"/>
                  </a:lnTo>
                  <a:lnTo>
                    <a:pt x="29" y="58"/>
                  </a:lnTo>
                  <a:lnTo>
                    <a:pt x="24" y="55"/>
                  </a:lnTo>
                  <a:lnTo>
                    <a:pt x="20" y="53"/>
                  </a:lnTo>
                  <a:lnTo>
                    <a:pt x="15" y="50"/>
                  </a:lnTo>
                  <a:lnTo>
                    <a:pt x="11" y="48"/>
                  </a:lnTo>
                  <a:lnTo>
                    <a:pt x="6" y="46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3" y="33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2" y="22"/>
                  </a:lnTo>
                  <a:lnTo>
                    <a:pt x="15" y="19"/>
                  </a:lnTo>
                  <a:lnTo>
                    <a:pt x="19" y="18"/>
                  </a:lnTo>
                  <a:lnTo>
                    <a:pt x="23" y="16"/>
                  </a:lnTo>
                  <a:lnTo>
                    <a:pt x="27" y="16"/>
                  </a:lnTo>
                  <a:lnTo>
                    <a:pt x="32" y="11"/>
                  </a:lnTo>
                  <a:lnTo>
                    <a:pt x="36" y="9"/>
                  </a:lnTo>
                  <a:lnTo>
                    <a:pt x="42" y="5"/>
                  </a:lnTo>
                  <a:lnTo>
                    <a:pt x="46" y="4"/>
                  </a:lnTo>
                  <a:lnTo>
                    <a:pt x="57" y="0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90" y="4"/>
                  </a:lnTo>
                  <a:lnTo>
                    <a:pt x="101" y="7"/>
                  </a:lnTo>
                  <a:lnTo>
                    <a:pt x="111" y="11"/>
                  </a:lnTo>
                  <a:lnTo>
                    <a:pt x="111" y="16"/>
                  </a:lnTo>
                  <a:close/>
                </a:path>
              </a:pathLst>
            </a:custGeom>
            <a:solidFill>
              <a:srgbClr val="66663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5" name="Freeform 113"/>
            <p:cNvSpPr>
              <a:spLocks/>
            </p:cNvSpPr>
            <p:nvPr/>
          </p:nvSpPr>
          <p:spPr bwMode="auto">
            <a:xfrm>
              <a:off x="4158" y="3886"/>
              <a:ext cx="15" cy="16"/>
            </a:xfrm>
            <a:custGeom>
              <a:avLst/>
              <a:gdLst>
                <a:gd name="T0" fmla="*/ 0 w 92"/>
                <a:gd name="T1" fmla="*/ 0 h 93"/>
                <a:gd name="T2" fmla="*/ 0 w 92"/>
                <a:gd name="T3" fmla="*/ 0 h 93"/>
                <a:gd name="T4" fmla="*/ 0 w 92"/>
                <a:gd name="T5" fmla="*/ 0 h 93"/>
                <a:gd name="T6" fmla="*/ 0 w 92"/>
                <a:gd name="T7" fmla="*/ 0 h 93"/>
                <a:gd name="T8" fmla="*/ 0 w 92"/>
                <a:gd name="T9" fmla="*/ 0 h 93"/>
                <a:gd name="T10" fmla="*/ 0 w 92"/>
                <a:gd name="T11" fmla="*/ 0 h 93"/>
                <a:gd name="T12" fmla="*/ 0 w 92"/>
                <a:gd name="T13" fmla="*/ 0 h 93"/>
                <a:gd name="T14" fmla="*/ 0 w 92"/>
                <a:gd name="T15" fmla="*/ 0 h 93"/>
                <a:gd name="T16" fmla="*/ 0 w 92"/>
                <a:gd name="T17" fmla="*/ 0 h 93"/>
                <a:gd name="T18" fmla="*/ 0 w 92"/>
                <a:gd name="T19" fmla="*/ 0 h 93"/>
                <a:gd name="T20" fmla="*/ 0 w 92"/>
                <a:gd name="T21" fmla="*/ 0 h 93"/>
                <a:gd name="T22" fmla="*/ 0 w 92"/>
                <a:gd name="T23" fmla="*/ 0 h 93"/>
                <a:gd name="T24" fmla="*/ 0 w 92"/>
                <a:gd name="T25" fmla="*/ 0 h 93"/>
                <a:gd name="T26" fmla="*/ 0 w 92"/>
                <a:gd name="T27" fmla="*/ 0 h 93"/>
                <a:gd name="T28" fmla="*/ 0 w 92"/>
                <a:gd name="T29" fmla="*/ 0 h 93"/>
                <a:gd name="T30" fmla="*/ 0 w 92"/>
                <a:gd name="T31" fmla="*/ 0 h 93"/>
                <a:gd name="T32" fmla="*/ 0 w 92"/>
                <a:gd name="T33" fmla="*/ 0 h 93"/>
                <a:gd name="T34" fmla="*/ 0 w 92"/>
                <a:gd name="T35" fmla="*/ 0 h 93"/>
                <a:gd name="T36" fmla="*/ 0 w 92"/>
                <a:gd name="T37" fmla="*/ 0 h 93"/>
                <a:gd name="T38" fmla="*/ 0 w 92"/>
                <a:gd name="T39" fmla="*/ 0 h 93"/>
                <a:gd name="T40" fmla="*/ 0 w 92"/>
                <a:gd name="T41" fmla="*/ 0 h 93"/>
                <a:gd name="T42" fmla="*/ 0 w 92"/>
                <a:gd name="T43" fmla="*/ 0 h 93"/>
                <a:gd name="T44" fmla="*/ 0 w 92"/>
                <a:gd name="T45" fmla="*/ 0 h 93"/>
                <a:gd name="T46" fmla="*/ 0 w 92"/>
                <a:gd name="T47" fmla="*/ 0 h 93"/>
                <a:gd name="T48" fmla="*/ 0 w 92"/>
                <a:gd name="T49" fmla="*/ 0 h 93"/>
                <a:gd name="T50" fmla="*/ 0 w 92"/>
                <a:gd name="T51" fmla="*/ 0 h 93"/>
                <a:gd name="T52" fmla="*/ 0 w 92"/>
                <a:gd name="T53" fmla="*/ 0 h 93"/>
                <a:gd name="T54" fmla="*/ 0 w 92"/>
                <a:gd name="T55" fmla="*/ 0 h 93"/>
                <a:gd name="T56" fmla="*/ 0 w 92"/>
                <a:gd name="T57" fmla="*/ 0 h 93"/>
                <a:gd name="T58" fmla="*/ 0 w 92"/>
                <a:gd name="T59" fmla="*/ 0 h 93"/>
                <a:gd name="T60" fmla="*/ 0 w 92"/>
                <a:gd name="T61" fmla="*/ 0 h 93"/>
                <a:gd name="T62" fmla="*/ 0 w 92"/>
                <a:gd name="T63" fmla="*/ 0 h 93"/>
                <a:gd name="T64" fmla="*/ 0 w 92"/>
                <a:gd name="T65" fmla="*/ 0 h 93"/>
                <a:gd name="T66" fmla="*/ 0 w 92"/>
                <a:gd name="T67" fmla="*/ 0 h 93"/>
                <a:gd name="T68" fmla="*/ 0 w 92"/>
                <a:gd name="T69" fmla="*/ 0 h 93"/>
                <a:gd name="T70" fmla="*/ 0 w 92"/>
                <a:gd name="T71" fmla="*/ 0 h 93"/>
                <a:gd name="T72" fmla="*/ 0 w 92"/>
                <a:gd name="T73" fmla="*/ 0 h 93"/>
                <a:gd name="T74" fmla="*/ 0 w 92"/>
                <a:gd name="T75" fmla="*/ 0 h 93"/>
                <a:gd name="T76" fmla="*/ 0 w 92"/>
                <a:gd name="T77" fmla="*/ 0 h 93"/>
                <a:gd name="T78" fmla="*/ 0 w 92"/>
                <a:gd name="T79" fmla="*/ 0 h 93"/>
                <a:gd name="T80" fmla="*/ 0 w 92"/>
                <a:gd name="T81" fmla="*/ 0 h 93"/>
                <a:gd name="T82" fmla="*/ 0 w 92"/>
                <a:gd name="T83" fmla="*/ 0 h 93"/>
                <a:gd name="T84" fmla="*/ 0 w 92"/>
                <a:gd name="T85" fmla="*/ 0 h 93"/>
                <a:gd name="T86" fmla="*/ 0 w 92"/>
                <a:gd name="T87" fmla="*/ 0 h 93"/>
                <a:gd name="T88" fmla="*/ 0 w 92"/>
                <a:gd name="T89" fmla="*/ 0 h 93"/>
                <a:gd name="T90" fmla="*/ 0 w 92"/>
                <a:gd name="T91" fmla="*/ 0 h 93"/>
                <a:gd name="T92" fmla="*/ 0 w 92"/>
                <a:gd name="T93" fmla="*/ 0 h 93"/>
                <a:gd name="T94" fmla="*/ 0 w 92"/>
                <a:gd name="T95" fmla="*/ 0 h 93"/>
                <a:gd name="T96" fmla="*/ 0 w 92"/>
                <a:gd name="T97" fmla="*/ 0 h 93"/>
                <a:gd name="T98" fmla="*/ 0 w 92"/>
                <a:gd name="T99" fmla="*/ 0 h 93"/>
                <a:gd name="T100" fmla="*/ 0 w 92"/>
                <a:gd name="T101" fmla="*/ 0 h 93"/>
                <a:gd name="T102" fmla="*/ 0 w 92"/>
                <a:gd name="T103" fmla="*/ 0 h 93"/>
                <a:gd name="T104" fmla="*/ 0 w 92"/>
                <a:gd name="T105" fmla="*/ 0 h 93"/>
                <a:gd name="T106" fmla="*/ 0 w 92"/>
                <a:gd name="T107" fmla="*/ 0 h 93"/>
                <a:gd name="T108" fmla="*/ 0 w 92"/>
                <a:gd name="T109" fmla="*/ 0 h 93"/>
                <a:gd name="T110" fmla="*/ 0 w 92"/>
                <a:gd name="T111" fmla="*/ 0 h 93"/>
                <a:gd name="T112" fmla="*/ 0 w 92"/>
                <a:gd name="T113" fmla="*/ 0 h 93"/>
                <a:gd name="T114" fmla="*/ 0 w 92"/>
                <a:gd name="T115" fmla="*/ 0 h 93"/>
                <a:gd name="T116" fmla="*/ 0 w 92"/>
                <a:gd name="T117" fmla="*/ 0 h 93"/>
                <a:gd name="T118" fmla="*/ 0 w 92"/>
                <a:gd name="T119" fmla="*/ 0 h 93"/>
                <a:gd name="T120" fmla="*/ 0 w 92"/>
                <a:gd name="T121" fmla="*/ 0 h 93"/>
                <a:gd name="T122" fmla="*/ 0 w 92"/>
                <a:gd name="T123" fmla="*/ 0 h 93"/>
                <a:gd name="T124" fmla="*/ 0 w 92"/>
                <a:gd name="T125" fmla="*/ 0 h 9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2"/>
                <a:gd name="T190" fmla="*/ 0 h 93"/>
                <a:gd name="T191" fmla="*/ 92 w 92"/>
                <a:gd name="T192" fmla="*/ 93 h 9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2" h="93">
                  <a:moveTo>
                    <a:pt x="92" y="20"/>
                  </a:moveTo>
                  <a:lnTo>
                    <a:pt x="87" y="23"/>
                  </a:lnTo>
                  <a:lnTo>
                    <a:pt x="84" y="24"/>
                  </a:lnTo>
                  <a:lnTo>
                    <a:pt x="81" y="25"/>
                  </a:lnTo>
                  <a:lnTo>
                    <a:pt x="77" y="25"/>
                  </a:lnTo>
                  <a:lnTo>
                    <a:pt x="74" y="25"/>
                  </a:lnTo>
                  <a:lnTo>
                    <a:pt x="71" y="25"/>
                  </a:lnTo>
                  <a:lnTo>
                    <a:pt x="66" y="25"/>
                  </a:lnTo>
                  <a:lnTo>
                    <a:pt x="63" y="26"/>
                  </a:lnTo>
                  <a:lnTo>
                    <a:pt x="59" y="27"/>
                  </a:lnTo>
                  <a:lnTo>
                    <a:pt x="54" y="30"/>
                  </a:lnTo>
                  <a:lnTo>
                    <a:pt x="50" y="31"/>
                  </a:lnTo>
                  <a:lnTo>
                    <a:pt x="45" y="32"/>
                  </a:lnTo>
                  <a:lnTo>
                    <a:pt x="41" y="35"/>
                  </a:lnTo>
                  <a:lnTo>
                    <a:pt x="37" y="36"/>
                  </a:lnTo>
                  <a:lnTo>
                    <a:pt x="32" y="37"/>
                  </a:lnTo>
                  <a:lnTo>
                    <a:pt x="28" y="38"/>
                  </a:lnTo>
                  <a:lnTo>
                    <a:pt x="24" y="41"/>
                  </a:lnTo>
                  <a:lnTo>
                    <a:pt x="21" y="44"/>
                  </a:lnTo>
                  <a:lnTo>
                    <a:pt x="20" y="47"/>
                  </a:lnTo>
                  <a:lnTo>
                    <a:pt x="19" y="50"/>
                  </a:lnTo>
                  <a:lnTo>
                    <a:pt x="18" y="56"/>
                  </a:lnTo>
                  <a:lnTo>
                    <a:pt x="19" y="63"/>
                  </a:lnTo>
                  <a:lnTo>
                    <a:pt x="20" y="70"/>
                  </a:lnTo>
                  <a:lnTo>
                    <a:pt x="21" y="78"/>
                  </a:lnTo>
                  <a:lnTo>
                    <a:pt x="22" y="86"/>
                  </a:lnTo>
                  <a:lnTo>
                    <a:pt x="21" y="93"/>
                  </a:lnTo>
                  <a:lnTo>
                    <a:pt x="16" y="92"/>
                  </a:lnTo>
                  <a:lnTo>
                    <a:pt x="11" y="89"/>
                  </a:lnTo>
                  <a:lnTo>
                    <a:pt x="9" y="86"/>
                  </a:lnTo>
                  <a:lnTo>
                    <a:pt x="8" y="81"/>
                  </a:lnTo>
                  <a:lnTo>
                    <a:pt x="7" y="75"/>
                  </a:lnTo>
                  <a:lnTo>
                    <a:pt x="6" y="70"/>
                  </a:lnTo>
                  <a:lnTo>
                    <a:pt x="3" y="66"/>
                  </a:lnTo>
                  <a:lnTo>
                    <a:pt x="1" y="61"/>
                  </a:lnTo>
                  <a:lnTo>
                    <a:pt x="0" y="55"/>
                  </a:lnTo>
                  <a:lnTo>
                    <a:pt x="0" y="50"/>
                  </a:lnTo>
                  <a:lnTo>
                    <a:pt x="1" y="45"/>
                  </a:lnTo>
                  <a:lnTo>
                    <a:pt x="3" y="41"/>
                  </a:lnTo>
                  <a:lnTo>
                    <a:pt x="6" y="36"/>
                  </a:lnTo>
                  <a:lnTo>
                    <a:pt x="8" y="32"/>
                  </a:lnTo>
                  <a:lnTo>
                    <a:pt x="10" y="27"/>
                  </a:lnTo>
                  <a:lnTo>
                    <a:pt x="12" y="23"/>
                  </a:lnTo>
                  <a:lnTo>
                    <a:pt x="20" y="18"/>
                  </a:lnTo>
                  <a:lnTo>
                    <a:pt x="30" y="13"/>
                  </a:lnTo>
                  <a:lnTo>
                    <a:pt x="39" y="7"/>
                  </a:lnTo>
                  <a:lnTo>
                    <a:pt x="49" y="4"/>
                  </a:lnTo>
                  <a:lnTo>
                    <a:pt x="54" y="1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73" y="1"/>
                  </a:lnTo>
                  <a:lnTo>
                    <a:pt x="77" y="4"/>
                  </a:lnTo>
                  <a:lnTo>
                    <a:pt x="82" y="7"/>
                  </a:lnTo>
                  <a:lnTo>
                    <a:pt x="86" y="12"/>
                  </a:lnTo>
                  <a:lnTo>
                    <a:pt x="86" y="13"/>
                  </a:lnTo>
                  <a:lnTo>
                    <a:pt x="87" y="13"/>
                  </a:lnTo>
                  <a:lnTo>
                    <a:pt x="88" y="14"/>
                  </a:lnTo>
                  <a:lnTo>
                    <a:pt x="90" y="16"/>
                  </a:lnTo>
                  <a:lnTo>
                    <a:pt x="91" y="17"/>
                  </a:lnTo>
                  <a:lnTo>
                    <a:pt x="92" y="18"/>
                  </a:lnTo>
                  <a:lnTo>
                    <a:pt x="92" y="19"/>
                  </a:lnTo>
                  <a:lnTo>
                    <a:pt x="92" y="2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6" name="Freeform 114"/>
            <p:cNvSpPr>
              <a:spLocks/>
            </p:cNvSpPr>
            <p:nvPr/>
          </p:nvSpPr>
          <p:spPr bwMode="auto">
            <a:xfrm>
              <a:off x="4360" y="3886"/>
              <a:ext cx="24" cy="216"/>
            </a:xfrm>
            <a:custGeom>
              <a:avLst/>
              <a:gdLst>
                <a:gd name="T0" fmla="*/ 0 w 147"/>
                <a:gd name="T1" fmla="*/ 0 h 1296"/>
                <a:gd name="T2" fmla="*/ 0 w 147"/>
                <a:gd name="T3" fmla="*/ 0 h 1296"/>
                <a:gd name="T4" fmla="*/ 0 w 147"/>
                <a:gd name="T5" fmla="*/ 0 h 1296"/>
                <a:gd name="T6" fmla="*/ 0 w 147"/>
                <a:gd name="T7" fmla="*/ 0 h 1296"/>
                <a:gd name="T8" fmla="*/ 0 w 147"/>
                <a:gd name="T9" fmla="*/ 0 h 1296"/>
                <a:gd name="T10" fmla="*/ 0 w 147"/>
                <a:gd name="T11" fmla="*/ 0 h 1296"/>
                <a:gd name="T12" fmla="*/ 0 w 147"/>
                <a:gd name="T13" fmla="*/ 0 h 1296"/>
                <a:gd name="T14" fmla="*/ 0 w 147"/>
                <a:gd name="T15" fmla="*/ 0 h 1296"/>
                <a:gd name="T16" fmla="*/ 0 w 147"/>
                <a:gd name="T17" fmla="*/ 0 h 1296"/>
                <a:gd name="T18" fmla="*/ 0 w 147"/>
                <a:gd name="T19" fmla="*/ 0 h 1296"/>
                <a:gd name="T20" fmla="*/ 0 w 147"/>
                <a:gd name="T21" fmla="*/ 0 h 1296"/>
                <a:gd name="T22" fmla="*/ 0 w 147"/>
                <a:gd name="T23" fmla="*/ 0 h 1296"/>
                <a:gd name="T24" fmla="*/ 0 w 147"/>
                <a:gd name="T25" fmla="*/ 0 h 1296"/>
                <a:gd name="T26" fmla="*/ 0 w 147"/>
                <a:gd name="T27" fmla="*/ 0 h 1296"/>
                <a:gd name="T28" fmla="*/ 0 w 147"/>
                <a:gd name="T29" fmla="*/ 0 h 1296"/>
                <a:gd name="T30" fmla="*/ 0 w 147"/>
                <a:gd name="T31" fmla="*/ 0 h 1296"/>
                <a:gd name="T32" fmla="*/ 0 w 147"/>
                <a:gd name="T33" fmla="*/ 0 h 1296"/>
                <a:gd name="T34" fmla="*/ 0 w 147"/>
                <a:gd name="T35" fmla="*/ 0 h 1296"/>
                <a:gd name="T36" fmla="*/ 0 w 147"/>
                <a:gd name="T37" fmla="*/ 0 h 1296"/>
                <a:gd name="T38" fmla="*/ 0 w 147"/>
                <a:gd name="T39" fmla="*/ 0 h 1296"/>
                <a:gd name="T40" fmla="*/ 0 w 147"/>
                <a:gd name="T41" fmla="*/ 0 h 1296"/>
                <a:gd name="T42" fmla="*/ 0 w 147"/>
                <a:gd name="T43" fmla="*/ 0 h 1296"/>
                <a:gd name="T44" fmla="*/ 0 w 147"/>
                <a:gd name="T45" fmla="*/ 0 h 1296"/>
                <a:gd name="T46" fmla="*/ 0 w 147"/>
                <a:gd name="T47" fmla="*/ 0 h 1296"/>
                <a:gd name="T48" fmla="*/ 0 w 147"/>
                <a:gd name="T49" fmla="*/ 0 h 1296"/>
                <a:gd name="T50" fmla="*/ 0 w 147"/>
                <a:gd name="T51" fmla="*/ 0 h 1296"/>
                <a:gd name="T52" fmla="*/ 0 w 147"/>
                <a:gd name="T53" fmla="*/ 0 h 1296"/>
                <a:gd name="T54" fmla="*/ 0 w 147"/>
                <a:gd name="T55" fmla="*/ 0 h 1296"/>
                <a:gd name="T56" fmla="*/ 0 w 147"/>
                <a:gd name="T57" fmla="*/ 0 h 1296"/>
                <a:gd name="T58" fmla="*/ 0 w 147"/>
                <a:gd name="T59" fmla="*/ 0 h 1296"/>
                <a:gd name="T60" fmla="*/ 0 w 147"/>
                <a:gd name="T61" fmla="*/ 0 h 1296"/>
                <a:gd name="T62" fmla="*/ 0 w 147"/>
                <a:gd name="T63" fmla="*/ 0 h 1296"/>
                <a:gd name="T64" fmla="*/ 0 w 147"/>
                <a:gd name="T65" fmla="*/ 0 h 1296"/>
                <a:gd name="T66" fmla="*/ 0 w 147"/>
                <a:gd name="T67" fmla="*/ 0 h 1296"/>
                <a:gd name="T68" fmla="*/ 0 w 147"/>
                <a:gd name="T69" fmla="*/ 0 h 1296"/>
                <a:gd name="T70" fmla="*/ 0 w 147"/>
                <a:gd name="T71" fmla="*/ 0 h 1296"/>
                <a:gd name="T72" fmla="*/ 0 w 147"/>
                <a:gd name="T73" fmla="*/ 0 h 1296"/>
                <a:gd name="T74" fmla="*/ 0 w 147"/>
                <a:gd name="T75" fmla="*/ 0 h 1296"/>
                <a:gd name="T76" fmla="*/ 0 w 147"/>
                <a:gd name="T77" fmla="*/ 0 h 1296"/>
                <a:gd name="T78" fmla="*/ 0 w 147"/>
                <a:gd name="T79" fmla="*/ 0 h 1296"/>
                <a:gd name="T80" fmla="*/ 0 w 147"/>
                <a:gd name="T81" fmla="*/ 0 h 1296"/>
                <a:gd name="T82" fmla="*/ 0 w 147"/>
                <a:gd name="T83" fmla="*/ 0 h 1296"/>
                <a:gd name="T84" fmla="*/ 0 w 147"/>
                <a:gd name="T85" fmla="*/ 0 h 1296"/>
                <a:gd name="T86" fmla="*/ 0 w 147"/>
                <a:gd name="T87" fmla="*/ 0 h 129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7"/>
                <a:gd name="T133" fmla="*/ 0 h 1296"/>
                <a:gd name="T134" fmla="*/ 147 w 147"/>
                <a:gd name="T135" fmla="*/ 1296 h 129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7" h="1296">
                  <a:moveTo>
                    <a:pt x="144" y="103"/>
                  </a:moveTo>
                  <a:lnTo>
                    <a:pt x="143" y="116"/>
                  </a:lnTo>
                  <a:lnTo>
                    <a:pt x="143" y="128"/>
                  </a:lnTo>
                  <a:lnTo>
                    <a:pt x="144" y="141"/>
                  </a:lnTo>
                  <a:lnTo>
                    <a:pt x="145" y="154"/>
                  </a:lnTo>
                  <a:lnTo>
                    <a:pt x="145" y="167"/>
                  </a:lnTo>
                  <a:lnTo>
                    <a:pt x="146" y="179"/>
                  </a:lnTo>
                  <a:lnTo>
                    <a:pt x="145" y="192"/>
                  </a:lnTo>
                  <a:lnTo>
                    <a:pt x="144" y="204"/>
                  </a:lnTo>
                  <a:lnTo>
                    <a:pt x="143" y="236"/>
                  </a:lnTo>
                  <a:lnTo>
                    <a:pt x="143" y="270"/>
                  </a:lnTo>
                  <a:lnTo>
                    <a:pt x="144" y="302"/>
                  </a:lnTo>
                  <a:lnTo>
                    <a:pt x="146" y="334"/>
                  </a:lnTo>
                  <a:lnTo>
                    <a:pt x="147" y="366"/>
                  </a:lnTo>
                  <a:lnTo>
                    <a:pt x="147" y="399"/>
                  </a:lnTo>
                  <a:lnTo>
                    <a:pt x="147" y="431"/>
                  </a:lnTo>
                  <a:lnTo>
                    <a:pt x="146" y="463"/>
                  </a:lnTo>
                  <a:lnTo>
                    <a:pt x="147" y="476"/>
                  </a:lnTo>
                  <a:lnTo>
                    <a:pt x="147" y="489"/>
                  </a:lnTo>
                  <a:lnTo>
                    <a:pt x="147" y="502"/>
                  </a:lnTo>
                  <a:lnTo>
                    <a:pt x="147" y="517"/>
                  </a:lnTo>
                  <a:lnTo>
                    <a:pt x="146" y="530"/>
                  </a:lnTo>
                  <a:lnTo>
                    <a:pt x="145" y="544"/>
                  </a:lnTo>
                  <a:lnTo>
                    <a:pt x="145" y="558"/>
                  </a:lnTo>
                  <a:lnTo>
                    <a:pt x="146" y="572"/>
                  </a:lnTo>
                  <a:lnTo>
                    <a:pt x="145" y="579"/>
                  </a:lnTo>
                  <a:lnTo>
                    <a:pt x="145" y="586"/>
                  </a:lnTo>
                  <a:lnTo>
                    <a:pt x="146" y="593"/>
                  </a:lnTo>
                  <a:lnTo>
                    <a:pt x="146" y="601"/>
                  </a:lnTo>
                  <a:lnTo>
                    <a:pt x="146" y="609"/>
                  </a:lnTo>
                  <a:lnTo>
                    <a:pt x="145" y="616"/>
                  </a:lnTo>
                  <a:lnTo>
                    <a:pt x="143" y="623"/>
                  </a:lnTo>
                  <a:lnTo>
                    <a:pt x="141" y="629"/>
                  </a:lnTo>
                  <a:lnTo>
                    <a:pt x="140" y="665"/>
                  </a:lnTo>
                  <a:lnTo>
                    <a:pt x="139" y="703"/>
                  </a:lnTo>
                  <a:lnTo>
                    <a:pt x="139" y="740"/>
                  </a:lnTo>
                  <a:lnTo>
                    <a:pt x="139" y="778"/>
                  </a:lnTo>
                  <a:lnTo>
                    <a:pt x="139" y="815"/>
                  </a:lnTo>
                  <a:lnTo>
                    <a:pt x="139" y="852"/>
                  </a:lnTo>
                  <a:lnTo>
                    <a:pt x="136" y="888"/>
                  </a:lnTo>
                  <a:lnTo>
                    <a:pt x="133" y="922"/>
                  </a:lnTo>
                  <a:lnTo>
                    <a:pt x="135" y="968"/>
                  </a:lnTo>
                  <a:lnTo>
                    <a:pt x="136" y="1012"/>
                  </a:lnTo>
                  <a:lnTo>
                    <a:pt x="137" y="1055"/>
                  </a:lnTo>
                  <a:lnTo>
                    <a:pt x="137" y="1098"/>
                  </a:lnTo>
                  <a:lnTo>
                    <a:pt x="136" y="1141"/>
                  </a:lnTo>
                  <a:lnTo>
                    <a:pt x="134" y="1182"/>
                  </a:lnTo>
                  <a:lnTo>
                    <a:pt x="131" y="1227"/>
                  </a:lnTo>
                  <a:lnTo>
                    <a:pt x="126" y="1270"/>
                  </a:lnTo>
                  <a:lnTo>
                    <a:pt x="116" y="1274"/>
                  </a:lnTo>
                  <a:lnTo>
                    <a:pt x="107" y="1279"/>
                  </a:lnTo>
                  <a:lnTo>
                    <a:pt x="98" y="1285"/>
                  </a:lnTo>
                  <a:lnTo>
                    <a:pt x="88" y="1290"/>
                  </a:lnTo>
                  <a:lnTo>
                    <a:pt x="78" y="1293"/>
                  </a:lnTo>
                  <a:lnTo>
                    <a:pt x="68" y="1296"/>
                  </a:lnTo>
                  <a:lnTo>
                    <a:pt x="62" y="1296"/>
                  </a:lnTo>
                  <a:lnTo>
                    <a:pt x="57" y="1296"/>
                  </a:lnTo>
                  <a:lnTo>
                    <a:pt x="52" y="1295"/>
                  </a:lnTo>
                  <a:lnTo>
                    <a:pt x="47" y="1292"/>
                  </a:lnTo>
                  <a:lnTo>
                    <a:pt x="29" y="1292"/>
                  </a:lnTo>
                  <a:lnTo>
                    <a:pt x="31" y="1278"/>
                  </a:lnTo>
                  <a:lnTo>
                    <a:pt x="33" y="1262"/>
                  </a:lnTo>
                  <a:lnTo>
                    <a:pt x="33" y="1247"/>
                  </a:lnTo>
                  <a:lnTo>
                    <a:pt x="31" y="1231"/>
                  </a:lnTo>
                  <a:lnTo>
                    <a:pt x="31" y="1216"/>
                  </a:lnTo>
                  <a:lnTo>
                    <a:pt x="31" y="1200"/>
                  </a:lnTo>
                  <a:lnTo>
                    <a:pt x="33" y="1185"/>
                  </a:lnTo>
                  <a:lnTo>
                    <a:pt x="36" y="1170"/>
                  </a:lnTo>
                  <a:lnTo>
                    <a:pt x="38" y="1111"/>
                  </a:lnTo>
                  <a:lnTo>
                    <a:pt x="40" y="1051"/>
                  </a:lnTo>
                  <a:lnTo>
                    <a:pt x="42" y="990"/>
                  </a:lnTo>
                  <a:lnTo>
                    <a:pt x="45" y="929"/>
                  </a:lnTo>
                  <a:lnTo>
                    <a:pt x="47" y="869"/>
                  </a:lnTo>
                  <a:lnTo>
                    <a:pt x="48" y="808"/>
                  </a:lnTo>
                  <a:lnTo>
                    <a:pt x="48" y="747"/>
                  </a:lnTo>
                  <a:lnTo>
                    <a:pt x="47" y="686"/>
                  </a:lnTo>
                  <a:lnTo>
                    <a:pt x="47" y="680"/>
                  </a:lnTo>
                  <a:lnTo>
                    <a:pt x="48" y="674"/>
                  </a:lnTo>
                  <a:lnTo>
                    <a:pt x="49" y="669"/>
                  </a:lnTo>
                  <a:lnTo>
                    <a:pt x="51" y="663"/>
                  </a:lnTo>
                  <a:lnTo>
                    <a:pt x="54" y="659"/>
                  </a:lnTo>
                  <a:lnTo>
                    <a:pt x="55" y="654"/>
                  </a:lnTo>
                  <a:lnTo>
                    <a:pt x="54" y="648"/>
                  </a:lnTo>
                  <a:lnTo>
                    <a:pt x="50" y="642"/>
                  </a:lnTo>
                  <a:lnTo>
                    <a:pt x="49" y="601"/>
                  </a:lnTo>
                  <a:lnTo>
                    <a:pt x="49" y="561"/>
                  </a:lnTo>
                  <a:lnTo>
                    <a:pt x="50" y="519"/>
                  </a:lnTo>
                  <a:lnTo>
                    <a:pt x="51" y="478"/>
                  </a:lnTo>
                  <a:lnTo>
                    <a:pt x="52" y="438"/>
                  </a:lnTo>
                  <a:lnTo>
                    <a:pt x="52" y="396"/>
                  </a:lnTo>
                  <a:lnTo>
                    <a:pt x="52" y="353"/>
                  </a:lnTo>
                  <a:lnTo>
                    <a:pt x="50" y="310"/>
                  </a:lnTo>
                  <a:lnTo>
                    <a:pt x="48" y="302"/>
                  </a:lnTo>
                  <a:lnTo>
                    <a:pt x="46" y="292"/>
                  </a:lnTo>
                  <a:lnTo>
                    <a:pt x="46" y="284"/>
                  </a:lnTo>
                  <a:lnTo>
                    <a:pt x="46" y="274"/>
                  </a:lnTo>
                  <a:lnTo>
                    <a:pt x="47" y="265"/>
                  </a:lnTo>
                  <a:lnTo>
                    <a:pt x="47" y="255"/>
                  </a:lnTo>
                  <a:lnTo>
                    <a:pt x="47" y="246"/>
                  </a:lnTo>
                  <a:lnTo>
                    <a:pt x="45" y="236"/>
                  </a:lnTo>
                  <a:lnTo>
                    <a:pt x="42" y="223"/>
                  </a:lnTo>
                  <a:lnTo>
                    <a:pt x="40" y="209"/>
                  </a:lnTo>
                  <a:lnTo>
                    <a:pt x="39" y="194"/>
                  </a:lnTo>
                  <a:lnTo>
                    <a:pt x="38" y="180"/>
                  </a:lnTo>
                  <a:lnTo>
                    <a:pt x="38" y="152"/>
                  </a:lnTo>
                  <a:lnTo>
                    <a:pt x="38" y="124"/>
                  </a:lnTo>
                  <a:lnTo>
                    <a:pt x="37" y="110"/>
                  </a:lnTo>
                  <a:lnTo>
                    <a:pt x="36" y="95"/>
                  </a:lnTo>
                  <a:lnTo>
                    <a:pt x="34" y="82"/>
                  </a:lnTo>
                  <a:lnTo>
                    <a:pt x="30" y="70"/>
                  </a:lnTo>
                  <a:lnTo>
                    <a:pt x="25" y="57"/>
                  </a:lnTo>
                  <a:lnTo>
                    <a:pt x="19" y="47"/>
                  </a:lnTo>
                  <a:lnTo>
                    <a:pt x="10" y="35"/>
                  </a:lnTo>
                  <a:lnTo>
                    <a:pt x="0" y="25"/>
                  </a:lnTo>
                  <a:lnTo>
                    <a:pt x="10" y="23"/>
                  </a:lnTo>
                  <a:lnTo>
                    <a:pt x="21" y="21"/>
                  </a:lnTo>
                  <a:lnTo>
                    <a:pt x="31" y="19"/>
                  </a:lnTo>
                  <a:lnTo>
                    <a:pt x="41" y="18"/>
                  </a:lnTo>
                  <a:lnTo>
                    <a:pt x="52" y="14"/>
                  </a:lnTo>
                  <a:lnTo>
                    <a:pt x="62" y="11"/>
                  </a:lnTo>
                  <a:lnTo>
                    <a:pt x="71" y="6"/>
                  </a:lnTo>
                  <a:lnTo>
                    <a:pt x="81" y="0"/>
                  </a:lnTo>
                  <a:lnTo>
                    <a:pt x="92" y="11"/>
                  </a:lnTo>
                  <a:lnTo>
                    <a:pt x="104" y="21"/>
                  </a:lnTo>
                  <a:lnTo>
                    <a:pt x="115" y="32"/>
                  </a:lnTo>
                  <a:lnTo>
                    <a:pt x="126" y="43"/>
                  </a:lnTo>
                  <a:lnTo>
                    <a:pt x="131" y="49"/>
                  </a:lnTo>
                  <a:lnTo>
                    <a:pt x="135" y="56"/>
                  </a:lnTo>
                  <a:lnTo>
                    <a:pt x="139" y="62"/>
                  </a:lnTo>
                  <a:lnTo>
                    <a:pt x="142" y="69"/>
                  </a:lnTo>
                  <a:lnTo>
                    <a:pt x="144" y="76"/>
                  </a:lnTo>
                  <a:lnTo>
                    <a:pt x="145" y="85"/>
                  </a:lnTo>
                  <a:lnTo>
                    <a:pt x="145" y="93"/>
                  </a:lnTo>
                  <a:lnTo>
                    <a:pt x="144" y="103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7" name="Freeform 115"/>
            <p:cNvSpPr>
              <a:spLocks/>
            </p:cNvSpPr>
            <p:nvPr/>
          </p:nvSpPr>
          <p:spPr bwMode="auto">
            <a:xfrm>
              <a:off x="4131" y="3889"/>
              <a:ext cx="55" cy="144"/>
            </a:xfrm>
            <a:custGeom>
              <a:avLst/>
              <a:gdLst>
                <a:gd name="T0" fmla="*/ 0 w 332"/>
                <a:gd name="T1" fmla="*/ 0 h 867"/>
                <a:gd name="T2" fmla="*/ 0 w 332"/>
                <a:gd name="T3" fmla="*/ 0 h 867"/>
                <a:gd name="T4" fmla="*/ 0 w 332"/>
                <a:gd name="T5" fmla="*/ 0 h 867"/>
                <a:gd name="T6" fmla="*/ 0 w 332"/>
                <a:gd name="T7" fmla="*/ 0 h 867"/>
                <a:gd name="T8" fmla="*/ 0 w 332"/>
                <a:gd name="T9" fmla="*/ 0 h 867"/>
                <a:gd name="T10" fmla="*/ 0 w 332"/>
                <a:gd name="T11" fmla="*/ 0 h 867"/>
                <a:gd name="T12" fmla="*/ 0 w 332"/>
                <a:gd name="T13" fmla="*/ 0 h 867"/>
                <a:gd name="T14" fmla="*/ 0 w 332"/>
                <a:gd name="T15" fmla="*/ 0 h 867"/>
                <a:gd name="T16" fmla="*/ 0 w 332"/>
                <a:gd name="T17" fmla="*/ 0 h 867"/>
                <a:gd name="T18" fmla="*/ 0 w 332"/>
                <a:gd name="T19" fmla="*/ 0 h 867"/>
                <a:gd name="T20" fmla="*/ 0 w 332"/>
                <a:gd name="T21" fmla="*/ 0 h 867"/>
                <a:gd name="T22" fmla="*/ 0 w 332"/>
                <a:gd name="T23" fmla="*/ 0 h 867"/>
                <a:gd name="T24" fmla="*/ 0 w 332"/>
                <a:gd name="T25" fmla="*/ 0 h 867"/>
                <a:gd name="T26" fmla="*/ 0 w 332"/>
                <a:gd name="T27" fmla="*/ 0 h 867"/>
                <a:gd name="T28" fmla="*/ 0 w 332"/>
                <a:gd name="T29" fmla="*/ 0 h 867"/>
                <a:gd name="T30" fmla="*/ 0 w 332"/>
                <a:gd name="T31" fmla="*/ 0 h 867"/>
                <a:gd name="T32" fmla="*/ 0 w 332"/>
                <a:gd name="T33" fmla="*/ 0 h 867"/>
                <a:gd name="T34" fmla="*/ 0 w 332"/>
                <a:gd name="T35" fmla="*/ 0 h 867"/>
                <a:gd name="T36" fmla="*/ 0 w 332"/>
                <a:gd name="T37" fmla="*/ 0 h 867"/>
                <a:gd name="T38" fmla="*/ 0 w 332"/>
                <a:gd name="T39" fmla="*/ 0 h 867"/>
                <a:gd name="T40" fmla="*/ 0 w 332"/>
                <a:gd name="T41" fmla="*/ 0 h 867"/>
                <a:gd name="T42" fmla="*/ 0 w 332"/>
                <a:gd name="T43" fmla="*/ 0 h 867"/>
                <a:gd name="T44" fmla="*/ 0 w 332"/>
                <a:gd name="T45" fmla="*/ 0 h 867"/>
                <a:gd name="T46" fmla="*/ 0 w 332"/>
                <a:gd name="T47" fmla="*/ 0 h 867"/>
                <a:gd name="T48" fmla="*/ 0 w 332"/>
                <a:gd name="T49" fmla="*/ 0 h 867"/>
                <a:gd name="T50" fmla="*/ 0 w 332"/>
                <a:gd name="T51" fmla="*/ 0 h 867"/>
                <a:gd name="T52" fmla="*/ 0 w 332"/>
                <a:gd name="T53" fmla="*/ 0 h 867"/>
                <a:gd name="T54" fmla="*/ 0 w 332"/>
                <a:gd name="T55" fmla="*/ 0 h 867"/>
                <a:gd name="T56" fmla="*/ 0 w 332"/>
                <a:gd name="T57" fmla="*/ 0 h 867"/>
                <a:gd name="T58" fmla="*/ 0 w 332"/>
                <a:gd name="T59" fmla="*/ 0 h 867"/>
                <a:gd name="T60" fmla="*/ 0 w 332"/>
                <a:gd name="T61" fmla="*/ 0 h 867"/>
                <a:gd name="T62" fmla="*/ 0 w 332"/>
                <a:gd name="T63" fmla="*/ 0 h 867"/>
                <a:gd name="T64" fmla="*/ 0 w 332"/>
                <a:gd name="T65" fmla="*/ 0 h 867"/>
                <a:gd name="T66" fmla="*/ 0 w 332"/>
                <a:gd name="T67" fmla="*/ 0 h 867"/>
                <a:gd name="T68" fmla="*/ 0 w 332"/>
                <a:gd name="T69" fmla="*/ 0 h 867"/>
                <a:gd name="T70" fmla="*/ 0 w 332"/>
                <a:gd name="T71" fmla="*/ 0 h 867"/>
                <a:gd name="T72" fmla="*/ 0 w 332"/>
                <a:gd name="T73" fmla="*/ 0 h 867"/>
                <a:gd name="T74" fmla="*/ 0 w 332"/>
                <a:gd name="T75" fmla="*/ 0 h 867"/>
                <a:gd name="T76" fmla="*/ 0 w 332"/>
                <a:gd name="T77" fmla="*/ 0 h 867"/>
                <a:gd name="T78" fmla="*/ 0 w 332"/>
                <a:gd name="T79" fmla="*/ 0 h 867"/>
                <a:gd name="T80" fmla="*/ 0 w 332"/>
                <a:gd name="T81" fmla="*/ 0 h 867"/>
                <a:gd name="T82" fmla="*/ 0 w 332"/>
                <a:gd name="T83" fmla="*/ 0 h 867"/>
                <a:gd name="T84" fmla="*/ 0 w 332"/>
                <a:gd name="T85" fmla="*/ 0 h 867"/>
                <a:gd name="T86" fmla="*/ 0 w 332"/>
                <a:gd name="T87" fmla="*/ 0 h 867"/>
                <a:gd name="T88" fmla="*/ 0 w 332"/>
                <a:gd name="T89" fmla="*/ 0 h 867"/>
                <a:gd name="T90" fmla="*/ 0 w 332"/>
                <a:gd name="T91" fmla="*/ 0 h 867"/>
                <a:gd name="T92" fmla="*/ 0 w 332"/>
                <a:gd name="T93" fmla="*/ 0 h 867"/>
                <a:gd name="T94" fmla="*/ 0 w 332"/>
                <a:gd name="T95" fmla="*/ 0 h 867"/>
                <a:gd name="T96" fmla="*/ 0 w 332"/>
                <a:gd name="T97" fmla="*/ 0 h 867"/>
                <a:gd name="T98" fmla="*/ 0 w 332"/>
                <a:gd name="T99" fmla="*/ 0 h 867"/>
                <a:gd name="T100" fmla="*/ 0 w 332"/>
                <a:gd name="T101" fmla="*/ 0 h 8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32"/>
                <a:gd name="T154" fmla="*/ 0 h 867"/>
                <a:gd name="T155" fmla="*/ 332 w 332"/>
                <a:gd name="T156" fmla="*/ 867 h 8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32" h="867">
                  <a:moveTo>
                    <a:pt x="90" y="26"/>
                  </a:moveTo>
                  <a:lnTo>
                    <a:pt x="98" y="31"/>
                  </a:lnTo>
                  <a:lnTo>
                    <a:pt x="107" y="35"/>
                  </a:lnTo>
                  <a:lnTo>
                    <a:pt x="116" y="39"/>
                  </a:lnTo>
                  <a:lnTo>
                    <a:pt x="124" y="42"/>
                  </a:lnTo>
                  <a:lnTo>
                    <a:pt x="132" y="47"/>
                  </a:lnTo>
                  <a:lnTo>
                    <a:pt x="140" y="53"/>
                  </a:lnTo>
                  <a:lnTo>
                    <a:pt x="147" y="60"/>
                  </a:lnTo>
                  <a:lnTo>
                    <a:pt x="152" y="70"/>
                  </a:lnTo>
                  <a:lnTo>
                    <a:pt x="150" y="72"/>
                  </a:lnTo>
                  <a:lnTo>
                    <a:pt x="156" y="79"/>
                  </a:lnTo>
                  <a:lnTo>
                    <a:pt x="164" y="85"/>
                  </a:lnTo>
                  <a:lnTo>
                    <a:pt x="172" y="90"/>
                  </a:lnTo>
                  <a:lnTo>
                    <a:pt x="181" y="95"/>
                  </a:lnTo>
                  <a:lnTo>
                    <a:pt x="189" y="100"/>
                  </a:lnTo>
                  <a:lnTo>
                    <a:pt x="196" y="106"/>
                  </a:lnTo>
                  <a:lnTo>
                    <a:pt x="204" y="113"/>
                  </a:lnTo>
                  <a:lnTo>
                    <a:pt x="209" y="121"/>
                  </a:lnTo>
                  <a:lnTo>
                    <a:pt x="215" y="125"/>
                  </a:lnTo>
                  <a:lnTo>
                    <a:pt x="221" y="128"/>
                  </a:lnTo>
                  <a:lnTo>
                    <a:pt x="226" y="132"/>
                  </a:lnTo>
                  <a:lnTo>
                    <a:pt x="232" y="134"/>
                  </a:lnTo>
                  <a:lnTo>
                    <a:pt x="236" y="138"/>
                  </a:lnTo>
                  <a:lnTo>
                    <a:pt x="240" y="143"/>
                  </a:lnTo>
                  <a:lnTo>
                    <a:pt x="244" y="149"/>
                  </a:lnTo>
                  <a:lnTo>
                    <a:pt x="246" y="156"/>
                  </a:lnTo>
                  <a:lnTo>
                    <a:pt x="247" y="157"/>
                  </a:lnTo>
                  <a:lnTo>
                    <a:pt x="248" y="159"/>
                  </a:lnTo>
                  <a:lnTo>
                    <a:pt x="249" y="161"/>
                  </a:lnTo>
                  <a:lnTo>
                    <a:pt x="250" y="163"/>
                  </a:lnTo>
                  <a:lnTo>
                    <a:pt x="251" y="164"/>
                  </a:lnTo>
                  <a:lnTo>
                    <a:pt x="254" y="165"/>
                  </a:lnTo>
                  <a:lnTo>
                    <a:pt x="255" y="165"/>
                  </a:lnTo>
                  <a:lnTo>
                    <a:pt x="258" y="165"/>
                  </a:lnTo>
                  <a:lnTo>
                    <a:pt x="256" y="167"/>
                  </a:lnTo>
                  <a:lnTo>
                    <a:pt x="267" y="178"/>
                  </a:lnTo>
                  <a:lnTo>
                    <a:pt x="277" y="190"/>
                  </a:lnTo>
                  <a:lnTo>
                    <a:pt x="287" y="204"/>
                  </a:lnTo>
                  <a:lnTo>
                    <a:pt x="295" y="217"/>
                  </a:lnTo>
                  <a:lnTo>
                    <a:pt x="301" y="231"/>
                  </a:lnTo>
                  <a:lnTo>
                    <a:pt x="308" y="245"/>
                  </a:lnTo>
                  <a:lnTo>
                    <a:pt x="311" y="261"/>
                  </a:lnTo>
                  <a:lnTo>
                    <a:pt x="314" y="278"/>
                  </a:lnTo>
                  <a:lnTo>
                    <a:pt x="319" y="292"/>
                  </a:lnTo>
                  <a:lnTo>
                    <a:pt x="322" y="305"/>
                  </a:lnTo>
                  <a:lnTo>
                    <a:pt x="323" y="320"/>
                  </a:lnTo>
                  <a:lnTo>
                    <a:pt x="324" y="335"/>
                  </a:lnTo>
                  <a:lnTo>
                    <a:pt x="324" y="349"/>
                  </a:lnTo>
                  <a:lnTo>
                    <a:pt x="325" y="363"/>
                  </a:lnTo>
                  <a:lnTo>
                    <a:pt x="328" y="378"/>
                  </a:lnTo>
                  <a:lnTo>
                    <a:pt x="330" y="392"/>
                  </a:lnTo>
                  <a:lnTo>
                    <a:pt x="332" y="434"/>
                  </a:lnTo>
                  <a:lnTo>
                    <a:pt x="332" y="474"/>
                  </a:lnTo>
                  <a:lnTo>
                    <a:pt x="332" y="516"/>
                  </a:lnTo>
                  <a:lnTo>
                    <a:pt x="330" y="557"/>
                  </a:lnTo>
                  <a:lnTo>
                    <a:pt x="329" y="597"/>
                  </a:lnTo>
                  <a:lnTo>
                    <a:pt x="328" y="639"/>
                  </a:lnTo>
                  <a:lnTo>
                    <a:pt x="328" y="681"/>
                  </a:lnTo>
                  <a:lnTo>
                    <a:pt x="329" y="724"/>
                  </a:lnTo>
                  <a:lnTo>
                    <a:pt x="332" y="737"/>
                  </a:lnTo>
                  <a:lnTo>
                    <a:pt x="330" y="752"/>
                  </a:lnTo>
                  <a:lnTo>
                    <a:pt x="330" y="768"/>
                  </a:lnTo>
                  <a:lnTo>
                    <a:pt x="331" y="783"/>
                  </a:lnTo>
                  <a:lnTo>
                    <a:pt x="331" y="800"/>
                  </a:lnTo>
                  <a:lnTo>
                    <a:pt x="332" y="816"/>
                  </a:lnTo>
                  <a:lnTo>
                    <a:pt x="331" y="832"/>
                  </a:lnTo>
                  <a:lnTo>
                    <a:pt x="330" y="848"/>
                  </a:lnTo>
                  <a:lnTo>
                    <a:pt x="327" y="863"/>
                  </a:lnTo>
                  <a:lnTo>
                    <a:pt x="324" y="863"/>
                  </a:lnTo>
                  <a:lnTo>
                    <a:pt x="322" y="865"/>
                  </a:lnTo>
                  <a:lnTo>
                    <a:pt x="320" y="866"/>
                  </a:lnTo>
                  <a:lnTo>
                    <a:pt x="318" y="866"/>
                  </a:lnTo>
                  <a:lnTo>
                    <a:pt x="315" y="867"/>
                  </a:lnTo>
                  <a:lnTo>
                    <a:pt x="313" y="867"/>
                  </a:lnTo>
                  <a:lnTo>
                    <a:pt x="311" y="866"/>
                  </a:lnTo>
                  <a:lnTo>
                    <a:pt x="309" y="865"/>
                  </a:lnTo>
                  <a:lnTo>
                    <a:pt x="304" y="860"/>
                  </a:lnTo>
                  <a:lnTo>
                    <a:pt x="301" y="855"/>
                  </a:lnTo>
                  <a:lnTo>
                    <a:pt x="298" y="849"/>
                  </a:lnTo>
                  <a:lnTo>
                    <a:pt x="296" y="843"/>
                  </a:lnTo>
                  <a:lnTo>
                    <a:pt x="292" y="830"/>
                  </a:lnTo>
                  <a:lnTo>
                    <a:pt x="290" y="817"/>
                  </a:lnTo>
                  <a:lnTo>
                    <a:pt x="290" y="804"/>
                  </a:lnTo>
                  <a:lnTo>
                    <a:pt x="289" y="789"/>
                  </a:lnTo>
                  <a:lnTo>
                    <a:pt x="288" y="775"/>
                  </a:lnTo>
                  <a:lnTo>
                    <a:pt x="286" y="762"/>
                  </a:lnTo>
                  <a:lnTo>
                    <a:pt x="286" y="743"/>
                  </a:lnTo>
                  <a:lnTo>
                    <a:pt x="287" y="724"/>
                  </a:lnTo>
                  <a:lnTo>
                    <a:pt x="288" y="705"/>
                  </a:lnTo>
                  <a:lnTo>
                    <a:pt x="290" y="686"/>
                  </a:lnTo>
                  <a:lnTo>
                    <a:pt x="291" y="666"/>
                  </a:lnTo>
                  <a:lnTo>
                    <a:pt x="292" y="647"/>
                  </a:lnTo>
                  <a:lnTo>
                    <a:pt x="292" y="627"/>
                  </a:lnTo>
                  <a:lnTo>
                    <a:pt x="291" y="607"/>
                  </a:lnTo>
                  <a:lnTo>
                    <a:pt x="289" y="589"/>
                  </a:lnTo>
                  <a:lnTo>
                    <a:pt x="289" y="571"/>
                  </a:lnTo>
                  <a:lnTo>
                    <a:pt x="290" y="552"/>
                  </a:lnTo>
                  <a:lnTo>
                    <a:pt x="291" y="533"/>
                  </a:lnTo>
                  <a:lnTo>
                    <a:pt x="291" y="514"/>
                  </a:lnTo>
                  <a:lnTo>
                    <a:pt x="291" y="495"/>
                  </a:lnTo>
                  <a:lnTo>
                    <a:pt x="290" y="486"/>
                  </a:lnTo>
                  <a:lnTo>
                    <a:pt x="289" y="477"/>
                  </a:lnTo>
                  <a:lnTo>
                    <a:pt x="287" y="468"/>
                  </a:lnTo>
                  <a:lnTo>
                    <a:pt x="285" y="460"/>
                  </a:lnTo>
                  <a:lnTo>
                    <a:pt x="286" y="440"/>
                  </a:lnTo>
                  <a:lnTo>
                    <a:pt x="285" y="418"/>
                  </a:lnTo>
                  <a:lnTo>
                    <a:pt x="283" y="398"/>
                  </a:lnTo>
                  <a:lnTo>
                    <a:pt x="281" y="377"/>
                  </a:lnTo>
                  <a:lnTo>
                    <a:pt x="279" y="355"/>
                  </a:lnTo>
                  <a:lnTo>
                    <a:pt x="278" y="334"/>
                  </a:lnTo>
                  <a:lnTo>
                    <a:pt x="277" y="312"/>
                  </a:lnTo>
                  <a:lnTo>
                    <a:pt x="277" y="291"/>
                  </a:lnTo>
                  <a:lnTo>
                    <a:pt x="277" y="285"/>
                  </a:lnTo>
                  <a:lnTo>
                    <a:pt x="277" y="280"/>
                  </a:lnTo>
                  <a:lnTo>
                    <a:pt x="275" y="275"/>
                  </a:lnTo>
                  <a:lnTo>
                    <a:pt x="272" y="270"/>
                  </a:lnTo>
                  <a:lnTo>
                    <a:pt x="270" y="267"/>
                  </a:lnTo>
                  <a:lnTo>
                    <a:pt x="267" y="262"/>
                  </a:lnTo>
                  <a:lnTo>
                    <a:pt x="265" y="257"/>
                  </a:lnTo>
                  <a:lnTo>
                    <a:pt x="264" y="252"/>
                  </a:lnTo>
                  <a:lnTo>
                    <a:pt x="256" y="243"/>
                  </a:lnTo>
                  <a:lnTo>
                    <a:pt x="248" y="232"/>
                  </a:lnTo>
                  <a:lnTo>
                    <a:pt x="240" y="223"/>
                  </a:lnTo>
                  <a:lnTo>
                    <a:pt x="233" y="212"/>
                  </a:lnTo>
                  <a:lnTo>
                    <a:pt x="225" y="202"/>
                  </a:lnTo>
                  <a:lnTo>
                    <a:pt x="217" y="194"/>
                  </a:lnTo>
                  <a:lnTo>
                    <a:pt x="207" y="186"/>
                  </a:lnTo>
                  <a:lnTo>
                    <a:pt x="197" y="178"/>
                  </a:lnTo>
                  <a:lnTo>
                    <a:pt x="185" y="162"/>
                  </a:lnTo>
                  <a:lnTo>
                    <a:pt x="172" y="146"/>
                  </a:lnTo>
                  <a:lnTo>
                    <a:pt x="158" y="132"/>
                  </a:lnTo>
                  <a:lnTo>
                    <a:pt x="143" y="119"/>
                  </a:lnTo>
                  <a:lnTo>
                    <a:pt x="128" y="107"/>
                  </a:lnTo>
                  <a:lnTo>
                    <a:pt x="111" y="95"/>
                  </a:lnTo>
                  <a:lnTo>
                    <a:pt x="96" y="83"/>
                  </a:lnTo>
                  <a:lnTo>
                    <a:pt x="81" y="72"/>
                  </a:lnTo>
                  <a:lnTo>
                    <a:pt x="71" y="65"/>
                  </a:lnTo>
                  <a:lnTo>
                    <a:pt x="60" y="60"/>
                  </a:lnTo>
                  <a:lnTo>
                    <a:pt x="49" y="54"/>
                  </a:lnTo>
                  <a:lnTo>
                    <a:pt x="39" y="50"/>
                  </a:lnTo>
                  <a:lnTo>
                    <a:pt x="28" y="45"/>
                  </a:lnTo>
                  <a:lnTo>
                    <a:pt x="18" y="39"/>
                  </a:lnTo>
                  <a:lnTo>
                    <a:pt x="9" y="33"/>
                  </a:lnTo>
                  <a:lnTo>
                    <a:pt x="0" y="26"/>
                  </a:lnTo>
                  <a:lnTo>
                    <a:pt x="6" y="21"/>
                  </a:lnTo>
                  <a:lnTo>
                    <a:pt x="13" y="15"/>
                  </a:lnTo>
                  <a:lnTo>
                    <a:pt x="20" y="11"/>
                  </a:lnTo>
                  <a:lnTo>
                    <a:pt x="27" y="7"/>
                  </a:lnTo>
                  <a:lnTo>
                    <a:pt x="35" y="4"/>
                  </a:lnTo>
                  <a:lnTo>
                    <a:pt x="43" y="2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90" y="26"/>
                  </a:lnTo>
                  <a:close/>
                </a:path>
              </a:pathLst>
            </a:custGeom>
            <a:solidFill>
              <a:srgbClr val="66663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8" name="Freeform 116"/>
            <p:cNvSpPr>
              <a:spLocks/>
            </p:cNvSpPr>
            <p:nvPr/>
          </p:nvSpPr>
          <p:spPr bwMode="auto">
            <a:xfrm>
              <a:off x="4169" y="3892"/>
              <a:ext cx="6" cy="7"/>
            </a:xfrm>
            <a:custGeom>
              <a:avLst/>
              <a:gdLst>
                <a:gd name="T0" fmla="*/ 0 w 37"/>
                <a:gd name="T1" fmla="*/ 0 h 37"/>
                <a:gd name="T2" fmla="*/ 0 w 37"/>
                <a:gd name="T3" fmla="*/ 0 h 37"/>
                <a:gd name="T4" fmla="*/ 0 w 37"/>
                <a:gd name="T5" fmla="*/ 0 h 37"/>
                <a:gd name="T6" fmla="*/ 0 w 37"/>
                <a:gd name="T7" fmla="*/ 0 h 37"/>
                <a:gd name="T8" fmla="*/ 0 w 37"/>
                <a:gd name="T9" fmla="*/ 0 h 37"/>
                <a:gd name="T10" fmla="*/ 0 w 37"/>
                <a:gd name="T11" fmla="*/ 0 h 37"/>
                <a:gd name="T12" fmla="*/ 0 w 37"/>
                <a:gd name="T13" fmla="*/ 0 h 37"/>
                <a:gd name="T14" fmla="*/ 0 w 37"/>
                <a:gd name="T15" fmla="*/ 0 h 37"/>
                <a:gd name="T16" fmla="*/ 0 w 37"/>
                <a:gd name="T17" fmla="*/ 0 h 37"/>
                <a:gd name="T18" fmla="*/ 0 w 37"/>
                <a:gd name="T19" fmla="*/ 0 h 37"/>
                <a:gd name="T20" fmla="*/ 0 w 37"/>
                <a:gd name="T21" fmla="*/ 0 h 37"/>
                <a:gd name="T22" fmla="*/ 0 w 37"/>
                <a:gd name="T23" fmla="*/ 0 h 37"/>
                <a:gd name="T24" fmla="*/ 0 w 37"/>
                <a:gd name="T25" fmla="*/ 0 h 37"/>
                <a:gd name="T26" fmla="*/ 0 w 37"/>
                <a:gd name="T27" fmla="*/ 0 h 37"/>
                <a:gd name="T28" fmla="*/ 0 w 37"/>
                <a:gd name="T29" fmla="*/ 0 h 37"/>
                <a:gd name="T30" fmla="*/ 0 w 37"/>
                <a:gd name="T31" fmla="*/ 0 h 37"/>
                <a:gd name="T32" fmla="*/ 0 w 37"/>
                <a:gd name="T33" fmla="*/ 0 h 37"/>
                <a:gd name="T34" fmla="*/ 0 w 37"/>
                <a:gd name="T35" fmla="*/ 0 h 37"/>
                <a:gd name="T36" fmla="*/ 0 w 37"/>
                <a:gd name="T37" fmla="*/ 0 h 37"/>
                <a:gd name="T38" fmla="*/ 0 w 37"/>
                <a:gd name="T39" fmla="*/ 0 h 37"/>
                <a:gd name="T40" fmla="*/ 0 w 37"/>
                <a:gd name="T41" fmla="*/ 0 h 37"/>
                <a:gd name="T42" fmla="*/ 0 w 37"/>
                <a:gd name="T43" fmla="*/ 0 h 37"/>
                <a:gd name="T44" fmla="*/ 0 w 37"/>
                <a:gd name="T45" fmla="*/ 0 h 37"/>
                <a:gd name="T46" fmla="*/ 0 w 37"/>
                <a:gd name="T47" fmla="*/ 0 h 37"/>
                <a:gd name="T48" fmla="*/ 0 w 37"/>
                <a:gd name="T49" fmla="*/ 0 h 37"/>
                <a:gd name="T50" fmla="*/ 0 w 37"/>
                <a:gd name="T51" fmla="*/ 0 h 37"/>
                <a:gd name="T52" fmla="*/ 0 w 37"/>
                <a:gd name="T53" fmla="*/ 0 h 37"/>
                <a:gd name="T54" fmla="*/ 0 w 37"/>
                <a:gd name="T55" fmla="*/ 0 h 37"/>
                <a:gd name="T56" fmla="*/ 0 w 37"/>
                <a:gd name="T57" fmla="*/ 0 h 37"/>
                <a:gd name="T58" fmla="*/ 0 w 37"/>
                <a:gd name="T59" fmla="*/ 0 h 37"/>
                <a:gd name="T60" fmla="*/ 0 w 37"/>
                <a:gd name="T61" fmla="*/ 0 h 37"/>
                <a:gd name="T62" fmla="*/ 0 w 37"/>
                <a:gd name="T63" fmla="*/ 0 h 37"/>
                <a:gd name="T64" fmla="*/ 0 w 37"/>
                <a:gd name="T65" fmla="*/ 0 h 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7"/>
                <a:gd name="T100" fmla="*/ 0 h 37"/>
                <a:gd name="T101" fmla="*/ 37 w 37"/>
                <a:gd name="T102" fmla="*/ 37 h 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7" h="37">
                  <a:moveTo>
                    <a:pt x="32" y="24"/>
                  </a:moveTo>
                  <a:lnTo>
                    <a:pt x="33" y="25"/>
                  </a:lnTo>
                  <a:lnTo>
                    <a:pt x="33" y="26"/>
                  </a:lnTo>
                  <a:lnTo>
                    <a:pt x="34" y="29"/>
                  </a:lnTo>
                  <a:lnTo>
                    <a:pt x="35" y="30"/>
                  </a:lnTo>
                  <a:lnTo>
                    <a:pt x="35" y="31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7" y="36"/>
                  </a:lnTo>
                  <a:lnTo>
                    <a:pt x="34" y="36"/>
                  </a:lnTo>
                  <a:lnTo>
                    <a:pt x="33" y="37"/>
                  </a:lnTo>
                  <a:lnTo>
                    <a:pt x="32" y="37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7" y="37"/>
                  </a:lnTo>
                  <a:lnTo>
                    <a:pt x="26" y="37"/>
                  </a:lnTo>
                  <a:lnTo>
                    <a:pt x="23" y="37"/>
                  </a:lnTo>
                  <a:lnTo>
                    <a:pt x="22" y="32"/>
                  </a:lnTo>
                  <a:lnTo>
                    <a:pt x="19" y="27"/>
                  </a:lnTo>
                  <a:lnTo>
                    <a:pt x="16" y="24"/>
                  </a:lnTo>
                  <a:lnTo>
                    <a:pt x="11" y="19"/>
                  </a:lnTo>
                  <a:lnTo>
                    <a:pt x="7" y="16"/>
                  </a:lnTo>
                  <a:lnTo>
                    <a:pt x="3" y="11"/>
                  </a:lnTo>
                  <a:lnTo>
                    <a:pt x="1" y="6"/>
                  </a:lnTo>
                  <a:lnTo>
                    <a:pt x="0" y="1"/>
                  </a:lnTo>
                  <a:lnTo>
                    <a:pt x="6" y="0"/>
                  </a:lnTo>
                  <a:lnTo>
                    <a:pt x="10" y="1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1" y="12"/>
                  </a:lnTo>
                  <a:lnTo>
                    <a:pt x="26" y="17"/>
                  </a:lnTo>
                  <a:lnTo>
                    <a:pt x="29" y="20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09" name="Freeform 117"/>
            <p:cNvSpPr>
              <a:spLocks/>
            </p:cNvSpPr>
            <p:nvPr/>
          </p:nvSpPr>
          <p:spPr bwMode="auto">
            <a:xfrm>
              <a:off x="4164" y="3893"/>
              <a:ext cx="23" cy="16"/>
            </a:xfrm>
            <a:custGeom>
              <a:avLst/>
              <a:gdLst>
                <a:gd name="T0" fmla="*/ 0 w 138"/>
                <a:gd name="T1" fmla="*/ 0 h 96"/>
                <a:gd name="T2" fmla="*/ 0 w 138"/>
                <a:gd name="T3" fmla="*/ 0 h 96"/>
                <a:gd name="T4" fmla="*/ 0 w 138"/>
                <a:gd name="T5" fmla="*/ 0 h 96"/>
                <a:gd name="T6" fmla="*/ 0 w 138"/>
                <a:gd name="T7" fmla="*/ 0 h 96"/>
                <a:gd name="T8" fmla="*/ 0 w 138"/>
                <a:gd name="T9" fmla="*/ 0 h 96"/>
                <a:gd name="T10" fmla="*/ 0 w 138"/>
                <a:gd name="T11" fmla="*/ 0 h 96"/>
                <a:gd name="T12" fmla="*/ 0 w 138"/>
                <a:gd name="T13" fmla="*/ 0 h 96"/>
                <a:gd name="T14" fmla="*/ 0 w 138"/>
                <a:gd name="T15" fmla="*/ 0 h 96"/>
                <a:gd name="T16" fmla="*/ 0 w 138"/>
                <a:gd name="T17" fmla="*/ 0 h 96"/>
                <a:gd name="T18" fmla="*/ 0 w 138"/>
                <a:gd name="T19" fmla="*/ 0 h 96"/>
                <a:gd name="T20" fmla="*/ 0 w 138"/>
                <a:gd name="T21" fmla="*/ 0 h 96"/>
                <a:gd name="T22" fmla="*/ 0 w 138"/>
                <a:gd name="T23" fmla="*/ 0 h 96"/>
                <a:gd name="T24" fmla="*/ 0 w 138"/>
                <a:gd name="T25" fmla="*/ 0 h 96"/>
                <a:gd name="T26" fmla="*/ 0 w 138"/>
                <a:gd name="T27" fmla="*/ 0 h 96"/>
                <a:gd name="T28" fmla="*/ 0 w 138"/>
                <a:gd name="T29" fmla="*/ 0 h 96"/>
                <a:gd name="T30" fmla="*/ 0 w 138"/>
                <a:gd name="T31" fmla="*/ 0 h 96"/>
                <a:gd name="T32" fmla="*/ 0 w 138"/>
                <a:gd name="T33" fmla="*/ 0 h 96"/>
                <a:gd name="T34" fmla="*/ 0 w 138"/>
                <a:gd name="T35" fmla="*/ 0 h 96"/>
                <a:gd name="T36" fmla="*/ 0 w 138"/>
                <a:gd name="T37" fmla="*/ 0 h 96"/>
                <a:gd name="T38" fmla="*/ 0 w 138"/>
                <a:gd name="T39" fmla="*/ 0 h 96"/>
                <a:gd name="T40" fmla="*/ 0 w 138"/>
                <a:gd name="T41" fmla="*/ 0 h 96"/>
                <a:gd name="T42" fmla="*/ 0 w 138"/>
                <a:gd name="T43" fmla="*/ 0 h 96"/>
                <a:gd name="T44" fmla="*/ 0 w 138"/>
                <a:gd name="T45" fmla="*/ 0 h 96"/>
                <a:gd name="T46" fmla="*/ 0 w 138"/>
                <a:gd name="T47" fmla="*/ 0 h 96"/>
                <a:gd name="T48" fmla="*/ 0 w 138"/>
                <a:gd name="T49" fmla="*/ 0 h 96"/>
                <a:gd name="T50" fmla="*/ 0 w 138"/>
                <a:gd name="T51" fmla="*/ 0 h 96"/>
                <a:gd name="T52" fmla="*/ 0 w 138"/>
                <a:gd name="T53" fmla="*/ 0 h 96"/>
                <a:gd name="T54" fmla="*/ 0 w 138"/>
                <a:gd name="T55" fmla="*/ 0 h 96"/>
                <a:gd name="T56" fmla="*/ 0 w 138"/>
                <a:gd name="T57" fmla="*/ 0 h 96"/>
                <a:gd name="T58" fmla="*/ 0 w 138"/>
                <a:gd name="T59" fmla="*/ 0 h 96"/>
                <a:gd name="T60" fmla="*/ 0 w 138"/>
                <a:gd name="T61" fmla="*/ 0 h 96"/>
                <a:gd name="T62" fmla="*/ 0 w 138"/>
                <a:gd name="T63" fmla="*/ 0 h 96"/>
                <a:gd name="T64" fmla="*/ 0 w 138"/>
                <a:gd name="T65" fmla="*/ 0 h 96"/>
                <a:gd name="T66" fmla="*/ 0 w 138"/>
                <a:gd name="T67" fmla="*/ 0 h 96"/>
                <a:gd name="T68" fmla="*/ 0 w 138"/>
                <a:gd name="T69" fmla="*/ 0 h 96"/>
                <a:gd name="T70" fmla="*/ 0 w 138"/>
                <a:gd name="T71" fmla="*/ 0 h 96"/>
                <a:gd name="T72" fmla="*/ 0 w 138"/>
                <a:gd name="T73" fmla="*/ 0 h 96"/>
                <a:gd name="T74" fmla="*/ 0 w 138"/>
                <a:gd name="T75" fmla="*/ 0 h 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38"/>
                <a:gd name="T115" fmla="*/ 0 h 96"/>
                <a:gd name="T116" fmla="*/ 138 w 138"/>
                <a:gd name="T117" fmla="*/ 96 h 9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38" h="96">
                  <a:moveTo>
                    <a:pt x="123" y="54"/>
                  </a:moveTo>
                  <a:lnTo>
                    <a:pt x="138" y="74"/>
                  </a:lnTo>
                  <a:lnTo>
                    <a:pt x="127" y="77"/>
                  </a:lnTo>
                  <a:lnTo>
                    <a:pt x="117" y="82"/>
                  </a:lnTo>
                  <a:lnTo>
                    <a:pt x="106" y="87"/>
                  </a:lnTo>
                  <a:lnTo>
                    <a:pt x="95" y="90"/>
                  </a:lnTo>
                  <a:lnTo>
                    <a:pt x="84" y="94"/>
                  </a:lnTo>
                  <a:lnTo>
                    <a:pt x="73" y="96"/>
                  </a:lnTo>
                  <a:lnTo>
                    <a:pt x="61" y="96"/>
                  </a:lnTo>
                  <a:lnTo>
                    <a:pt x="49" y="96"/>
                  </a:lnTo>
                  <a:lnTo>
                    <a:pt x="42" y="90"/>
                  </a:lnTo>
                  <a:lnTo>
                    <a:pt x="35" y="84"/>
                  </a:lnTo>
                  <a:lnTo>
                    <a:pt x="27" y="80"/>
                  </a:lnTo>
                  <a:lnTo>
                    <a:pt x="20" y="74"/>
                  </a:lnTo>
                  <a:lnTo>
                    <a:pt x="14" y="69"/>
                  </a:lnTo>
                  <a:lnTo>
                    <a:pt x="8" y="62"/>
                  </a:lnTo>
                  <a:lnTo>
                    <a:pt x="4" y="54"/>
                  </a:lnTo>
                  <a:lnTo>
                    <a:pt x="0" y="45"/>
                  </a:lnTo>
                  <a:lnTo>
                    <a:pt x="1" y="40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1" y="15"/>
                  </a:lnTo>
                  <a:lnTo>
                    <a:pt x="5" y="13"/>
                  </a:lnTo>
                  <a:lnTo>
                    <a:pt x="9" y="10"/>
                  </a:lnTo>
                  <a:lnTo>
                    <a:pt x="11" y="14"/>
                  </a:lnTo>
                  <a:lnTo>
                    <a:pt x="12" y="15"/>
                  </a:lnTo>
                  <a:lnTo>
                    <a:pt x="15" y="15"/>
                  </a:lnTo>
                  <a:lnTo>
                    <a:pt x="17" y="15"/>
                  </a:lnTo>
                  <a:lnTo>
                    <a:pt x="18" y="15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30" y="17"/>
                  </a:lnTo>
                  <a:lnTo>
                    <a:pt x="35" y="23"/>
                  </a:lnTo>
                  <a:lnTo>
                    <a:pt x="39" y="29"/>
                  </a:lnTo>
                  <a:lnTo>
                    <a:pt x="42" y="35"/>
                  </a:lnTo>
                  <a:lnTo>
                    <a:pt x="47" y="41"/>
                  </a:lnTo>
                  <a:lnTo>
                    <a:pt x="51" y="45"/>
                  </a:lnTo>
                  <a:lnTo>
                    <a:pt x="53" y="46"/>
                  </a:lnTo>
                  <a:lnTo>
                    <a:pt x="57" y="46"/>
                  </a:lnTo>
                  <a:lnTo>
                    <a:pt x="60" y="46"/>
                  </a:lnTo>
                  <a:lnTo>
                    <a:pt x="64" y="45"/>
                  </a:lnTo>
                  <a:lnTo>
                    <a:pt x="67" y="44"/>
                  </a:lnTo>
                  <a:lnTo>
                    <a:pt x="69" y="43"/>
                  </a:lnTo>
                  <a:lnTo>
                    <a:pt x="71" y="40"/>
                  </a:lnTo>
                  <a:lnTo>
                    <a:pt x="73" y="39"/>
                  </a:lnTo>
                  <a:lnTo>
                    <a:pt x="75" y="37"/>
                  </a:lnTo>
                  <a:lnTo>
                    <a:pt x="77" y="34"/>
                  </a:lnTo>
                  <a:lnTo>
                    <a:pt x="77" y="32"/>
                  </a:lnTo>
                  <a:lnTo>
                    <a:pt x="77" y="29"/>
                  </a:lnTo>
                  <a:lnTo>
                    <a:pt x="77" y="28"/>
                  </a:lnTo>
                  <a:lnTo>
                    <a:pt x="77" y="27"/>
                  </a:lnTo>
                  <a:lnTo>
                    <a:pt x="78" y="27"/>
                  </a:lnTo>
                  <a:lnTo>
                    <a:pt x="78" y="26"/>
                  </a:lnTo>
                  <a:lnTo>
                    <a:pt x="79" y="26"/>
                  </a:lnTo>
                  <a:lnTo>
                    <a:pt x="56" y="1"/>
                  </a:lnTo>
                  <a:lnTo>
                    <a:pt x="59" y="0"/>
                  </a:lnTo>
                  <a:lnTo>
                    <a:pt x="62" y="1"/>
                  </a:lnTo>
                  <a:lnTo>
                    <a:pt x="65" y="2"/>
                  </a:lnTo>
                  <a:lnTo>
                    <a:pt x="68" y="3"/>
                  </a:lnTo>
                  <a:lnTo>
                    <a:pt x="71" y="6"/>
                  </a:lnTo>
                  <a:lnTo>
                    <a:pt x="74" y="7"/>
                  </a:lnTo>
                  <a:lnTo>
                    <a:pt x="78" y="9"/>
                  </a:lnTo>
                  <a:lnTo>
                    <a:pt x="80" y="10"/>
                  </a:lnTo>
                  <a:lnTo>
                    <a:pt x="85" y="16"/>
                  </a:lnTo>
                  <a:lnTo>
                    <a:pt x="92" y="21"/>
                  </a:lnTo>
                  <a:lnTo>
                    <a:pt x="98" y="26"/>
                  </a:lnTo>
                  <a:lnTo>
                    <a:pt x="104" y="31"/>
                  </a:lnTo>
                  <a:lnTo>
                    <a:pt x="110" y="35"/>
                  </a:lnTo>
                  <a:lnTo>
                    <a:pt x="115" y="40"/>
                  </a:lnTo>
                  <a:lnTo>
                    <a:pt x="120" y="47"/>
                  </a:lnTo>
                  <a:lnTo>
                    <a:pt x="123" y="54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0" name="Freeform 118"/>
            <p:cNvSpPr>
              <a:spLocks/>
            </p:cNvSpPr>
            <p:nvPr/>
          </p:nvSpPr>
          <p:spPr bwMode="auto">
            <a:xfrm>
              <a:off x="4384" y="3895"/>
              <a:ext cx="47" cy="202"/>
            </a:xfrm>
            <a:custGeom>
              <a:avLst/>
              <a:gdLst>
                <a:gd name="T0" fmla="*/ 0 w 282"/>
                <a:gd name="T1" fmla="*/ 0 h 1209"/>
                <a:gd name="T2" fmla="*/ 0 w 282"/>
                <a:gd name="T3" fmla="*/ 0 h 1209"/>
                <a:gd name="T4" fmla="*/ 0 w 282"/>
                <a:gd name="T5" fmla="*/ 0 h 1209"/>
                <a:gd name="T6" fmla="*/ 0 w 282"/>
                <a:gd name="T7" fmla="*/ 0 h 1209"/>
                <a:gd name="T8" fmla="*/ 0 w 282"/>
                <a:gd name="T9" fmla="*/ 0 h 1209"/>
                <a:gd name="T10" fmla="*/ 0 w 282"/>
                <a:gd name="T11" fmla="*/ 0 h 1209"/>
                <a:gd name="T12" fmla="*/ 0 w 282"/>
                <a:gd name="T13" fmla="*/ 0 h 1209"/>
                <a:gd name="T14" fmla="*/ 0 w 282"/>
                <a:gd name="T15" fmla="*/ 0 h 1209"/>
                <a:gd name="T16" fmla="*/ 0 w 282"/>
                <a:gd name="T17" fmla="*/ 0 h 1209"/>
                <a:gd name="T18" fmla="*/ 0 w 282"/>
                <a:gd name="T19" fmla="*/ 0 h 1209"/>
                <a:gd name="T20" fmla="*/ 0 w 282"/>
                <a:gd name="T21" fmla="*/ 0 h 1209"/>
                <a:gd name="T22" fmla="*/ 0 w 282"/>
                <a:gd name="T23" fmla="*/ 0 h 1209"/>
                <a:gd name="T24" fmla="*/ 0 w 282"/>
                <a:gd name="T25" fmla="*/ 0 h 1209"/>
                <a:gd name="T26" fmla="*/ 0 w 282"/>
                <a:gd name="T27" fmla="*/ 0 h 1209"/>
                <a:gd name="T28" fmla="*/ 0 w 282"/>
                <a:gd name="T29" fmla="*/ 0 h 1209"/>
                <a:gd name="T30" fmla="*/ 0 w 282"/>
                <a:gd name="T31" fmla="*/ 0 h 1209"/>
                <a:gd name="T32" fmla="*/ 0 w 282"/>
                <a:gd name="T33" fmla="*/ 0 h 1209"/>
                <a:gd name="T34" fmla="*/ 0 w 282"/>
                <a:gd name="T35" fmla="*/ 0 h 1209"/>
                <a:gd name="T36" fmla="*/ 0 w 282"/>
                <a:gd name="T37" fmla="*/ 0 h 1209"/>
                <a:gd name="T38" fmla="*/ 0 w 282"/>
                <a:gd name="T39" fmla="*/ 0 h 1209"/>
                <a:gd name="T40" fmla="*/ 0 w 282"/>
                <a:gd name="T41" fmla="*/ 0 h 1209"/>
                <a:gd name="T42" fmla="*/ 0 w 282"/>
                <a:gd name="T43" fmla="*/ 0 h 1209"/>
                <a:gd name="T44" fmla="*/ 0 w 282"/>
                <a:gd name="T45" fmla="*/ 0 h 1209"/>
                <a:gd name="T46" fmla="*/ 0 w 282"/>
                <a:gd name="T47" fmla="*/ 0 h 1209"/>
                <a:gd name="T48" fmla="*/ 0 w 282"/>
                <a:gd name="T49" fmla="*/ 0 h 1209"/>
                <a:gd name="T50" fmla="*/ 0 w 282"/>
                <a:gd name="T51" fmla="*/ 0 h 1209"/>
                <a:gd name="T52" fmla="*/ 0 w 282"/>
                <a:gd name="T53" fmla="*/ 0 h 1209"/>
                <a:gd name="T54" fmla="*/ 0 w 282"/>
                <a:gd name="T55" fmla="*/ 0 h 1209"/>
                <a:gd name="T56" fmla="*/ 0 w 282"/>
                <a:gd name="T57" fmla="*/ 0 h 1209"/>
                <a:gd name="T58" fmla="*/ 0 w 282"/>
                <a:gd name="T59" fmla="*/ 0 h 1209"/>
                <a:gd name="T60" fmla="*/ 0 w 282"/>
                <a:gd name="T61" fmla="*/ 0 h 1209"/>
                <a:gd name="T62" fmla="*/ 0 w 282"/>
                <a:gd name="T63" fmla="*/ 0 h 1209"/>
                <a:gd name="T64" fmla="*/ 0 w 282"/>
                <a:gd name="T65" fmla="*/ 0 h 1209"/>
                <a:gd name="T66" fmla="*/ 0 w 282"/>
                <a:gd name="T67" fmla="*/ 0 h 1209"/>
                <a:gd name="T68" fmla="*/ 0 w 282"/>
                <a:gd name="T69" fmla="*/ 0 h 1209"/>
                <a:gd name="T70" fmla="*/ 0 w 282"/>
                <a:gd name="T71" fmla="*/ 0 h 1209"/>
                <a:gd name="T72" fmla="*/ 0 w 282"/>
                <a:gd name="T73" fmla="*/ 0 h 1209"/>
                <a:gd name="T74" fmla="*/ 0 w 282"/>
                <a:gd name="T75" fmla="*/ 0 h 1209"/>
                <a:gd name="T76" fmla="*/ 0 w 282"/>
                <a:gd name="T77" fmla="*/ 0 h 1209"/>
                <a:gd name="T78" fmla="*/ 0 w 282"/>
                <a:gd name="T79" fmla="*/ 0 h 1209"/>
                <a:gd name="T80" fmla="*/ 0 w 282"/>
                <a:gd name="T81" fmla="*/ 0 h 1209"/>
                <a:gd name="T82" fmla="*/ 0 w 282"/>
                <a:gd name="T83" fmla="*/ 0 h 1209"/>
                <a:gd name="T84" fmla="*/ 0 w 282"/>
                <a:gd name="T85" fmla="*/ 0 h 1209"/>
                <a:gd name="T86" fmla="*/ 0 w 282"/>
                <a:gd name="T87" fmla="*/ 0 h 1209"/>
                <a:gd name="T88" fmla="*/ 0 w 282"/>
                <a:gd name="T89" fmla="*/ 0 h 1209"/>
                <a:gd name="T90" fmla="*/ 0 w 282"/>
                <a:gd name="T91" fmla="*/ 0 h 1209"/>
                <a:gd name="T92" fmla="*/ 0 w 282"/>
                <a:gd name="T93" fmla="*/ 0 h 1209"/>
                <a:gd name="T94" fmla="*/ 0 w 282"/>
                <a:gd name="T95" fmla="*/ 0 h 1209"/>
                <a:gd name="T96" fmla="*/ 0 w 282"/>
                <a:gd name="T97" fmla="*/ 0 h 1209"/>
                <a:gd name="T98" fmla="*/ 0 w 282"/>
                <a:gd name="T99" fmla="*/ 0 h 1209"/>
                <a:gd name="T100" fmla="*/ 0 w 282"/>
                <a:gd name="T101" fmla="*/ 0 h 1209"/>
                <a:gd name="T102" fmla="*/ 0 w 282"/>
                <a:gd name="T103" fmla="*/ 0 h 1209"/>
                <a:gd name="T104" fmla="*/ 0 w 282"/>
                <a:gd name="T105" fmla="*/ 0 h 1209"/>
                <a:gd name="T106" fmla="*/ 0 w 282"/>
                <a:gd name="T107" fmla="*/ 0 h 1209"/>
                <a:gd name="T108" fmla="*/ 0 w 282"/>
                <a:gd name="T109" fmla="*/ 0 h 1209"/>
                <a:gd name="T110" fmla="*/ 0 w 282"/>
                <a:gd name="T111" fmla="*/ 0 h 1209"/>
                <a:gd name="T112" fmla="*/ 0 w 282"/>
                <a:gd name="T113" fmla="*/ 0 h 1209"/>
                <a:gd name="T114" fmla="*/ 0 w 282"/>
                <a:gd name="T115" fmla="*/ 0 h 1209"/>
                <a:gd name="T116" fmla="*/ 0 w 282"/>
                <a:gd name="T117" fmla="*/ 0 h 1209"/>
                <a:gd name="T118" fmla="*/ 0 w 282"/>
                <a:gd name="T119" fmla="*/ 0 h 120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2"/>
                <a:gd name="T181" fmla="*/ 0 h 1209"/>
                <a:gd name="T182" fmla="*/ 282 w 282"/>
                <a:gd name="T183" fmla="*/ 1209 h 120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2" h="1209">
                  <a:moveTo>
                    <a:pt x="229" y="9"/>
                  </a:moveTo>
                  <a:lnTo>
                    <a:pt x="229" y="13"/>
                  </a:lnTo>
                  <a:lnTo>
                    <a:pt x="229" y="14"/>
                  </a:lnTo>
                  <a:lnTo>
                    <a:pt x="230" y="15"/>
                  </a:lnTo>
                  <a:lnTo>
                    <a:pt x="232" y="15"/>
                  </a:lnTo>
                  <a:lnTo>
                    <a:pt x="234" y="17"/>
                  </a:lnTo>
                  <a:lnTo>
                    <a:pt x="236" y="17"/>
                  </a:lnTo>
                  <a:lnTo>
                    <a:pt x="238" y="18"/>
                  </a:lnTo>
                  <a:lnTo>
                    <a:pt x="239" y="19"/>
                  </a:lnTo>
                  <a:lnTo>
                    <a:pt x="249" y="32"/>
                  </a:lnTo>
                  <a:lnTo>
                    <a:pt x="256" y="45"/>
                  </a:lnTo>
                  <a:lnTo>
                    <a:pt x="262" y="58"/>
                  </a:lnTo>
                  <a:lnTo>
                    <a:pt x="266" y="73"/>
                  </a:lnTo>
                  <a:lnTo>
                    <a:pt x="270" y="88"/>
                  </a:lnTo>
                  <a:lnTo>
                    <a:pt x="272" y="104"/>
                  </a:lnTo>
                  <a:lnTo>
                    <a:pt x="274" y="119"/>
                  </a:lnTo>
                  <a:lnTo>
                    <a:pt x="274" y="136"/>
                  </a:lnTo>
                  <a:lnTo>
                    <a:pt x="274" y="168"/>
                  </a:lnTo>
                  <a:lnTo>
                    <a:pt x="274" y="202"/>
                  </a:lnTo>
                  <a:lnTo>
                    <a:pt x="275" y="218"/>
                  </a:lnTo>
                  <a:lnTo>
                    <a:pt x="275" y="234"/>
                  </a:lnTo>
                  <a:lnTo>
                    <a:pt x="277" y="249"/>
                  </a:lnTo>
                  <a:lnTo>
                    <a:pt x="280" y="265"/>
                  </a:lnTo>
                  <a:lnTo>
                    <a:pt x="282" y="297"/>
                  </a:lnTo>
                  <a:lnTo>
                    <a:pt x="282" y="330"/>
                  </a:lnTo>
                  <a:lnTo>
                    <a:pt x="281" y="365"/>
                  </a:lnTo>
                  <a:lnTo>
                    <a:pt x="280" y="400"/>
                  </a:lnTo>
                  <a:lnTo>
                    <a:pt x="278" y="434"/>
                  </a:lnTo>
                  <a:lnTo>
                    <a:pt x="277" y="469"/>
                  </a:lnTo>
                  <a:lnTo>
                    <a:pt x="277" y="503"/>
                  </a:lnTo>
                  <a:lnTo>
                    <a:pt x="278" y="538"/>
                  </a:lnTo>
                  <a:lnTo>
                    <a:pt x="275" y="558"/>
                  </a:lnTo>
                  <a:lnTo>
                    <a:pt x="275" y="580"/>
                  </a:lnTo>
                  <a:lnTo>
                    <a:pt x="274" y="600"/>
                  </a:lnTo>
                  <a:lnTo>
                    <a:pt x="275" y="620"/>
                  </a:lnTo>
                  <a:lnTo>
                    <a:pt x="274" y="642"/>
                  </a:lnTo>
                  <a:lnTo>
                    <a:pt x="274" y="662"/>
                  </a:lnTo>
                  <a:lnTo>
                    <a:pt x="272" y="684"/>
                  </a:lnTo>
                  <a:lnTo>
                    <a:pt x="267" y="704"/>
                  </a:lnTo>
                  <a:lnTo>
                    <a:pt x="266" y="740"/>
                  </a:lnTo>
                  <a:lnTo>
                    <a:pt x="264" y="775"/>
                  </a:lnTo>
                  <a:lnTo>
                    <a:pt x="261" y="811"/>
                  </a:lnTo>
                  <a:lnTo>
                    <a:pt x="256" y="846"/>
                  </a:lnTo>
                  <a:lnTo>
                    <a:pt x="252" y="880"/>
                  </a:lnTo>
                  <a:lnTo>
                    <a:pt x="246" y="916"/>
                  </a:lnTo>
                  <a:lnTo>
                    <a:pt x="242" y="951"/>
                  </a:lnTo>
                  <a:lnTo>
                    <a:pt x="238" y="987"/>
                  </a:lnTo>
                  <a:lnTo>
                    <a:pt x="235" y="991"/>
                  </a:lnTo>
                  <a:lnTo>
                    <a:pt x="233" y="997"/>
                  </a:lnTo>
                  <a:lnTo>
                    <a:pt x="232" y="1003"/>
                  </a:lnTo>
                  <a:lnTo>
                    <a:pt x="230" y="1009"/>
                  </a:lnTo>
                  <a:lnTo>
                    <a:pt x="228" y="1015"/>
                  </a:lnTo>
                  <a:lnTo>
                    <a:pt x="227" y="1021"/>
                  </a:lnTo>
                  <a:lnTo>
                    <a:pt x="224" y="1027"/>
                  </a:lnTo>
                  <a:lnTo>
                    <a:pt x="223" y="1034"/>
                  </a:lnTo>
                  <a:lnTo>
                    <a:pt x="218" y="1045"/>
                  </a:lnTo>
                  <a:lnTo>
                    <a:pt x="211" y="1055"/>
                  </a:lnTo>
                  <a:lnTo>
                    <a:pt x="206" y="1065"/>
                  </a:lnTo>
                  <a:lnTo>
                    <a:pt x="198" y="1076"/>
                  </a:lnTo>
                  <a:lnTo>
                    <a:pt x="191" y="1086"/>
                  </a:lnTo>
                  <a:lnTo>
                    <a:pt x="186" y="1096"/>
                  </a:lnTo>
                  <a:lnTo>
                    <a:pt x="179" y="1107"/>
                  </a:lnTo>
                  <a:lnTo>
                    <a:pt x="174" y="1118"/>
                  </a:lnTo>
                  <a:lnTo>
                    <a:pt x="168" y="1124"/>
                  </a:lnTo>
                  <a:lnTo>
                    <a:pt x="162" y="1130"/>
                  </a:lnTo>
                  <a:lnTo>
                    <a:pt x="157" y="1136"/>
                  </a:lnTo>
                  <a:lnTo>
                    <a:pt x="151" y="1143"/>
                  </a:lnTo>
                  <a:lnTo>
                    <a:pt x="146" y="1149"/>
                  </a:lnTo>
                  <a:lnTo>
                    <a:pt x="140" y="1155"/>
                  </a:lnTo>
                  <a:lnTo>
                    <a:pt x="134" y="1160"/>
                  </a:lnTo>
                  <a:lnTo>
                    <a:pt x="126" y="1163"/>
                  </a:lnTo>
                  <a:lnTo>
                    <a:pt x="121" y="1173"/>
                  </a:lnTo>
                  <a:lnTo>
                    <a:pt x="121" y="1172"/>
                  </a:lnTo>
                  <a:lnTo>
                    <a:pt x="116" y="1172"/>
                  </a:lnTo>
                  <a:lnTo>
                    <a:pt x="113" y="1173"/>
                  </a:lnTo>
                  <a:lnTo>
                    <a:pt x="108" y="1174"/>
                  </a:lnTo>
                  <a:lnTo>
                    <a:pt x="104" y="1178"/>
                  </a:lnTo>
                  <a:lnTo>
                    <a:pt x="101" y="1180"/>
                  </a:lnTo>
                  <a:lnTo>
                    <a:pt x="96" y="1182"/>
                  </a:lnTo>
                  <a:lnTo>
                    <a:pt x="92" y="1185"/>
                  </a:lnTo>
                  <a:lnTo>
                    <a:pt x="87" y="1186"/>
                  </a:lnTo>
                  <a:lnTo>
                    <a:pt x="76" y="1188"/>
                  </a:lnTo>
                  <a:lnTo>
                    <a:pt x="66" y="1192"/>
                  </a:lnTo>
                  <a:lnTo>
                    <a:pt x="55" y="1195"/>
                  </a:lnTo>
                  <a:lnTo>
                    <a:pt x="45" y="1199"/>
                  </a:lnTo>
                  <a:lnTo>
                    <a:pt x="35" y="1203"/>
                  </a:lnTo>
                  <a:lnTo>
                    <a:pt x="24" y="1205"/>
                  </a:lnTo>
                  <a:lnTo>
                    <a:pt x="15" y="1207"/>
                  </a:lnTo>
                  <a:lnTo>
                    <a:pt x="5" y="1209"/>
                  </a:lnTo>
                  <a:lnTo>
                    <a:pt x="5" y="1205"/>
                  </a:lnTo>
                  <a:lnTo>
                    <a:pt x="5" y="1200"/>
                  </a:lnTo>
                  <a:lnTo>
                    <a:pt x="3" y="1197"/>
                  </a:lnTo>
                  <a:lnTo>
                    <a:pt x="2" y="1192"/>
                  </a:lnTo>
                  <a:lnTo>
                    <a:pt x="1" y="1188"/>
                  </a:lnTo>
                  <a:lnTo>
                    <a:pt x="0" y="1184"/>
                  </a:lnTo>
                  <a:lnTo>
                    <a:pt x="1" y="1180"/>
                  </a:lnTo>
                  <a:lnTo>
                    <a:pt x="5" y="1175"/>
                  </a:lnTo>
                  <a:lnTo>
                    <a:pt x="2" y="1172"/>
                  </a:lnTo>
                  <a:lnTo>
                    <a:pt x="1" y="1168"/>
                  </a:lnTo>
                  <a:lnTo>
                    <a:pt x="1" y="1163"/>
                  </a:lnTo>
                  <a:lnTo>
                    <a:pt x="1" y="1158"/>
                  </a:lnTo>
                  <a:lnTo>
                    <a:pt x="2" y="1154"/>
                  </a:lnTo>
                  <a:lnTo>
                    <a:pt x="2" y="1149"/>
                  </a:lnTo>
                  <a:lnTo>
                    <a:pt x="3" y="1144"/>
                  </a:lnTo>
                  <a:lnTo>
                    <a:pt x="2" y="1138"/>
                  </a:lnTo>
                  <a:lnTo>
                    <a:pt x="5" y="1075"/>
                  </a:lnTo>
                  <a:lnTo>
                    <a:pt x="6" y="1010"/>
                  </a:lnTo>
                  <a:lnTo>
                    <a:pt x="6" y="948"/>
                  </a:lnTo>
                  <a:lnTo>
                    <a:pt x="6" y="885"/>
                  </a:lnTo>
                  <a:lnTo>
                    <a:pt x="6" y="823"/>
                  </a:lnTo>
                  <a:lnTo>
                    <a:pt x="6" y="761"/>
                  </a:lnTo>
                  <a:lnTo>
                    <a:pt x="7" y="698"/>
                  </a:lnTo>
                  <a:lnTo>
                    <a:pt x="8" y="635"/>
                  </a:lnTo>
                  <a:lnTo>
                    <a:pt x="9" y="627"/>
                  </a:lnTo>
                  <a:lnTo>
                    <a:pt x="10" y="620"/>
                  </a:lnTo>
                  <a:lnTo>
                    <a:pt x="9" y="613"/>
                  </a:lnTo>
                  <a:lnTo>
                    <a:pt x="9" y="605"/>
                  </a:lnTo>
                  <a:lnTo>
                    <a:pt x="9" y="598"/>
                  </a:lnTo>
                  <a:lnTo>
                    <a:pt x="11" y="591"/>
                  </a:lnTo>
                  <a:lnTo>
                    <a:pt x="12" y="587"/>
                  </a:lnTo>
                  <a:lnTo>
                    <a:pt x="15" y="585"/>
                  </a:lnTo>
                  <a:lnTo>
                    <a:pt x="17" y="582"/>
                  </a:lnTo>
                  <a:lnTo>
                    <a:pt x="20" y="580"/>
                  </a:lnTo>
                  <a:lnTo>
                    <a:pt x="24" y="581"/>
                  </a:lnTo>
                  <a:lnTo>
                    <a:pt x="29" y="580"/>
                  </a:lnTo>
                  <a:lnTo>
                    <a:pt x="32" y="579"/>
                  </a:lnTo>
                  <a:lnTo>
                    <a:pt x="34" y="577"/>
                  </a:lnTo>
                  <a:lnTo>
                    <a:pt x="39" y="573"/>
                  </a:lnTo>
                  <a:lnTo>
                    <a:pt x="42" y="565"/>
                  </a:lnTo>
                  <a:lnTo>
                    <a:pt x="44" y="558"/>
                  </a:lnTo>
                  <a:lnTo>
                    <a:pt x="47" y="550"/>
                  </a:lnTo>
                  <a:lnTo>
                    <a:pt x="49" y="544"/>
                  </a:lnTo>
                  <a:lnTo>
                    <a:pt x="53" y="538"/>
                  </a:lnTo>
                  <a:lnTo>
                    <a:pt x="56" y="522"/>
                  </a:lnTo>
                  <a:lnTo>
                    <a:pt x="59" y="507"/>
                  </a:lnTo>
                  <a:lnTo>
                    <a:pt x="60" y="493"/>
                  </a:lnTo>
                  <a:lnTo>
                    <a:pt x="60" y="478"/>
                  </a:lnTo>
                  <a:lnTo>
                    <a:pt x="61" y="464"/>
                  </a:lnTo>
                  <a:lnTo>
                    <a:pt x="61" y="449"/>
                  </a:lnTo>
                  <a:lnTo>
                    <a:pt x="62" y="434"/>
                  </a:lnTo>
                  <a:lnTo>
                    <a:pt x="64" y="417"/>
                  </a:lnTo>
                  <a:lnTo>
                    <a:pt x="62" y="404"/>
                  </a:lnTo>
                  <a:lnTo>
                    <a:pt x="61" y="390"/>
                  </a:lnTo>
                  <a:lnTo>
                    <a:pt x="61" y="376"/>
                  </a:lnTo>
                  <a:lnTo>
                    <a:pt x="61" y="361"/>
                  </a:lnTo>
                  <a:lnTo>
                    <a:pt x="61" y="347"/>
                  </a:lnTo>
                  <a:lnTo>
                    <a:pt x="61" y="332"/>
                  </a:lnTo>
                  <a:lnTo>
                    <a:pt x="62" y="316"/>
                  </a:lnTo>
                  <a:lnTo>
                    <a:pt x="64" y="302"/>
                  </a:lnTo>
                  <a:lnTo>
                    <a:pt x="61" y="166"/>
                  </a:lnTo>
                  <a:lnTo>
                    <a:pt x="62" y="159"/>
                  </a:lnTo>
                  <a:lnTo>
                    <a:pt x="63" y="150"/>
                  </a:lnTo>
                  <a:lnTo>
                    <a:pt x="63" y="141"/>
                  </a:lnTo>
                  <a:lnTo>
                    <a:pt x="63" y="132"/>
                  </a:lnTo>
                  <a:lnTo>
                    <a:pt x="63" y="123"/>
                  </a:lnTo>
                  <a:lnTo>
                    <a:pt x="62" y="114"/>
                  </a:lnTo>
                  <a:lnTo>
                    <a:pt x="62" y="105"/>
                  </a:lnTo>
                  <a:lnTo>
                    <a:pt x="63" y="95"/>
                  </a:lnTo>
                  <a:lnTo>
                    <a:pt x="61" y="86"/>
                  </a:lnTo>
                  <a:lnTo>
                    <a:pt x="60" y="76"/>
                  </a:lnTo>
                  <a:lnTo>
                    <a:pt x="59" y="67"/>
                  </a:lnTo>
                  <a:lnTo>
                    <a:pt x="58" y="57"/>
                  </a:lnTo>
                  <a:lnTo>
                    <a:pt x="58" y="48"/>
                  </a:lnTo>
                  <a:lnTo>
                    <a:pt x="56" y="38"/>
                  </a:lnTo>
                  <a:lnTo>
                    <a:pt x="56" y="29"/>
                  </a:lnTo>
                  <a:lnTo>
                    <a:pt x="55" y="19"/>
                  </a:lnTo>
                  <a:lnTo>
                    <a:pt x="58" y="17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8" y="15"/>
                  </a:lnTo>
                  <a:lnTo>
                    <a:pt x="71" y="15"/>
                  </a:lnTo>
                  <a:lnTo>
                    <a:pt x="75" y="15"/>
                  </a:lnTo>
                  <a:lnTo>
                    <a:pt x="79" y="15"/>
                  </a:lnTo>
                  <a:lnTo>
                    <a:pt x="82" y="13"/>
                  </a:lnTo>
                  <a:lnTo>
                    <a:pt x="100" y="8"/>
                  </a:lnTo>
                  <a:lnTo>
                    <a:pt x="118" y="5"/>
                  </a:lnTo>
                  <a:lnTo>
                    <a:pt x="137" y="1"/>
                  </a:lnTo>
                  <a:lnTo>
                    <a:pt x="156" y="0"/>
                  </a:lnTo>
                  <a:lnTo>
                    <a:pt x="175" y="0"/>
                  </a:lnTo>
                  <a:lnTo>
                    <a:pt x="192" y="1"/>
                  </a:lnTo>
                  <a:lnTo>
                    <a:pt x="211" y="5"/>
                  </a:lnTo>
                  <a:lnTo>
                    <a:pt x="229" y="9"/>
                  </a:lnTo>
                  <a:close/>
                </a:path>
              </a:pathLst>
            </a:custGeom>
            <a:solidFill>
              <a:srgbClr val="82B88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1" name="Freeform 119"/>
            <p:cNvSpPr>
              <a:spLocks/>
            </p:cNvSpPr>
            <p:nvPr/>
          </p:nvSpPr>
          <p:spPr bwMode="auto">
            <a:xfrm>
              <a:off x="4083" y="3896"/>
              <a:ext cx="71" cy="222"/>
            </a:xfrm>
            <a:custGeom>
              <a:avLst/>
              <a:gdLst>
                <a:gd name="T0" fmla="*/ 0 w 430"/>
                <a:gd name="T1" fmla="*/ 0 h 1329"/>
                <a:gd name="T2" fmla="*/ 0 w 430"/>
                <a:gd name="T3" fmla="*/ 0 h 1329"/>
                <a:gd name="T4" fmla="*/ 0 w 430"/>
                <a:gd name="T5" fmla="*/ 0 h 1329"/>
                <a:gd name="T6" fmla="*/ 0 w 430"/>
                <a:gd name="T7" fmla="*/ 0 h 1329"/>
                <a:gd name="T8" fmla="*/ 0 w 430"/>
                <a:gd name="T9" fmla="*/ 0 h 1329"/>
                <a:gd name="T10" fmla="*/ 0 w 430"/>
                <a:gd name="T11" fmla="*/ 0 h 1329"/>
                <a:gd name="T12" fmla="*/ 0 w 430"/>
                <a:gd name="T13" fmla="*/ 0 h 1329"/>
                <a:gd name="T14" fmla="*/ 0 w 430"/>
                <a:gd name="T15" fmla="*/ 0 h 1329"/>
                <a:gd name="T16" fmla="*/ 0 w 430"/>
                <a:gd name="T17" fmla="*/ 0 h 1329"/>
                <a:gd name="T18" fmla="*/ 0 w 430"/>
                <a:gd name="T19" fmla="*/ 0 h 1329"/>
                <a:gd name="T20" fmla="*/ 0 w 430"/>
                <a:gd name="T21" fmla="*/ 0 h 1329"/>
                <a:gd name="T22" fmla="*/ 0 w 430"/>
                <a:gd name="T23" fmla="*/ 0 h 1329"/>
                <a:gd name="T24" fmla="*/ 0 w 430"/>
                <a:gd name="T25" fmla="*/ 0 h 1329"/>
                <a:gd name="T26" fmla="*/ 0 w 430"/>
                <a:gd name="T27" fmla="*/ 0 h 1329"/>
                <a:gd name="T28" fmla="*/ 0 w 430"/>
                <a:gd name="T29" fmla="*/ 0 h 1329"/>
                <a:gd name="T30" fmla="*/ 0 w 430"/>
                <a:gd name="T31" fmla="*/ 0 h 1329"/>
                <a:gd name="T32" fmla="*/ 0 w 430"/>
                <a:gd name="T33" fmla="*/ 0 h 1329"/>
                <a:gd name="T34" fmla="*/ 0 w 430"/>
                <a:gd name="T35" fmla="*/ 0 h 1329"/>
                <a:gd name="T36" fmla="*/ 0 w 430"/>
                <a:gd name="T37" fmla="*/ 0 h 1329"/>
                <a:gd name="T38" fmla="*/ 0 w 430"/>
                <a:gd name="T39" fmla="*/ 0 h 1329"/>
                <a:gd name="T40" fmla="*/ 0 w 430"/>
                <a:gd name="T41" fmla="*/ 0 h 1329"/>
                <a:gd name="T42" fmla="*/ 0 w 430"/>
                <a:gd name="T43" fmla="*/ 0 h 1329"/>
                <a:gd name="T44" fmla="*/ 0 w 430"/>
                <a:gd name="T45" fmla="*/ 0 h 1329"/>
                <a:gd name="T46" fmla="*/ 0 w 430"/>
                <a:gd name="T47" fmla="*/ 0 h 1329"/>
                <a:gd name="T48" fmla="*/ 0 w 430"/>
                <a:gd name="T49" fmla="*/ 0 h 1329"/>
                <a:gd name="T50" fmla="*/ 0 w 430"/>
                <a:gd name="T51" fmla="*/ 0 h 1329"/>
                <a:gd name="T52" fmla="*/ 0 w 430"/>
                <a:gd name="T53" fmla="*/ 0 h 1329"/>
                <a:gd name="T54" fmla="*/ 0 w 430"/>
                <a:gd name="T55" fmla="*/ 0 h 1329"/>
                <a:gd name="T56" fmla="*/ 0 w 430"/>
                <a:gd name="T57" fmla="*/ 0 h 1329"/>
                <a:gd name="T58" fmla="*/ 0 w 430"/>
                <a:gd name="T59" fmla="*/ 0 h 1329"/>
                <a:gd name="T60" fmla="*/ 0 w 430"/>
                <a:gd name="T61" fmla="*/ 0 h 1329"/>
                <a:gd name="T62" fmla="*/ 0 w 430"/>
                <a:gd name="T63" fmla="*/ 0 h 1329"/>
                <a:gd name="T64" fmla="*/ 0 w 430"/>
                <a:gd name="T65" fmla="*/ 0 h 1329"/>
                <a:gd name="T66" fmla="*/ 0 w 430"/>
                <a:gd name="T67" fmla="*/ 0 h 1329"/>
                <a:gd name="T68" fmla="*/ 0 w 430"/>
                <a:gd name="T69" fmla="*/ 0 h 1329"/>
                <a:gd name="T70" fmla="*/ 0 w 430"/>
                <a:gd name="T71" fmla="*/ 0 h 1329"/>
                <a:gd name="T72" fmla="*/ 0 w 430"/>
                <a:gd name="T73" fmla="*/ 0 h 1329"/>
                <a:gd name="T74" fmla="*/ 0 w 430"/>
                <a:gd name="T75" fmla="*/ 0 h 1329"/>
                <a:gd name="T76" fmla="*/ 0 w 430"/>
                <a:gd name="T77" fmla="*/ 0 h 1329"/>
                <a:gd name="T78" fmla="*/ 0 w 430"/>
                <a:gd name="T79" fmla="*/ 0 h 1329"/>
                <a:gd name="T80" fmla="*/ 0 w 430"/>
                <a:gd name="T81" fmla="*/ 0 h 1329"/>
                <a:gd name="T82" fmla="*/ 0 w 430"/>
                <a:gd name="T83" fmla="*/ 0 h 1329"/>
                <a:gd name="T84" fmla="*/ 0 w 430"/>
                <a:gd name="T85" fmla="*/ 0 h 1329"/>
                <a:gd name="T86" fmla="*/ 0 w 430"/>
                <a:gd name="T87" fmla="*/ 0 h 1329"/>
                <a:gd name="T88" fmla="*/ 0 w 430"/>
                <a:gd name="T89" fmla="*/ 0 h 1329"/>
                <a:gd name="T90" fmla="*/ 0 w 430"/>
                <a:gd name="T91" fmla="*/ 0 h 1329"/>
                <a:gd name="T92" fmla="*/ 0 w 430"/>
                <a:gd name="T93" fmla="*/ 0 h 1329"/>
                <a:gd name="T94" fmla="*/ 0 w 430"/>
                <a:gd name="T95" fmla="*/ 0 h 1329"/>
                <a:gd name="T96" fmla="*/ 0 w 430"/>
                <a:gd name="T97" fmla="*/ 0 h 1329"/>
                <a:gd name="T98" fmla="*/ 0 w 430"/>
                <a:gd name="T99" fmla="*/ 0 h 1329"/>
                <a:gd name="T100" fmla="*/ 0 w 430"/>
                <a:gd name="T101" fmla="*/ 0 h 1329"/>
                <a:gd name="T102" fmla="*/ 0 w 430"/>
                <a:gd name="T103" fmla="*/ 0 h 132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30"/>
                <a:gd name="T157" fmla="*/ 0 h 1329"/>
                <a:gd name="T158" fmla="*/ 430 w 430"/>
                <a:gd name="T159" fmla="*/ 1329 h 132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30" h="1329">
                  <a:moveTo>
                    <a:pt x="362" y="43"/>
                  </a:moveTo>
                  <a:lnTo>
                    <a:pt x="366" y="47"/>
                  </a:lnTo>
                  <a:lnTo>
                    <a:pt x="371" y="51"/>
                  </a:lnTo>
                  <a:lnTo>
                    <a:pt x="378" y="53"/>
                  </a:lnTo>
                  <a:lnTo>
                    <a:pt x="384" y="56"/>
                  </a:lnTo>
                  <a:lnTo>
                    <a:pt x="389" y="59"/>
                  </a:lnTo>
                  <a:lnTo>
                    <a:pt x="395" y="63"/>
                  </a:lnTo>
                  <a:lnTo>
                    <a:pt x="399" y="68"/>
                  </a:lnTo>
                  <a:lnTo>
                    <a:pt x="404" y="74"/>
                  </a:lnTo>
                  <a:lnTo>
                    <a:pt x="408" y="75"/>
                  </a:lnTo>
                  <a:lnTo>
                    <a:pt x="411" y="77"/>
                  </a:lnTo>
                  <a:lnTo>
                    <a:pt x="415" y="80"/>
                  </a:lnTo>
                  <a:lnTo>
                    <a:pt x="419" y="83"/>
                  </a:lnTo>
                  <a:lnTo>
                    <a:pt x="421" y="87"/>
                  </a:lnTo>
                  <a:lnTo>
                    <a:pt x="425" y="90"/>
                  </a:lnTo>
                  <a:lnTo>
                    <a:pt x="428" y="95"/>
                  </a:lnTo>
                  <a:lnTo>
                    <a:pt x="430" y="99"/>
                  </a:lnTo>
                  <a:lnTo>
                    <a:pt x="422" y="99"/>
                  </a:lnTo>
                  <a:lnTo>
                    <a:pt x="415" y="100"/>
                  </a:lnTo>
                  <a:lnTo>
                    <a:pt x="407" y="102"/>
                  </a:lnTo>
                  <a:lnTo>
                    <a:pt x="399" y="105"/>
                  </a:lnTo>
                  <a:lnTo>
                    <a:pt x="384" y="111"/>
                  </a:lnTo>
                  <a:lnTo>
                    <a:pt x="369" y="119"/>
                  </a:lnTo>
                  <a:lnTo>
                    <a:pt x="356" y="129"/>
                  </a:lnTo>
                  <a:lnTo>
                    <a:pt x="342" y="139"/>
                  </a:lnTo>
                  <a:lnTo>
                    <a:pt x="327" y="149"/>
                  </a:lnTo>
                  <a:lnTo>
                    <a:pt x="314" y="157"/>
                  </a:lnTo>
                  <a:lnTo>
                    <a:pt x="306" y="163"/>
                  </a:lnTo>
                  <a:lnTo>
                    <a:pt x="300" y="169"/>
                  </a:lnTo>
                  <a:lnTo>
                    <a:pt x="292" y="174"/>
                  </a:lnTo>
                  <a:lnTo>
                    <a:pt x="284" y="179"/>
                  </a:lnTo>
                  <a:lnTo>
                    <a:pt x="278" y="185"/>
                  </a:lnTo>
                  <a:lnTo>
                    <a:pt x="270" y="191"/>
                  </a:lnTo>
                  <a:lnTo>
                    <a:pt x="264" y="197"/>
                  </a:lnTo>
                  <a:lnTo>
                    <a:pt x="259" y="205"/>
                  </a:lnTo>
                  <a:lnTo>
                    <a:pt x="247" y="217"/>
                  </a:lnTo>
                  <a:lnTo>
                    <a:pt x="248" y="218"/>
                  </a:lnTo>
                  <a:lnTo>
                    <a:pt x="242" y="228"/>
                  </a:lnTo>
                  <a:lnTo>
                    <a:pt x="236" y="237"/>
                  </a:lnTo>
                  <a:lnTo>
                    <a:pt x="230" y="247"/>
                  </a:lnTo>
                  <a:lnTo>
                    <a:pt x="224" y="257"/>
                  </a:lnTo>
                  <a:lnTo>
                    <a:pt x="219" y="267"/>
                  </a:lnTo>
                  <a:lnTo>
                    <a:pt x="215" y="279"/>
                  </a:lnTo>
                  <a:lnTo>
                    <a:pt x="212" y="290"/>
                  </a:lnTo>
                  <a:lnTo>
                    <a:pt x="211" y="303"/>
                  </a:lnTo>
                  <a:lnTo>
                    <a:pt x="208" y="316"/>
                  </a:lnTo>
                  <a:lnTo>
                    <a:pt x="205" y="329"/>
                  </a:lnTo>
                  <a:lnTo>
                    <a:pt x="201" y="343"/>
                  </a:lnTo>
                  <a:lnTo>
                    <a:pt x="199" y="356"/>
                  </a:lnTo>
                  <a:lnTo>
                    <a:pt x="196" y="371"/>
                  </a:lnTo>
                  <a:lnTo>
                    <a:pt x="193" y="384"/>
                  </a:lnTo>
                  <a:lnTo>
                    <a:pt x="189" y="398"/>
                  </a:lnTo>
                  <a:lnTo>
                    <a:pt x="185" y="410"/>
                  </a:lnTo>
                  <a:lnTo>
                    <a:pt x="186" y="418"/>
                  </a:lnTo>
                  <a:lnTo>
                    <a:pt x="185" y="426"/>
                  </a:lnTo>
                  <a:lnTo>
                    <a:pt x="183" y="432"/>
                  </a:lnTo>
                  <a:lnTo>
                    <a:pt x="179" y="439"/>
                  </a:lnTo>
                  <a:lnTo>
                    <a:pt x="177" y="445"/>
                  </a:lnTo>
                  <a:lnTo>
                    <a:pt x="176" y="451"/>
                  </a:lnTo>
                  <a:lnTo>
                    <a:pt x="175" y="457"/>
                  </a:lnTo>
                  <a:lnTo>
                    <a:pt x="176" y="464"/>
                  </a:lnTo>
                  <a:lnTo>
                    <a:pt x="175" y="467"/>
                  </a:lnTo>
                  <a:lnTo>
                    <a:pt x="175" y="470"/>
                  </a:lnTo>
                  <a:lnTo>
                    <a:pt x="174" y="472"/>
                  </a:lnTo>
                  <a:lnTo>
                    <a:pt x="174" y="476"/>
                  </a:lnTo>
                  <a:lnTo>
                    <a:pt x="174" y="478"/>
                  </a:lnTo>
                  <a:lnTo>
                    <a:pt x="173" y="481"/>
                  </a:lnTo>
                  <a:lnTo>
                    <a:pt x="173" y="483"/>
                  </a:lnTo>
                  <a:lnTo>
                    <a:pt x="173" y="485"/>
                  </a:lnTo>
                  <a:lnTo>
                    <a:pt x="172" y="492"/>
                  </a:lnTo>
                  <a:lnTo>
                    <a:pt x="172" y="498"/>
                  </a:lnTo>
                  <a:lnTo>
                    <a:pt x="171" y="506"/>
                  </a:lnTo>
                  <a:lnTo>
                    <a:pt x="171" y="513"/>
                  </a:lnTo>
                  <a:lnTo>
                    <a:pt x="169" y="519"/>
                  </a:lnTo>
                  <a:lnTo>
                    <a:pt x="168" y="526"/>
                  </a:lnTo>
                  <a:lnTo>
                    <a:pt x="167" y="532"/>
                  </a:lnTo>
                  <a:lnTo>
                    <a:pt x="165" y="539"/>
                  </a:lnTo>
                  <a:lnTo>
                    <a:pt x="167" y="551"/>
                  </a:lnTo>
                  <a:lnTo>
                    <a:pt x="168" y="564"/>
                  </a:lnTo>
                  <a:lnTo>
                    <a:pt x="168" y="576"/>
                  </a:lnTo>
                  <a:lnTo>
                    <a:pt x="168" y="589"/>
                  </a:lnTo>
                  <a:lnTo>
                    <a:pt x="166" y="613"/>
                  </a:lnTo>
                  <a:lnTo>
                    <a:pt x="164" y="638"/>
                  </a:lnTo>
                  <a:lnTo>
                    <a:pt x="161" y="662"/>
                  </a:lnTo>
                  <a:lnTo>
                    <a:pt x="158" y="687"/>
                  </a:lnTo>
                  <a:lnTo>
                    <a:pt x="157" y="711"/>
                  </a:lnTo>
                  <a:lnTo>
                    <a:pt x="158" y="735"/>
                  </a:lnTo>
                  <a:lnTo>
                    <a:pt x="156" y="742"/>
                  </a:lnTo>
                  <a:lnTo>
                    <a:pt x="155" y="749"/>
                  </a:lnTo>
                  <a:lnTo>
                    <a:pt x="155" y="757"/>
                  </a:lnTo>
                  <a:lnTo>
                    <a:pt x="155" y="764"/>
                  </a:lnTo>
                  <a:lnTo>
                    <a:pt x="156" y="772"/>
                  </a:lnTo>
                  <a:lnTo>
                    <a:pt x="157" y="779"/>
                  </a:lnTo>
                  <a:lnTo>
                    <a:pt x="158" y="787"/>
                  </a:lnTo>
                  <a:lnTo>
                    <a:pt x="158" y="794"/>
                  </a:lnTo>
                  <a:lnTo>
                    <a:pt x="156" y="815"/>
                  </a:lnTo>
                  <a:lnTo>
                    <a:pt x="155" y="834"/>
                  </a:lnTo>
                  <a:lnTo>
                    <a:pt x="155" y="854"/>
                  </a:lnTo>
                  <a:lnTo>
                    <a:pt x="155" y="873"/>
                  </a:lnTo>
                  <a:lnTo>
                    <a:pt x="155" y="892"/>
                  </a:lnTo>
                  <a:lnTo>
                    <a:pt x="154" y="910"/>
                  </a:lnTo>
                  <a:lnTo>
                    <a:pt x="153" y="929"/>
                  </a:lnTo>
                  <a:lnTo>
                    <a:pt x="150" y="947"/>
                  </a:lnTo>
                  <a:lnTo>
                    <a:pt x="148" y="958"/>
                  </a:lnTo>
                  <a:lnTo>
                    <a:pt x="147" y="969"/>
                  </a:lnTo>
                  <a:lnTo>
                    <a:pt x="148" y="979"/>
                  </a:lnTo>
                  <a:lnTo>
                    <a:pt x="148" y="990"/>
                  </a:lnTo>
                  <a:lnTo>
                    <a:pt x="148" y="1001"/>
                  </a:lnTo>
                  <a:lnTo>
                    <a:pt x="148" y="1011"/>
                  </a:lnTo>
                  <a:lnTo>
                    <a:pt x="147" y="1022"/>
                  </a:lnTo>
                  <a:lnTo>
                    <a:pt x="146" y="1033"/>
                  </a:lnTo>
                  <a:lnTo>
                    <a:pt x="146" y="1068"/>
                  </a:lnTo>
                  <a:lnTo>
                    <a:pt x="146" y="1102"/>
                  </a:lnTo>
                  <a:lnTo>
                    <a:pt x="146" y="1138"/>
                  </a:lnTo>
                  <a:lnTo>
                    <a:pt x="146" y="1173"/>
                  </a:lnTo>
                  <a:lnTo>
                    <a:pt x="146" y="1207"/>
                  </a:lnTo>
                  <a:lnTo>
                    <a:pt x="146" y="1242"/>
                  </a:lnTo>
                  <a:lnTo>
                    <a:pt x="147" y="1276"/>
                  </a:lnTo>
                  <a:lnTo>
                    <a:pt x="150" y="1311"/>
                  </a:lnTo>
                  <a:lnTo>
                    <a:pt x="148" y="1312"/>
                  </a:lnTo>
                  <a:lnTo>
                    <a:pt x="147" y="1315"/>
                  </a:lnTo>
                  <a:lnTo>
                    <a:pt x="146" y="1317"/>
                  </a:lnTo>
                  <a:lnTo>
                    <a:pt x="146" y="1319"/>
                  </a:lnTo>
                  <a:lnTo>
                    <a:pt x="146" y="1322"/>
                  </a:lnTo>
                  <a:lnTo>
                    <a:pt x="146" y="1324"/>
                  </a:lnTo>
                  <a:lnTo>
                    <a:pt x="146" y="1326"/>
                  </a:lnTo>
                  <a:lnTo>
                    <a:pt x="146" y="1329"/>
                  </a:lnTo>
                  <a:lnTo>
                    <a:pt x="103" y="1292"/>
                  </a:lnTo>
                  <a:lnTo>
                    <a:pt x="104" y="1275"/>
                  </a:lnTo>
                  <a:lnTo>
                    <a:pt x="104" y="1257"/>
                  </a:lnTo>
                  <a:lnTo>
                    <a:pt x="103" y="1239"/>
                  </a:lnTo>
                  <a:lnTo>
                    <a:pt x="101" y="1221"/>
                  </a:lnTo>
                  <a:lnTo>
                    <a:pt x="99" y="1212"/>
                  </a:lnTo>
                  <a:lnTo>
                    <a:pt x="95" y="1204"/>
                  </a:lnTo>
                  <a:lnTo>
                    <a:pt x="92" y="1196"/>
                  </a:lnTo>
                  <a:lnTo>
                    <a:pt x="88" y="1188"/>
                  </a:lnTo>
                  <a:lnTo>
                    <a:pt x="82" y="1182"/>
                  </a:lnTo>
                  <a:lnTo>
                    <a:pt x="77" y="1176"/>
                  </a:lnTo>
                  <a:lnTo>
                    <a:pt x="70" y="1170"/>
                  </a:lnTo>
                  <a:lnTo>
                    <a:pt x="61" y="1167"/>
                  </a:lnTo>
                  <a:lnTo>
                    <a:pt x="57" y="1164"/>
                  </a:lnTo>
                  <a:lnTo>
                    <a:pt x="52" y="1164"/>
                  </a:lnTo>
                  <a:lnTo>
                    <a:pt x="48" y="1164"/>
                  </a:lnTo>
                  <a:lnTo>
                    <a:pt x="44" y="1165"/>
                  </a:lnTo>
                  <a:lnTo>
                    <a:pt x="39" y="1168"/>
                  </a:lnTo>
                  <a:lnTo>
                    <a:pt x="36" y="1169"/>
                  </a:lnTo>
                  <a:lnTo>
                    <a:pt x="31" y="1171"/>
                  </a:lnTo>
                  <a:lnTo>
                    <a:pt x="28" y="1174"/>
                  </a:lnTo>
                  <a:lnTo>
                    <a:pt x="24" y="1176"/>
                  </a:lnTo>
                  <a:lnTo>
                    <a:pt x="21" y="1181"/>
                  </a:lnTo>
                  <a:lnTo>
                    <a:pt x="20" y="1186"/>
                  </a:lnTo>
                  <a:lnTo>
                    <a:pt x="20" y="1189"/>
                  </a:lnTo>
                  <a:lnTo>
                    <a:pt x="19" y="1194"/>
                  </a:lnTo>
                  <a:lnTo>
                    <a:pt x="18" y="1199"/>
                  </a:lnTo>
                  <a:lnTo>
                    <a:pt x="16" y="1202"/>
                  </a:lnTo>
                  <a:lnTo>
                    <a:pt x="12" y="1206"/>
                  </a:lnTo>
                  <a:lnTo>
                    <a:pt x="12" y="1207"/>
                  </a:lnTo>
                  <a:lnTo>
                    <a:pt x="13" y="1208"/>
                  </a:lnTo>
                  <a:lnTo>
                    <a:pt x="13" y="1210"/>
                  </a:lnTo>
                  <a:lnTo>
                    <a:pt x="14" y="1211"/>
                  </a:lnTo>
                  <a:lnTo>
                    <a:pt x="14" y="1212"/>
                  </a:lnTo>
                  <a:lnTo>
                    <a:pt x="14" y="1213"/>
                  </a:lnTo>
                  <a:lnTo>
                    <a:pt x="14" y="1214"/>
                  </a:lnTo>
                  <a:lnTo>
                    <a:pt x="13" y="1215"/>
                  </a:lnTo>
                  <a:lnTo>
                    <a:pt x="12" y="1215"/>
                  </a:lnTo>
                  <a:lnTo>
                    <a:pt x="10" y="1215"/>
                  </a:lnTo>
                  <a:lnTo>
                    <a:pt x="9" y="1215"/>
                  </a:lnTo>
                  <a:lnTo>
                    <a:pt x="8" y="1215"/>
                  </a:lnTo>
                  <a:lnTo>
                    <a:pt x="3" y="1202"/>
                  </a:lnTo>
                  <a:lnTo>
                    <a:pt x="3" y="1173"/>
                  </a:lnTo>
                  <a:lnTo>
                    <a:pt x="2" y="1143"/>
                  </a:lnTo>
                  <a:lnTo>
                    <a:pt x="2" y="1114"/>
                  </a:lnTo>
                  <a:lnTo>
                    <a:pt x="0" y="1087"/>
                  </a:lnTo>
                  <a:lnTo>
                    <a:pt x="2" y="1058"/>
                  </a:lnTo>
                  <a:lnTo>
                    <a:pt x="2" y="1029"/>
                  </a:lnTo>
                  <a:lnTo>
                    <a:pt x="4" y="1001"/>
                  </a:lnTo>
                  <a:lnTo>
                    <a:pt x="7" y="972"/>
                  </a:lnTo>
                  <a:lnTo>
                    <a:pt x="4" y="946"/>
                  </a:lnTo>
                  <a:lnTo>
                    <a:pt x="2" y="921"/>
                  </a:lnTo>
                  <a:lnTo>
                    <a:pt x="2" y="895"/>
                  </a:lnTo>
                  <a:lnTo>
                    <a:pt x="2" y="869"/>
                  </a:lnTo>
                  <a:lnTo>
                    <a:pt x="3" y="844"/>
                  </a:lnTo>
                  <a:lnTo>
                    <a:pt x="4" y="818"/>
                  </a:lnTo>
                  <a:lnTo>
                    <a:pt x="6" y="794"/>
                  </a:lnTo>
                  <a:lnTo>
                    <a:pt x="8" y="769"/>
                  </a:lnTo>
                  <a:lnTo>
                    <a:pt x="9" y="736"/>
                  </a:lnTo>
                  <a:lnTo>
                    <a:pt x="9" y="701"/>
                  </a:lnTo>
                  <a:lnTo>
                    <a:pt x="10" y="668"/>
                  </a:lnTo>
                  <a:lnTo>
                    <a:pt x="12" y="634"/>
                  </a:lnTo>
                  <a:lnTo>
                    <a:pt x="13" y="600"/>
                  </a:lnTo>
                  <a:lnTo>
                    <a:pt x="13" y="566"/>
                  </a:lnTo>
                  <a:lnTo>
                    <a:pt x="15" y="531"/>
                  </a:lnTo>
                  <a:lnTo>
                    <a:pt x="16" y="495"/>
                  </a:lnTo>
                  <a:lnTo>
                    <a:pt x="18" y="489"/>
                  </a:lnTo>
                  <a:lnTo>
                    <a:pt x="19" y="483"/>
                  </a:lnTo>
                  <a:lnTo>
                    <a:pt x="19" y="477"/>
                  </a:lnTo>
                  <a:lnTo>
                    <a:pt x="18" y="471"/>
                  </a:lnTo>
                  <a:lnTo>
                    <a:pt x="17" y="464"/>
                  </a:lnTo>
                  <a:lnTo>
                    <a:pt x="17" y="458"/>
                  </a:lnTo>
                  <a:lnTo>
                    <a:pt x="17" y="452"/>
                  </a:lnTo>
                  <a:lnTo>
                    <a:pt x="19" y="445"/>
                  </a:lnTo>
                  <a:lnTo>
                    <a:pt x="21" y="415"/>
                  </a:lnTo>
                  <a:lnTo>
                    <a:pt x="23" y="384"/>
                  </a:lnTo>
                  <a:lnTo>
                    <a:pt x="23" y="353"/>
                  </a:lnTo>
                  <a:lnTo>
                    <a:pt x="23" y="323"/>
                  </a:lnTo>
                  <a:lnTo>
                    <a:pt x="23" y="307"/>
                  </a:lnTo>
                  <a:lnTo>
                    <a:pt x="24" y="292"/>
                  </a:lnTo>
                  <a:lnTo>
                    <a:pt x="25" y="278"/>
                  </a:lnTo>
                  <a:lnTo>
                    <a:pt x="27" y="263"/>
                  </a:lnTo>
                  <a:lnTo>
                    <a:pt x="30" y="248"/>
                  </a:lnTo>
                  <a:lnTo>
                    <a:pt x="34" y="235"/>
                  </a:lnTo>
                  <a:lnTo>
                    <a:pt x="39" y="220"/>
                  </a:lnTo>
                  <a:lnTo>
                    <a:pt x="46" y="207"/>
                  </a:lnTo>
                  <a:lnTo>
                    <a:pt x="44" y="204"/>
                  </a:lnTo>
                  <a:lnTo>
                    <a:pt x="44" y="200"/>
                  </a:lnTo>
                  <a:lnTo>
                    <a:pt x="44" y="198"/>
                  </a:lnTo>
                  <a:lnTo>
                    <a:pt x="45" y="194"/>
                  </a:lnTo>
                  <a:lnTo>
                    <a:pt x="47" y="191"/>
                  </a:lnTo>
                  <a:lnTo>
                    <a:pt x="48" y="188"/>
                  </a:lnTo>
                  <a:lnTo>
                    <a:pt x="49" y="185"/>
                  </a:lnTo>
                  <a:lnTo>
                    <a:pt x="50" y="182"/>
                  </a:lnTo>
                  <a:lnTo>
                    <a:pt x="58" y="169"/>
                  </a:lnTo>
                  <a:lnTo>
                    <a:pt x="66" y="155"/>
                  </a:lnTo>
                  <a:lnTo>
                    <a:pt x="73" y="142"/>
                  </a:lnTo>
                  <a:lnTo>
                    <a:pt x="83" y="130"/>
                  </a:lnTo>
                  <a:lnTo>
                    <a:pt x="92" y="117"/>
                  </a:lnTo>
                  <a:lnTo>
                    <a:pt x="103" y="105"/>
                  </a:lnTo>
                  <a:lnTo>
                    <a:pt x="113" y="93"/>
                  </a:lnTo>
                  <a:lnTo>
                    <a:pt x="124" y="82"/>
                  </a:lnTo>
                  <a:lnTo>
                    <a:pt x="136" y="71"/>
                  </a:lnTo>
                  <a:lnTo>
                    <a:pt x="147" y="62"/>
                  </a:lnTo>
                  <a:lnTo>
                    <a:pt x="161" y="52"/>
                  </a:lnTo>
                  <a:lnTo>
                    <a:pt x="173" y="44"/>
                  </a:lnTo>
                  <a:lnTo>
                    <a:pt x="186" y="37"/>
                  </a:lnTo>
                  <a:lnTo>
                    <a:pt x="198" y="29"/>
                  </a:lnTo>
                  <a:lnTo>
                    <a:pt x="212" y="25"/>
                  </a:lnTo>
                  <a:lnTo>
                    <a:pt x="226" y="20"/>
                  </a:lnTo>
                  <a:lnTo>
                    <a:pt x="236" y="16"/>
                  </a:lnTo>
                  <a:lnTo>
                    <a:pt x="246" y="12"/>
                  </a:lnTo>
                  <a:lnTo>
                    <a:pt x="257" y="7"/>
                  </a:lnTo>
                  <a:lnTo>
                    <a:pt x="268" y="2"/>
                  </a:lnTo>
                  <a:lnTo>
                    <a:pt x="273" y="1"/>
                  </a:lnTo>
                  <a:lnTo>
                    <a:pt x="279" y="0"/>
                  </a:lnTo>
                  <a:lnTo>
                    <a:pt x="284" y="0"/>
                  </a:lnTo>
                  <a:lnTo>
                    <a:pt x="289" y="0"/>
                  </a:lnTo>
                  <a:lnTo>
                    <a:pt x="294" y="1"/>
                  </a:lnTo>
                  <a:lnTo>
                    <a:pt x="299" y="4"/>
                  </a:lnTo>
                  <a:lnTo>
                    <a:pt x="304" y="8"/>
                  </a:lnTo>
                  <a:lnTo>
                    <a:pt x="309" y="14"/>
                  </a:lnTo>
                  <a:lnTo>
                    <a:pt x="315" y="18"/>
                  </a:lnTo>
                  <a:lnTo>
                    <a:pt x="322" y="20"/>
                  </a:lnTo>
                  <a:lnTo>
                    <a:pt x="330" y="22"/>
                  </a:lnTo>
                  <a:lnTo>
                    <a:pt x="336" y="26"/>
                  </a:lnTo>
                  <a:lnTo>
                    <a:pt x="343" y="29"/>
                  </a:lnTo>
                  <a:lnTo>
                    <a:pt x="349" y="33"/>
                  </a:lnTo>
                  <a:lnTo>
                    <a:pt x="355" y="38"/>
                  </a:lnTo>
                  <a:lnTo>
                    <a:pt x="362" y="43"/>
                  </a:lnTo>
                  <a:close/>
                </a:path>
              </a:pathLst>
            </a:custGeom>
            <a:solidFill>
              <a:srgbClr val="82B88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2" name="Freeform 120"/>
            <p:cNvSpPr>
              <a:spLocks/>
            </p:cNvSpPr>
            <p:nvPr/>
          </p:nvSpPr>
          <p:spPr bwMode="auto">
            <a:xfrm>
              <a:off x="4206" y="3904"/>
              <a:ext cx="159" cy="236"/>
            </a:xfrm>
            <a:custGeom>
              <a:avLst/>
              <a:gdLst>
                <a:gd name="T0" fmla="*/ 0 w 955"/>
                <a:gd name="T1" fmla="*/ 0 h 1415"/>
                <a:gd name="T2" fmla="*/ 0 w 955"/>
                <a:gd name="T3" fmla="*/ 0 h 1415"/>
                <a:gd name="T4" fmla="*/ 0 w 955"/>
                <a:gd name="T5" fmla="*/ 0 h 1415"/>
                <a:gd name="T6" fmla="*/ 0 w 955"/>
                <a:gd name="T7" fmla="*/ 0 h 1415"/>
                <a:gd name="T8" fmla="*/ 0 w 955"/>
                <a:gd name="T9" fmla="*/ 0 h 1415"/>
                <a:gd name="T10" fmla="*/ 0 w 955"/>
                <a:gd name="T11" fmla="*/ 0 h 1415"/>
                <a:gd name="T12" fmla="*/ 0 w 955"/>
                <a:gd name="T13" fmla="*/ 0 h 1415"/>
                <a:gd name="T14" fmla="*/ 0 w 955"/>
                <a:gd name="T15" fmla="*/ 0 h 1415"/>
                <a:gd name="T16" fmla="*/ 0 w 955"/>
                <a:gd name="T17" fmla="*/ 0 h 1415"/>
                <a:gd name="T18" fmla="*/ 0 w 955"/>
                <a:gd name="T19" fmla="*/ 0 h 1415"/>
                <a:gd name="T20" fmla="*/ 0 w 955"/>
                <a:gd name="T21" fmla="*/ 0 h 1415"/>
                <a:gd name="T22" fmla="*/ 0 w 955"/>
                <a:gd name="T23" fmla="*/ 0 h 1415"/>
                <a:gd name="T24" fmla="*/ 0 w 955"/>
                <a:gd name="T25" fmla="*/ 0 h 1415"/>
                <a:gd name="T26" fmla="*/ 0 w 955"/>
                <a:gd name="T27" fmla="*/ 0 h 1415"/>
                <a:gd name="T28" fmla="*/ 0 w 955"/>
                <a:gd name="T29" fmla="*/ 0 h 1415"/>
                <a:gd name="T30" fmla="*/ 0 w 955"/>
                <a:gd name="T31" fmla="*/ 0 h 1415"/>
                <a:gd name="T32" fmla="*/ 0 w 955"/>
                <a:gd name="T33" fmla="*/ 0 h 1415"/>
                <a:gd name="T34" fmla="*/ 0 w 955"/>
                <a:gd name="T35" fmla="*/ 0 h 1415"/>
                <a:gd name="T36" fmla="*/ 0 w 955"/>
                <a:gd name="T37" fmla="*/ 0 h 1415"/>
                <a:gd name="T38" fmla="*/ 0 w 955"/>
                <a:gd name="T39" fmla="*/ 0 h 1415"/>
                <a:gd name="T40" fmla="*/ 0 w 955"/>
                <a:gd name="T41" fmla="*/ 0 h 1415"/>
                <a:gd name="T42" fmla="*/ 0 w 955"/>
                <a:gd name="T43" fmla="*/ 0 h 1415"/>
                <a:gd name="T44" fmla="*/ 0 w 955"/>
                <a:gd name="T45" fmla="*/ 0 h 1415"/>
                <a:gd name="T46" fmla="*/ 0 w 955"/>
                <a:gd name="T47" fmla="*/ 0 h 1415"/>
                <a:gd name="T48" fmla="*/ 0 w 955"/>
                <a:gd name="T49" fmla="*/ 0 h 1415"/>
                <a:gd name="T50" fmla="*/ 0 w 955"/>
                <a:gd name="T51" fmla="*/ 0 h 1415"/>
                <a:gd name="T52" fmla="*/ 0 w 955"/>
                <a:gd name="T53" fmla="*/ 0 h 1415"/>
                <a:gd name="T54" fmla="*/ 0 w 955"/>
                <a:gd name="T55" fmla="*/ 0 h 1415"/>
                <a:gd name="T56" fmla="*/ 0 w 955"/>
                <a:gd name="T57" fmla="*/ 0 h 1415"/>
                <a:gd name="T58" fmla="*/ 0 w 955"/>
                <a:gd name="T59" fmla="*/ 0 h 1415"/>
                <a:gd name="T60" fmla="*/ 0 w 955"/>
                <a:gd name="T61" fmla="*/ 0 h 1415"/>
                <a:gd name="T62" fmla="*/ 0 w 955"/>
                <a:gd name="T63" fmla="*/ 0 h 1415"/>
                <a:gd name="T64" fmla="*/ 0 w 955"/>
                <a:gd name="T65" fmla="*/ 0 h 1415"/>
                <a:gd name="T66" fmla="*/ 0 w 955"/>
                <a:gd name="T67" fmla="*/ 0 h 1415"/>
                <a:gd name="T68" fmla="*/ 0 w 955"/>
                <a:gd name="T69" fmla="*/ 0 h 1415"/>
                <a:gd name="T70" fmla="*/ 0 w 955"/>
                <a:gd name="T71" fmla="*/ 0 h 1415"/>
                <a:gd name="T72" fmla="*/ 0 w 955"/>
                <a:gd name="T73" fmla="*/ 0 h 1415"/>
                <a:gd name="T74" fmla="*/ 0 w 955"/>
                <a:gd name="T75" fmla="*/ 0 h 1415"/>
                <a:gd name="T76" fmla="*/ 0 w 955"/>
                <a:gd name="T77" fmla="*/ 0 h 1415"/>
                <a:gd name="T78" fmla="*/ 0 w 955"/>
                <a:gd name="T79" fmla="*/ 0 h 1415"/>
                <a:gd name="T80" fmla="*/ 0 w 955"/>
                <a:gd name="T81" fmla="*/ 0 h 1415"/>
                <a:gd name="T82" fmla="*/ 0 w 955"/>
                <a:gd name="T83" fmla="*/ 0 h 1415"/>
                <a:gd name="T84" fmla="*/ 0 w 955"/>
                <a:gd name="T85" fmla="*/ 0 h 1415"/>
                <a:gd name="T86" fmla="*/ 0 w 955"/>
                <a:gd name="T87" fmla="*/ 0 h 1415"/>
                <a:gd name="T88" fmla="*/ 0 w 955"/>
                <a:gd name="T89" fmla="*/ 0 h 1415"/>
                <a:gd name="T90" fmla="*/ 0 w 955"/>
                <a:gd name="T91" fmla="*/ 0 h 1415"/>
                <a:gd name="T92" fmla="*/ 0 w 955"/>
                <a:gd name="T93" fmla="*/ 0 h 1415"/>
                <a:gd name="T94" fmla="*/ 0 w 955"/>
                <a:gd name="T95" fmla="*/ 0 h 1415"/>
                <a:gd name="T96" fmla="*/ 0 w 955"/>
                <a:gd name="T97" fmla="*/ 0 h 1415"/>
                <a:gd name="T98" fmla="*/ 0 w 955"/>
                <a:gd name="T99" fmla="*/ 0 h 1415"/>
                <a:gd name="T100" fmla="*/ 0 w 955"/>
                <a:gd name="T101" fmla="*/ 0 h 1415"/>
                <a:gd name="T102" fmla="*/ 0 w 955"/>
                <a:gd name="T103" fmla="*/ 0 h 1415"/>
                <a:gd name="T104" fmla="*/ 0 w 955"/>
                <a:gd name="T105" fmla="*/ 0 h 1415"/>
                <a:gd name="T106" fmla="*/ 0 w 955"/>
                <a:gd name="T107" fmla="*/ 0 h 1415"/>
                <a:gd name="T108" fmla="*/ 0 w 955"/>
                <a:gd name="T109" fmla="*/ 0 h 1415"/>
                <a:gd name="T110" fmla="*/ 0 w 955"/>
                <a:gd name="T111" fmla="*/ 0 h 1415"/>
                <a:gd name="T112" fmla="*/ 0 w 955"/>
                <a:gd name="T113" fmla="*/ 0 h 1415"/>
                <a:gd name="T114" fmla="*/ 0 w 955"/>
                <a:gd name="T115" fmla="*/ 0 h 141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55"/>
                <a:gd name="T175" fmla="*/ 0 h 1415"/>
                <a:gd name="T176" fmla="*/ 955 w 955"/>
                <a:gd name="T177" fmla="*/ 1415 h 141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55" h="1415">
                  <a:moveTo>
                    <a:pt x="882" y="0"/>
                  </a:moveTo>
                  <a:lnTo>
                    <a:pt x="886" y="9"/>
                  </a:lnTo>
                  <a:lnTo>
                    <a:pt x="890" y="18"/>
                  </a:lnTo>
                  <a:lnTo>
                    <a:pt x="892" y="26"/>
                  </a:lnTo>
                  <a:lnTo>
                    <a:pt x="893" y="35"/>
                  </a:lnTo>
                  <a:lnTo>
                    <a:pt x="895" y="53"/>
                  </a:lnTo>
                  <a:lnTo>
                    <a:pt x="895" y="71"/>
                  </a:lnTo>
                  <a:lnTo>
                    <a:pt x="895" y="90"/>
                  </a:lnTo>
                  <a:lnTo>
                    <a:pt x="895" y="109"/>
                  </a:lnTo>
                  <a:lnTo>
                    <a:pt x="896" y="127"/>
                  </a:lnTo>
                  <a:lnTo>
                    <a:pt x="898" y="146"/>
                  </a:lnTo>
                  <a:lnTo>
                    <a:pt x="898" y="155"/>
                  </a:lnTo>
                  <a:lnTo>
                    <a:pt x="898" y="164"/>
                  </a:lnTo>
                  <a:lnTo>
                    <a:pt x="897" y="172"/>
                  </a:lnTo>
                  <a:lnTo>
                    <a:pt x="897" y="180"/>
                  </a:lnTo>
                  <a:lnTo>
                    <a:pt x="896" y="190"/>
                  </a:lnTo>
                  <a:lnTo>
                    <a:pt x="896" y="198"/>
                  </a:lnTo>
                  <a:lnTo>
                    <a:pt x="897" y="207"/>
                  </a:lnTo>
                  <a:lnTo>
                    <a:pt x="900" y="216"/>
                  </a:lnTo>
                  <a:lnTo>
                    <a:pt x="900" y="248"/>
                  </a:lnTo>
                  <a:lnTo>
                    <a:pt x="900" y="279"/>
                  </a:lnTo>
                  <a:lnTo>
                    <a:pt x="900" y="312"/>
                  </a:lnTo>
                  <a:lnTo>
                    <a:pt x="901" y="344"/>
                  </a:lnTo>
                  <a:lnTo>
                    <a:pt x="902" y="376"/>
                  </a:lnTo>
                  <a:lnTo>
                    <a:pt x="903" y="408"/>
                  </a:lnTo>
                  <a:lnTo>
                    <a:pt x="904" y="440"/>
                  </a:lnTo>
                  <a:lnTo>
                    <a:pt x="905" y="471"/>
                  </a:lnTo>
                  <a:lnTo>
                    <a:pt x="909" y="481"/>
                  </a:lnTo>
                  <a:lnTo>
                    <a:pt x="913" y="492"/>
                  </a:lnTo>
                  <a:lnTo>
                    <a:pt x="915" y="503"/>
                  </a:lnTo>
                  <a:lnTo>
                    <a:pt x="917" y="512"/>
                  </a:lnTo>
                  <a:lnTo>
                    <a:pt x="919" y="523"/>
                  </a:lnTo>
                  <a:lnTo>
                    <a:pt x="924" y="532"/>
                  </a:lnTo>
                  <a:lnTo>
                    <a:pt x="927" y="537"/>
                  </a:lnTo>
                  <a:lnTo>
                    <a:pt x="930" y="541"/>
                  </a:lnTo>
                  <a:lnTo>
                    <a:pt x="934" y="544"/>
                  </a:lnTo>
                  <a:lnTo>
                    <a:pt x="939" y="548"/>
                  </a:lnTo>
                  <a:lnTo>
                    <a:pt x="940" y="550"/>
                  </a:lnTo>
                  <a:lnTo>
                    <a:pt x="943" y="551"/>
                  </a:lnTo>
                  <a:lnTo>
                    <a:pt x="946" y="551"/>
                  </a:lnTo>
                  <a:lnTo>
                    <a:pt x="948" y="553"/>
                  </a:lnTo>
                  <a:lnTo>
                    <a:pt x="950" y="554"/>
                  </a:lnTo>
                  <a:lnTo>
                    <a:pt x="953" y="555"/>
                  </a:lnTo>
                  <a:lnTo>
                    <a:pt x="954" y="556"/>
                  </a:lnTo>
                  <a:lnTo>
                    <a:pt x="955" y="560"/>
                  </a:lnTo>
                  <a:lnTo>
                    <a:pt x="954" y="604"/>
                  </a:lnTo>
                  <a:lnTo>
                    <a:pt x="953" y="647"/>
                  </a:lnTo>
                  <a:lnTo>
                    <a:pt x="953" y="689"/>
                  </a:lnTo>
                  <a:lnTo>
                    <a:pt x="953" y="730"/>
                  </a:lnTo>
                  <a:lnTo>
                    <a:pt x="953" y="772"/>
                  </a:lnTo>
                  <a:lnTo>
                    <a:pt x="953" y="815"/>
                  </a:lnTo>
                  <a:lnTo>
                    <a:pt x="953" y="857"/>
                  </a:lnTo>
                  <a:lnTo>
                    <a:pt x="951" y="901"/>
                  </a:lnTo>
                  <a:lnTo>
                    <a:pt x="948" y="927"/>
                  </a:lnTo>
                  <a:lnTo>
                    <a:pt x="947" y="954"/>
                  </a:lnTo>
                  <a:lnTo>
                    <a:pt x="946" y="981"/>
                  </a:lnTo>
                  <a:lnTo>
                    <a:pt x="945" y="1007"/>
                  </a:lnTo>
                  <a:lnTo>
                    <a:pt x="945" y="1035"/>
                  </a:lnTo>
                  <a:lnTo>
                    <a:pt x="944" y="1062"/>
                  </a:lnTo>
                  <a:lnTo>
                    <a:pt x="941" y="1088"/>
                  </a:lnTo>
                  <a:lnTo>
                    <a:pt x="939" y="1115"/>
                  </a:lnTo>
                  <a:lnTo>
                    <a:pt x="938" y="1123"/>
                  </a:lnTo>
                  <a:lnTo>
                    <a:pt x="938" y="1133"/>
                  </a:lnTo>
                  <a:lnTo>
                    <a:pt x="938" y="1141"/>
                  </a:lnTo>
                  <a:lnTo>
                    <a:pt x="937" y="1150"/>
                  </a:lnTo>
                  <a:lnTo>
                    <a:pt x="937" y="1159"/>
                  </a:lnTo>
                  <a:lnTo>
                    <a:pt x="936" y="1168"/>
                  </a:lnTo>
                  <a:lnTo>
                    <a:pt x="935" y="1177"/>
                  </a:lnTo>
                  <a:lnTo>
                    <a:pt x="934" y="1186"/>
                  </a:lnTo>
                  <a:lnTo>
                    <a:pt x="928" y="1187"/>
                  </a:lnTo>
                  <a:lnTo>
                    <a:pt x="924" y="1189"/>
                  </a:lnTo>
                  <a:lnTo>
                    <a:pt x="920" y="1191"/>
                  </a:lnTo>
                  <a:lnTo>
                    <a:pt x="917" y="1193"/>
                  </a:lnTo>
                  <a:lnTo>
                    <a:pt x="914" y="1196"/>
                  </a:lnTo>
                  <a:lnTo>
                    <a:pt x="909" y="1197"/>
                  </a:lnTo>
                  <a:lnTo>
                    <a:pt x="905" y="1198"/>
                  </a:lnTo>
                  <a:lnTo>
                    <a:pt x="900" y="1198"/>
                  </a:lnTo>
                  <a:lnTo>
                    <a:pt x="897" y="1203"/>
                  </a:lnTo>
                  <a:lnTo>
                    <a:pt x="894" y="1206"/>
                  </a:lnTo>
                  <a:lnTo>
                    <a:pt x="891" y="1206"/>
                  </a:lnTo>
                  <a:lnTo>
                    <a:pt x="886" y="1206"/>
                  </a:lnTo>
                  <a:lnTo>
                    <a:pt x="883" y="1206"/>
                  </a:lnTo>
                  <a:lnTo>
                    <a:pt x="879" y="1208"/>
                  </a:lnTo>
                  <a:lnTo>
                    <a:pt x="875" y="1209"/>
                  </a:lnTo>
                  <a:lnTo>
                    <a:pt x="872" y="1214"/>
                  </a:lnTo>
                  <a:lnTo>
                    <a:pt x="862" y="1215"/>
                  </a:lnTo>
                  <a:lnTo>
                    <a:pt x="853" y="1216"/>
                  </a:lnTo>
                  <a:lnTo>
                    <a:pt x="843" y="1218"/>
                  </a:lnTo>
                  <a:lnTo>
                    <a:pt x="833" y="1221"/>
                  </a:lnTo>
                  <a:lnTo>
                    <a:pt x="823" y="1223"/>
                  </a:lnTo>
                  <a:lnTo>
                    <a:pt x="812" y="1226"/>
                  </a:lnTo>
                  <a:lnTo>
                    <a:pt x="802" y="1228"/>
                  </a:lnTo>
                  <a:lnTo>
                    <a:pt x="792" y="1229"/>
                  </a:lnTo>
                  <a:lnTo>
                    <a:pt x="788" y="1232"/>
                  </a:lnTo>
                  <a:lnTo>
                    <a:pt x="784" y="1234"/>
                  </a:lnTo>
                  <a:lnTo>
                    <a:pt x="779" y="1234"/>
                  </a:lnTo>
                  <a:lnTo>
                    <a:pt x="775" y="1234"/>
                  </a:lnTo>
                  <a:lnTo>
                    <a:pt x="770" y="1234"/>
                  </a:lnTo>
                  <a:lnTo>
                    <a:pt x="766" y="1235"/>
                  </a:lnTo>
                  <a:lnTo>
                    <a:pt x="761" y="1236"/>
                  </a:lnTo>
                  <a:lnTo>
                    <a:pt x="757" y="1240"/>
                  </a:lnTo>
                  <a:lnTo>
                    <a:pt x="755" y="1241"/>
                  </a:lnTo>
                  <a:lnTo>
                    <a:pt x="752" y="1241"/>
                  </a:lnTo>
                  <a:lnTo>
                    <a:pt x="749" y="1241"/>
                  </a:lnTo>
                  <a:lnTo>
                    <a:pt x="747" y="1242"/>
                  </a:lnTo>
                  <a:lnTo>
                    <a:pt x="745" y="1242"/>
                  </a:lnTo>
                  <a:lnTo>
                    <a:pt x="742" y="1242"/>
                  </a:lnTo>
                  <a:lnTo>
                    <a:pt x="738" y="1243"/>
                  </a:lnTo>
                  <a:lnTo>
                    <a:pt x="736" y="1243"/>
                  </a:lnTo>
                  <a:lnTo>
                    <a:pt x="728" y="1248"/>
                  </a:lnTo>
                  <a:lnTo>
                    <a:pt x="720" y="1251"/>
                  </a:lnTo>
                  <a:lnTo>
                    <a:pt x="711" y="1252"/>
                  </a:lnTo>
                  <a:lnTo>
                    <a:pt x="703" y="1253"/>
                  </a:lnTo>
                  <a:lnTo>
                    <a:pt x="694" y="1255"/>
                  </a:lnTo>
                  <a:lnTo>
                    <a:pt x="685" y="1257"/>
                  </a:lnTo>
                  <a:lnTo>
                    <a:pt x="678" y="1260"/>
                  </a:lnTo>
                  <a:lnTo>
                    <a:pt x="671" y="1265"/>
                  </a:lnTo>
                  <a:lnTo>
                    <a:pt x="659" y="1267"/>
                  </a:lnTo>
                  <a:lnTo>
                    <a:pt x="648" y="1270"/>
                  </a:lnTo>
                  <a:lnTo>
                    <a:pt x="636" y="1271"/>
                  </a:lnTo>
                  <a:lnTo>
                    <a:pt x="623" y="1273"/>
                  </a:lnTo>
                  <a:lnTo>
                    <a:pt x="611" y="1276"/>
                  </a:lnTo>
                  <a:lnTo>
                    <a:pt x="599" y="1278"/>
                  </a:lnTo>
                  <a:lnTo>
                    <a:pt x="587" y="1280"/>
                  </a:lnTo>
                  <a:lnTo>
                    <a:pt x="575" y="1283"/>
                  </a:lnTo>
                  <a:lnTo>
                    <a:pt x="574" y="1284"/>
                  </a:lnTo>
                  <a:lnTo>
                    <a:pt x="572" y="1285"/>
                  </a:lnTo>
                  <a:lnTo>
                    <a:pt x="569" y="1286"/>
                  </a:lnTo>
                  <a:lnTo>
                    <a:pt x="567" y="1286"/>
                  </a:lnTo>
                  <a:lnTo>
                    <a:pt x="564" y="1286"/>
                  </a:lnTo>
                  <a:lnTo>
                    <a:pt x="562" y="1286"/>
                  </a:lnTo>
                  <a:lnTo>
                    <a:pt x="559" y="1286"/>
                  </a:lnTo>
                  <a:lnTo>
                    <a:pt x="557" y="1288"/>
                  </a:lnTo>
                  <a:lnTo>
                    <a:pt x="543" y="1292"/>
                  </a:lnTo>
                  <a:lnTo>
                    <a:pt x="527" y="1295"/>
                  </a:lnTo>
                  <a:lnTo>
                    <a:pt x="513" y="1298"/>
                  </a:lnTo>
                  <a:lnTo>
                    <a:pt x="499" y="1301"/>
                  </a:lnTo>
                  <a:lnTo>
                    <a:pt x="484" y="1304"/>
                  </a:lnTo>
                  <a:lnTo>
                    <a:pt x="470" y="1308"/>
                  </a:lnTo>
                  <a:lnTo>
                    <a:pt x="456" y="1313"/>
                  </a:lnTo>
                  <a:lnTo>
                    <a:pt x="442" y="1319"/>
                  </a:lnTo>
                  <a:lnTo>
                    <a:pt x="438" y="1317"/>
                  </a:lnTo>
                  <a:lnTo>
                    <a:pt x="434" y="1317"/>
                  </a:lnTo>
                  <a:lnTo>
                    <a:pt x="428" y="1319"/>
                  </a:lnTo>
                  <a:lnTo>
                    <a:pt x="422" y="1321"/>
                  </a:lnTo>
                  <a:lnTo>
                    <a:pt x="418" y="1323"/>
                  </a:lnTo>
                  <a:lnTo>
                    <a:pt x="413" y="1326"/>
                  </a:lnTo>
                  <a:lnTo>
                    <a:pt x="407" y="1327"/>
                  </a:lnTo>
                  <a:lnTo>
                    <a:pt x="403" y="1326"/>
                  </a:lnTo>
                  <a:lnTo>
                    <a:pt x="397" y="1329"/>
                  </a:lnTo>
                  <a:lnTo>
                    <a:pt x="392" y="1331"/>
                  </a:lnTo>
                  <a:lnTo>
                    <a:pt x="386" y="1333"/>
                  </a:lnTo>
                  <a:lnTo>
                    <a:pt x="379" y="1334"/>
                  </a:lnTo>
                  <a:lnTo>
                    <a:pt x="374" y="1335"/>
                  </a:lnTo>
                  <a:lnTo>
                    <a:pt x="368" y="1337"/>
                  </a:lnTo>
                  <a:lnTo>
                    <a:pt x="362" y="1339"/>
                  </a:lnTo>
                  <a:lnTo>
                    <a:pt x="356" y="1341"/>
                  </a:lnTo>
                  <a:lnTo>
                    <a:pt x="348" y="1341"/>
                  </a:lnTo>
                  <a:lnTo>
                    <a:pt x="342" y="1343"/>
                  </a:lnTo>
                  <a:lnTo>
                    <a:pt x="335" y="1344"/>
                  </a:lnTo>
                  <a:lnTo>
                    <a:pt x="330" y="1346"/>
                  </a:lnTo>
                  <a:lnTo>
                    <a:pt x="323" y="1347"/>
                  </a:lnTo>
                  <a:lnTo>
                    <a:pt x="316" y="1350"/>
                  </a:lnTo>
                  <a:lnTo>
                    <a:pt x="311" y="1352"/>
                  </a:lnTo>
                  <a:lnTo>
                    <a:pt x="303" y="1353"/>
                  </a:lnTo>
                  <a:lnTo>
                    <a:pt x="299" y="1352"/>
                  </a:lnTo>
                  <a:lnTo>
                    <a:pt x="294" y="1353"/>
                  </a:lnTo>
                  <a:lnTo>
                    <a:pt x="290" y="1354"/>
                  </a:lnTo>
                  <a:lnTo>
                    <a:pt x="287" y="1356"/>
                  </a:lnTo>
                  <a:lnTo>
                    <a:pt x="282" y="1358"/>
                  </a:lnTo>
                  <a:lnTo>
                    <a:pt x="279" y="1359"/>
                  </a:lnTo>
                  <a:lnTo>
                    <a:pt x="274" y="1359"/>
                  </a:lnTo>
                  <a:lnTo>
                    <a:pt x="270" y="1358"/>
                  </a:lnTo>
                  <a:lnTo>
                    <a:pt x="268" y="1360"/>
                  </a:lnTo>
                  <a:lnTo>
                    <a:pt x="266" y="1360"/>
                  </a:lnTo>
                  <a:lnTo>
                    <a:pt x="262" y="1362"/>
                  </a:lnTo>
                  <a:lnTo>
                    <a:pt x="260" y="1362"/>
                  </a:lnTo>
                  <a:lnTo>
                    <a:pt x="258" y="1362"/>
                  </a:lnTo>
                  <a:lnTo>
                    <a:pt x="255" y="1363"/>
                  </a:lnTo>
                  <a:lnTo>
                    <a:pt x="252" y="1364"/>
                  </a:lnTo>
                  <a:lnTo>
                    <a:pt x="250" y="1366"/>
                  </a:lnTo>
                  <a:lnTo>
                    <a:pt x="219" y="1370"/>
                  </a:lnTo>
                  <a:lnTo>
                    <a:pt x="189" y="1376"/>
                  </a:lnTo>
                  <a:lnTo>
                    <a:pt x="159" y="1384"/>
                  </a:lnTo>
                  <a:lnTo>
                    <a:pt x="129" y="1391"/>
                  </a:lnTo>
                  <a:lnTo>
                    <a:pt x="99" y="1400"/>
                  </a:lnTo>
                  <a:lnTo>
                    <a:pt x="68" y="1407"/>
                  </a:lnTo>
                  <a:lnTo>
                    <a:pt x="37" y="1413"/>
                  </a:lnTo>
                  <a:lnTo>
                    <a:pt x="5" y="1415"/>
                  </a:lnTo>
                  <a:lnTo>
                    <a:pt x="4" y="1409"/>
                  </a:lnTo>
                  <a:lnTo>
                    <a:pt x="3" y="1403"/>
                  </a:lnTo>
                  <a:lnTo>
                    <a:pt x="2" y="1397"/>
                  </a:lnTo>
                  <a:lnTo>
                    <a:pt x="2" y="1391"/>
                  </a:lnTo>
                  <a:lnTo>
                    <a:pt x="2" y="1385"/>
                  </a:lnTo>
                  <a:lnTo>
                    <a:pt x="2" y="1379"/>
                  </a:lnTo>
                  <a:lnTo>
                    <a:pt x="3" y="1372"/>
                  </a:lnTo>
                  <a:lnTo>
                    <a:pt x="5" y="1366"/>
                  </a:lnTo>
                  <a:lnTo>
                    <a:pt x="2" y="1360"/>
                  </a:lnTo>
                  <a:lnTo>
                    <a:pt x="0" y="1242"/>
                  </a:lnTo>
                  <a:lnTo>
                    <a:pt x="0" y="777"/>
                  </a:lnTo>
                  <a:lnTo>
                    <a:pt x="4" y="773"/>
                  </a:lnTo>
                  <a:lnTo>
                    <a:pt x="8" y="771"/>
                  </a:lnTo>
                  <a:lnTo>
                    <a:pt x="14" y="769"/>
                  </a:lnTo>
                  <a:lnTo>
                    <a:pt x="19" y="766"/>
                  </a:lnTo>
                  <a:lnTo>
                    <a:pt x="25" y="763"/>
                  </a:lnTo>
                  <a:lnTo>
                    <a:pt x="28" y="759"/>
                  </a:lnTo>
                  <a:lnTo>
                    <a:pt x="29" y="757"/>
                  </a:lnTo>
                  <a:lnTo>
                    <a:pt x="30" y="753"/>
                  </a:lnTo>
                  <a:lnTo>
                    <a:pt x="32" y="751"/>
                  </a:lnTo>
                  <a:lnTo>
                    <a:pt x="32" y="746"/>
                  </a:lnTo>
                  <a:lnTo>
                    <a:pt x="36" y="736"/>
                  </a:lnTo>
                  <a:lnTo>
                    <a:pt x="40" y="727"/>
                  </a:lnTo>
                  <a:lnTo>
                    <a:pt x="45" y="716"/>
                  </a:lnTo>
                  <a:lnTo>
                    <a:pt x="48" y="707"/>
                  </a:lnTo>
                  <a:lnTo>
                    <a:pt x="51" y="696"/>
                  </a:lnTo>
                  <a:lnTo>
                    <a:pt x="55" y="685"/>
                  </a:lnTo>
                  <a:lnTo>
                    <a:pt x="56" y="674"/>
                  </a:lnTo>
                  <a:lnTo>
                    <a:pt x="56" y="664"/>
                  </a:lnTo>
                  <a:lnTo>
                    <a:pt x="60" y="645"/>
                  </a:lnTo>
                  <a:lnTo>
                    <a:pt x="64" y="625"/>
                  </a:lnTo>
                  <a:lnTo>
                    <a:pt x="66" y="606"/>
                  </a:lnTo>
                  <a:lnTo>
                    <a:pt x="67" y="586"/>
                  </a:lnTo>
                  <a:lnTo>
                    <a:pt x="68" y="567"/>
                  </a:lnTo>
                  <a:lnTo>
                    <a:pt x="68" y="547"/>
                  </a:lnTo>
                  <a:lnTo>
                    <a:pt x="67" y="526"/>
                  </a:lnTo>
                  <a:lnTo>
                    <a:pt x="65" y="506"/>
                  </a:lnTo>
                  <a:lnTo>
                    <a:pt x="61" y="475"/>
                  </a:lnTo>
                  <a:lnTo>
                    <a:pt x="60" y="444"/>
                  </a:lnTo>
                  <a:lnTo>
                    <a:pt x="60" y="414"/>
                  </a:lnTo>
                  <a:lnTo>
                    <a:pt x="60" y="384"/>
                  </a:lnTo>
                  <a:lnTo>
                    <a:pt x="61" y="353"/>
                  </a:lnTo>
                  <a:lnTo>
                    <a:pt x="61" y="324"/>
                  </a:lnTo>
                  <a:lnTo>
                    <a:pt x="61" y="294"/>
                  </a:lnTo>
                  <a:lnTo>
                    <a:pt x="59" y="264"/>
                  </a:lnTo>
                  <a:lnTo>
                    <a:pt x="60" y="247"/>
                  </a:lnTo>
                  <a:lnTo>
                    <a:pt x="60" y="230"/>
                  </a:lnTo>
                  <a:lnTo>
                    <a:pt x="59" y="215"/>
                  </a:lnTo>
                  <a:lnTo>
                    <a:pt x="58" y="198"/>
                  </a:lnTo>
                  <a:lnTo>
                    <a:pt x="57" y="182"/>
                  </a:lnTo>
                  <a:lnTo>
                    <a:pt x="56" y="165"/>
                  </a:lnTo>
                  <a:lnTo>
                    <a:pt x="56" y="149"/>
                  </a:lnTo>
                  <a:lnTo>
                    <a:pt x="56" y="133"/>
                  </a:lnTo>
                  <a:lnTo>
                    <a:pt x="75" y="128"/>
                  </a:lnTo>
                  <a:lnTo>
                    <a:pt x="93" y="124"/>
                  </a:lnTo>
                  <a:lnTo>
                    <a:pt x="111" y="122"/>
                  </a:lnTo>
                  <a:lnTo>
                    <a:pt x="129" y="120"/>
                  </a:lnTo>
                  <a:lnTo>
                    <a:pt x="148" y="116"/>
                  </a:lnTo>
                  <a:lnTo>
                    <a:pt x="165" y="112"/>
                  </a:lnTo>
                  <a:lnTo>
                    <a:pt x="183" y="109"/>
                  </a:lnTo>
                  <a:lnTo>
                    <a:pt x="201" y="104"/>
                  </a:lnTo>
                  <a:lnTo>
                    <a:pt x="216" y="104"/>
                  </a:lnTo>
                  <a:lnTo>
                    <a:pt x="230" y="102"/>
                  </a:lnTo>
                  <a:lnTo>
                    <a:pt x="244" y="99"/>
                  </a:lnTo>
                  <a:lnTo>
                    <a:pt x="258" y="96"/>
                  </a:lnTo>
                  <a:lnTo>
                    <a:pt x="272" y="91"/>
                  </a:lnTo>
                  <a:lnTo>
                    <a:pt x="287" y="87"/>
                  </a:lnTo>
                  <a:lnTo>
                    <a:pt x="301" y="85"/>
                  </a:lnTo>
                  <a:lnTo>
                    <a:pt x="315" y="83"/>
                  </a:lnTo>
                  <a:lnTo>
                    <a:pt x="320" y="80"/>
                  </a:lnTo>
                  <a:lnTo>
                    <a:pt x="324" y="79"/>
                  </a:lnTo>
                  <a:lnTo>
                    <a:pt x="328" y="79"/>
                  </a:lnTo>
                  <a:lnTo>
                    <a:pt x="332" y="79"/>
                  </a:lnTo>
                  <a:lnTo>
                    <a:pt x="336" y="79"/>
                  </a:lnTo>
                  <a:lnTo>
                    <a:pt x="341" y="79"/>
                  </a:lnTo>
                  <a:lnTo>
                    <a:pt x="345" y="78"/>
                  </a:lnTo>
                  <a:lnTo>
                    <a:pt x="350" y="77"/>
                  </a:lnTo>
                  <a:lnTo>
                    <a:pt x="364" y="72"/>
                  </a:lnTo>
                  <a:lnTo>
                    <a:pt x="379" y="68"/>
                  </a:lnTo>
                  <a:lnTo>
                    <a:pt x="396" y="65"/>
                  </a:lnTo>
                  <a:lnTo>
                    <a:pt x="411" y="62"/>
                  </a:lnTo>
                  <a:lnTo>
                    <a:pt x="443" y="59"/>
                  </a:lnTo>
                  <a:lnTo>
                    <a:pt x="475" y="56"/>
                  </a:lnTo>
                  <a:lnTo>
                    <a:pt x="507" y="55"/>
                  </a:lnTo>
                  <a:lnTo>
                    <a:pt x="541" y="53"/>
                  </a:lnTo>
                  <a:lnTo>
                    <a:pt x="573" y="49"/>
                  </a:lnTo>
                  <a:lnTo>
                    <a:pt x="605" y="43"/>
                  </a:lnTo>
                  <a:lnTo>
                    <a:pt x="623" y="41"/>
                  </a:lnTo>
                  <a:lnTo>
                    <a:pt x="642" y="37"/>
                  </a:lnTo>
                  <a:lnTo>
                    <a:pt x="661" y="34"/>
                  </a:lnTo>
                  <a:lnTo>
                    <a:pt x="680" y="30"/>
                  </a:lnTo>
                  <a:lnTo>
                    <a:pt x="697" y="26"/>
                  </a:lnTo>
                  <a:lnTo>
                    <a:pt x="716" y="24"/>
                  </a:lnTo>
                  <a:lnTo>
                    <a:pt x="734" y="22"/>
                  </a:lnTo>
                  <a:lnTo>
                    <a:pt x="752" y="19"/>
                  </a:lnTo>
                  <a:lnTo>
                    <a:pt x="768" y="17"/>
                  </a:lnTo>
                  <a:lnTo>
                    <a:pt x="785" y="15"/>
                  </a:lnTo>
                  <a:lnTo>
                    <a:pt x="800" y="11"/>
                  </a:lnTo>
                  <a:lnTo>
                    <a:pt x="816" y="9"/>
                  </a:lnTo>
                  <a:lnTo>
                    <a:pt x="832" y="5"/>
                  </a:lnTo>
                  <a:lnTo>
                    <a:pt x="848" y="3"/>
                  </a:lnTo>
                  <a:lnTo>
                    <a:pt x="864" y="1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rgbClr val="82B88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3" name="Freeform 121"/>
            <p:cNvSpPr>
              <a:spLocks/>
            </p:cNvSpPr>
            <p:nvPr/>
          </p:nvSpPr>
          <p:spPr bwMode="auto">
            <a:xfrm>
              <a:off x="4174" y="3908"/>
              <a:ext cx="18" cy="7"/>
            </a:xfrm>
            <a:custGeom>
              <a:avLst/>
              <a:gdLst>
                <a:gd name="T0" fmla="*/ 0 w 106"/>
                <a:gd name="T1" fmla="*/ 0 h 42"/>
                <a:gd name="T2" fmla="*/ 0 w 106"/>
                <a:gd name="T3" fmla="*/ 0 h 42"/>
                <a:gd name="T4" fmla="*/ 0 w 106"/>
                <a:gd name="T5" fmla="*/ 0 h 42"/>
                <a:gd name="T6" fmla="*/ 0 w 106"/>
                <a:gd name="T7" fmla="*/ 0 h 42"/>
                <a:gd name="T8" fmla="*/ 0 w 106"/>
                <a:gd name="T9" fmla="*/ 0 h 42"/>
                <a:gd name="T10" fmla="*/ 0 w 106"/>
                <a:gd name="T11" fmla="*/ 0 h 42"/>
                <a:gd name="T12" fmla="*/ 0 w 106"/>
                <a:gd name="T13" fmla="*/ 0 h 42"/>
                <a:gd name="T14" fmla="*/ 0 w 106"/>
                <a:gd name="T15" fmla="*/ 0 h 42"/>
                <a:gd name="T16" fmla="*/ 0 w 106"/>
                <a:gd name="T17" fmla="*/ 0 h 42"/>
                <a:gd name="T18" fmla="*/ 0 w 106"/>
                <a:gd name="T19" fmla="*/ 0 h 42"/>
                <a:gd name="T20" fmla="*/ 0 w 106"/>
                <a:gd name="T21" fmla="*/ 0 h 42"/>
                <a:gd name="T22" fmla="*/ 0 w 106"/>
                <a:gd name="T23" fmla="*/ 0 h 42"/>
                <a:gd name="T24" fmla="*/ 0 w 106"/>
                <a:gd name="T25" fmla="*/ 0 h 42"/>
                <a:gd name="T26" fmla="*/ 0 w 106"/>
                <a:gd name="T27" fmla="*/ 0 h 42"/>
                <a:gd name="T28" fmla="*/ 0 w 106"/>
                <a:gd name="T29" fmla="*/ 0 h 42"/>
                <a:gd name="T30" fmla="*/ 0 w 106"/>
                <a:gd name="T31" fmla="*/ 0 h 42"/>
                <a:gd name="T32" fmla="*/ 0 w 106"/>
                <a:gd name="T33" fmla="*/ 0 h 42"/>
                <a:gd name="T34" fmla="*/ 0 w 106"/>
                <a:gd name="T35" fmla="*/ 0 h 42"/>
                <a:gd name="T36" fmla="*/ 0 w 106"/>
                <a:gd name="T37" fmla="*/ 0 h 42"/>
                <a:gd name="T38" fmla="*/ 0 w 106"/>
                <a:gd name="T39" fmla="*/ 0 h 42"/>
                <a:gd name="T40" fmla="*/ 0 w 106"/>
                <a:gd name="T41" fmla="*/ 0 h 42"/>
                <a:gd name="T42" fmla="*/ 0 w 106"/>
                <a:gd name="T43" fmla="*/ 0 h 42"/>
                <a:gd name="T44" fmla="*/ 0 w 106"/>
                <a:gd name="T45" fmla="*/ 0 h 42"/>
                <a:gd name="T46" fmla="*/ 0 w 106"/>
                <a:gd name="T47" fmla="*/ 0 h 42"/>
                <a:gd name="T48" fmla="*/ 0 w 106"/>
                <a:gd name="T49" fmla="*/ 0 h 42"/>
                <a:gd name="T50" fmla="*/ 0 w 106"/>
                <a:gd name="T51" fmla="*/ 0 h 42"/>
                <a:gd name="T52" fmla="*/ 0 w 106"/>
                <a:gd name="T53" fmla="*/ 0 h 42"/>
                <a:gd name="T54" fmla="*/ 0 w 106"/>
                <a:gd name="T55" fmla="*/ 0 h 42"/>
                <a:gd name="T56" fmla="*/ 0 w 106"/>
                <a:gd name="T57" fmla="*/ 0 h 42"/>
                <a:gd name="T58" fmla="*/ 0 w 106"/>
                <a:gd name="T59" fmla="*/ 0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6"/>
                <a:gd name="T91" fmla="*/ 0 h 42"/>
                <a:gd name="T92" fmla="*/ 106 w 106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6" h="42">
                  <a:moveTo>
                    <a:pt x="106" y="4"/>
                  </a:moveTo>
                  <a:lnTo>
                    <a:pt x="105" y="7"/>
                  </a:lnTo>
                  <a:lnTo>
                    <a:pt x="104" y="11"/>
                  </a:lnTo>
                  <a:lnTo>
                    <a:pt x="102" y="15"/>
                  </a:lnTo>
                  <a:lnTo>
                    <a:pt x="100" y="17"/>
                  </a:lnTo>
                  <a:lnTo>
                    <a:pt x="98" y="19"/>
                  </a:lnTo>
                  <a:lnTo>
                    <a:pt x="94" y="21"/>
                  </a:lnTo>
                  <a:lnTo>
                    <a:pt x="92" y="23"/>
                  </a:lnTo>
                  <a:lnTo>
                    <a:pt x="89" y="25"/>
                  </a:lnTo>
                  <a:lnTo>
                    <a:pt x="78" y="29"/>
                  </a:lnTo>
                  <a:lnTo>
                    <a:pt x="67" y="34"/>
                  </a:lnTo>
                  <a:lnTo>
                    <a:pt x="56" y="37"/>
                  </a:lnTo>
                  <a:lnTo>
                    <a:pt x="45" y="41"/>
                  </a:lnTo>
                  <a:lnTo>
                    <a:pt x="34" y="42"/>
                  </a:lnTo>
                  <a:lnTo>
                    <a:pt x="22" y="42"/>
                  </a:lnTo>
                  <a:lnTo>
                    <a:pt x="17" y="41"/>
                  </a:lnTo>
                  <a:lnTo>
                    <a:pt x="11" y="38"/>
                  </a:lnTo>
                  <a:lnTo>
                    <a:pt x="6" y="36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16" y="23"/>
                  </a:lnTo>
                  <a:lnTo>
                    <a:pt x="29" y="19"/>
                  </a:lnTo>
                  <a:lnTo>
                    <a:pt x="41" y="13"/>
                  </a:lnTo>
                  <a:lnTo>
                    <a:pt x="54" y="9"/>
                  </a:lnTo>
                  <a:lnTo>
                    <a:pt x="67" y="4"/>
                  </a:lnTo>
                  <a:lnTo>
                    <a:pt x="79" y="0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99" y="1"/>
                  </a:lnTo>
                  <a:lnTo>
                    <a:pt x="106" y="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4" name="Freeform 122"/>
            <p:cNvSpPr>
              <a:spLocks/>
            </p:cNvSpPr>
            <p:nvPr/>
          </p:nvSpPr>
          <p:spPr bwMode="auto">
            <a:xfrm>
              <a:off x="4178" y="3914"/>
              <a:ext cx="28" cy="231"/>
            </a:xfrm>
            <a:custGeom>
              <a:avLst/>
              <a:gdLst>
                <a:gd name="T0" fmla="*/ 0 w 164"/>
                <a:gd name="T1" fmla="*/ 0 h 1382"/>
                <a:gd name="T2" fmla="*/ 0 w 164"/>
                <a:gd name="T3" fmla="*/ 0 h 1382"/>
                <a:gd name="T4" fmla="*/ 0 w 164"/>
                <a:gd name="T5" fmla="*/ 0 h 1382"/>
                <a:gd name="T6" fmla="*/ 0 w 164"/>
                <a:gd name="T7" fmla="*/ 0 h 1382"/>
                <a:gd name="T8" fmla="*/ 0 w 164"/>
                <a:gd name="T9" fmla="*/ 0 h 1382"/>
                <a:gd name="T10" fmla="*/ 0 w 164"/>
                <a:gd name="T11" fmla="*/ 0 h 1382"/>
                <a:gd name="T12" fmla="*/ 0 w 164"/>
                <a:gd name="T13" fmla="*/ 0 h 1382"/>
                <a:gd name="T14" fmla="*/ 0 w 164"/>
                <a:gd name="T15" fmla="*/ 0 h 1382"/>
                <a:gd name="T16" fmla="*/ 0 w 164"/>
                <a:gd name="T17" fmla="*/ 0 h 1382"/>
                <a:gd name="T18" fmla="*/ 0 w 164"/>
                <a:gd name="T19" fmla="*/ 0 h 1382"/>
                <a:gd name="T20" fmla="*/ 0 w 164"/>
                <a:gd name="T21" fmla="*/ 0 h 1382"/>
                <a:gd name="T22" fmla="*/ 0 w 164"/>
                <a:gd name="T23" fmla="*/ 0 h 1382"/>
                <a:gd name="T24" fmla="*/ 0 w 164"/>
                <a:gd name="T25" fmla="*/ 0 h 1382"/>
                <a:gd name="T26" fmla="*/ 0 w 164"/>
                <a:gd name="T27" fmla="*/ 0 h 1382"/>
                <a:gd name="T28" fmla="*/ 0 w 164"/>
                <a:gd name="T29" fmla="*/ 0 h 1382"/>
                <a:gd name="T30" fmla="*/ 0 w 164"/>
                <a:gd name="T31" fmla="*/ 0 h 1382"/>
                <a:gd name="T32" fmla="*/ 0 w 164"/>
                <a:gd name="T33" fmla="*/ 0 h 1382"/>
                <a:gd name="T34" fmla="*/ 0 w 164"/>
                <a:gd name="T35" fmla="*/ 0 h 1382"/>
                <a:gd name="T36" fmla="*/ 0 w 164"/>
                <a:gd name="T37" fmla="*/ 0 h 1382"/>
                <a:gd name="T38" fmla="*/ 0 w 164"/>
                <a:gd name="T39" fmla="*/ 0 h 1382"/>
                <a:gd name="T40" fmla="*/ 0 w 164"/>
                <a:gd name="T41" fmla="*/ 0 h 1382"/>
                <a:gd name="T42" fmla="*/ 0 w 164"/>
                <a:gd name="T43" fmla="*/ 0 h 1382"/>
                <a:gd name="T44" fmla="*/ 0 w 164"/>
                <a:gd name="T45" fmla="*/ 0 h 1382"/>
                <a:gd name="T46" fmla="*/ 0 w 164"/>
                <a:gd name="T47" fmla="*/ 0 h 1382"/>
                <a:gd name="T48" fmla="*/ 0 w 164"/>
                <a:gd name="T49" fmla="*/ 0 h 1382"/>
                <a:gd name="T50" fmla="*/ 0 w 164"/>
                <a:gd name="T51" fmla="*/ 0 h 1382"/>
                <a:gd name="T52" fmla="*/ 0 w 164"/>
                <a:gd name="T53" fmla="*/ 0 h 1382"/>
                <a:gd name="T54" fmla="*/ 0 w 164"/>
                <a:gd name="T55" fmla="*/ 0 h 1382"/>
                <a:gd name="T56" fmla="*/ 0 w 164"/>
                <a:gd name="T57" fmla="*/ 0 h 1382"/>
                <a:gd name="T58" fmla="*/ 0 w 164"/>
                <a:gd name="T59" fmla="*/ 0 h 1382"/>
                <a:gd name="T60" fmla="*/ 0 w 164"/>
                <a:gd name="T61" fmla="*/ 0 h 1382"/>
                <a:gd name="T62" fmla="*/ 0 w 164"/>
                <a:gd name="T63" fmla="*/ 0 h 1382"/>
                <a:gd name="T64" fmla="*/ 0 w 164"/>
                <a:gd name="T65" fmla="*/ 0 h 1382"/>
                <a:gd name="T66" fmla="*/ 0 w 164"/>
                <a:gd name="T67" fmla="*/ 0 h 1382"/>
                <a:gd name="T68" fmla="*/ 0 w 164"/>
                <a:gd name="T69" fmla="*/ 0 h 1382"/>
                <a:gd name="T70" fmla="*/ 0 w 164"/>
                <a:gd name="T71" fmla="*/ 0 h 1382"/>
                <a:gd name="T72" fmla="*/ 0 w 164"/>
                <a:gd name="T73" fmla="*/ 0 h 1382"/>
                <a:gd name="T74" fmla="*/ 0 w 164"/>
                <a:gd name="T75" fmla="*/ 0 h 1382"/>
                <a:gd name="T76" fmla="*/ 0 w 164"/>
                <a:gd name="T77" fmla="*/ 0 h 1382"/>
                <a:gd name="T78" fmla="*/ 0 w 164"/>
                <a:gd name="T79" fmla="*/ 0 h 1382"/>
                <a:gd name="T80" fmla="*/ 0 w 164"/>
                <a:gd name="T81" fmla="*/ 0 h 1382"/>
                <a:gd name="T82" fmla="*/ 0 w 164"/>
                <a:gd name="T83" fmla="*/ 0 h 1382"/>
                <a:gd name="T84" fmla="*/ 0 w 164"/>
                <a:gd name="T85" fmla="*/ 0 h 1382"/>
                <a:gd name="T86" fmla="*/ 0 w 164"/>
                <a:gd name="T87" fmla="*/ 0 h 1382"/>
                <a:gd name="T88" fmla="*/ 0 w 164"/>
                <a:gd name="T89" fmla="*/ 0 h 1382"/>
                <a:gd name="T90" fmla="*/ 0 w 164"/>
                <a:gd name="T91" fmla="*/ 0 h 1382"/>
                <a:gd name="T92" fmla="*/ 0 w 164"/>
                <a:gd name="T93" fmla="*/ 0 h 138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4"/>
                <a:gd name="T142" fmla="*/ 0 h 1382"/>
                <a:gd name="T143" fmla="*/ 164 w 164"/>
                <a:gd name="T144" fmla="*/ 1382 h 138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4" h="1382">
                  <a:moveTo>
                    <a:pt x="139" y="75"/>
                  </a:moveTo>
                  <a:lnTo>
                    <a:pt x="143" y="93"/>
                  </a:lnTo>
                  <a:lnTo>
                    <a:pt x="147" y="111"/>
                  </a:lnTo>
                  <a:lnTo>
                    <a:pt x="149" y="129"/>
                  </a:lnTo>
                  <a:lnTo>
                    <a:pt x="150" y="148"/>
                  </a:lnTo>
                  <a:lnTo>
                    <a:pt x="151" y="167"/>
                  </a:lnTo>
                  <a:lnTo>
                    <a:pt x="152" y="185"/>
                  </a:lnTo>
                  <a:lnTo>
                    <a:pt x="153" y="203"/>
                  </a:lnTo>
                  <a:lnTo>
                    <a:pt x="155" y="221"/>
                  </a:lnTo>
                  <a:lnTo>
                    <a:pt x="156" y="245"/>
                  </a:lnTo>
                  <a:lnTo>
                    <a:pt x="156" y="270"/>
                  </a:lnTo>
                  <a:lnTo>
                    <a:pt x="158" y="295"/>
                  </a:lnTo>
                  <a:lnTo>
                    <a:pt x="158" y="320"/>
                  </a:lnTo>
                  <a:lnTo>
                    <a:pt x="159" y="345"/>
                  </a:lnTo>
                  <a:lnTo>
                    <a:pt x="160" y="370"/>
                  </a:lnTo>
                  <a:lnTo>
                    <a:pt x="161" y="394"/>
                  </a:lnTo>
                  <a:lnTo>
                    <a:pt x="164" y="418"/>
                  </a:lnTo>
                  <a:lnTo>
                    <a:pt x="164" y="443"/>
                  </a:lnTo>
                  <a:lnTo>
                    <a:pt x="164" y="470"/>
                  </a:lnTo>
                  <a:lnTo>
                    <a:pt x="164" y="497"/>
                  </a:lnTo>
                  <a:lnTo>
                    <a:pt x="164" y="524"/>
                  </a:lnTo>
                  <a:lnTo>
                    <a:pt x="164" y="551"/>
                  </a:lnTo>
                  <a:lnTo>
                    <a:pt x="163" y="578"/>
                  </a:lnTo>
                  <a:lnTo>
                    <a:pt x="162" y="603"/>
                  </a:lnTo>
                  <a:lnTo>
                    <a:pt x="159" y="627"/>
                  </a:lnTo>
                  <a:lnTo>
                    <a:pt x="160" y="637"/>
                  </a:lnTo>
                  <a:lnTo>
                    <a:pt x="161" y="647"/>
                  </a:lnTo>
                  <a:lnTo>
                    <a:pt x="161" y="656"/>
                  </a:lnTo>
                  <a:lnTo>
                    <a:pt x="161" y="666"/>
                  </a:lnTo>
                  <a:lnTo>
                    <a:pt x="160" y="674"/>
                  </a:lnTo>
                  <a:lnTo>
                    <a:pt x="158" y="684"/>
                  </a:lnTo>
                  <a:lnTo>
                    <a:pt x="155" y="692"/>
                  </a:lnTo>
                  <a:lnTo>
                    <a:pt x="152" y="702"/>
                  </a:lnTo>
                  <a:lnTo>
                    <a:pt x="151" y="750"/>
                  </a:lnTo>
                  <a:lnTo>
                    <a:pt x="151" y="796"/>
                  </a:lnTo>
                  <a:lnTo>
                    <a:pt x="152" y="844"/>
                  </a:lnTo>
                  <a:lnTo>
                    <a:pt x="153" y="890"/>
                  </a:lnTo>
                  <a:lnTo>
                    <a:pt x="153" y="937"/>
                  </a:lnTo>
                  <a:lnTo>
                    <a:pt x="154" y="982"/>
                  </a:lnTo>
                  <a:lnTo>
                    <a:pt x="154" y="1029"/>
                  </a:lnTo>
                  <a:lnTo>
                    <a:pt x="153" y="1075"/>
                  </a:lnTo>
                  <a:lnTo>
                    <a:pt x="154" y="1104"/>
                  </a:lnTo>
                  <a:lnTo>
                    <a:pt x="153" y="1133"/>
                  </a:lnTo>
                  <a:lnTo>
                    <a:pt x="153" y="1160"/>
                  </a:lnTo>
                  <a:lnTo>
                    <a:pt x="153" y="1186"/>
                  </a:lnTo>
                  <a:lnTo>
                    <a:pt x="153" y="1214"/>
                  </a:lnTo>
                  <a:lnTo>
                    <a:pt x="154" y="1241"/>
                  </a:lnTo>
                  <a:lnTo>
                    <a:pt x="155" y="1270"/>
                  </a:lnTo>
                  <a:lnTo>
                    <a:pt x="158" y="1298"/>
                  </a:lnTo>
                  <a:lnTo>
                    <a:pt x="155" y="1300"/>
                  </a:lnTo>
                  <a:lnTo>
                    <a:pt x="154" y="1302"/>
                  </a:lnTo>
                  <a:lnTo>
                    <a:pt x="154" y="1303"/>
                  </a:lnTo>
                  <a:lnTo>
                    <a:pt x="154" y="1306"/>
                  </a:lnTo>
                  <a:lnTo>
                    <a:pt x="155" y="1308"/>
                  </a:lnTo>
                  <a:lnTo>
                    <a:pt x="155" y="1309"/>
                  </a:lnTo>
                  <a:lnTo>
                    <a:pt x="156" y="1312"/>
                  </a:lnTo>
                  <a:lnTo>
                    <a:pt x="158" y="1314"/>
                  </a:lnTo>
                  <a:lnTo>
                    <a:pt x="156" y="1319"/>
                  </a:lnTo>
                  <a:lnTo>
                    <a:pt x="156" y="1323"/>
                  </a:lnTo>
                  <a:lnTo>
                    <a:pt x="154" y="1329"/>
                  </a:lnTo>
                  <a:lnTo>
                    <a:pt x="153" y="1334"/>
                  </a:lnTo>
                  <a:lnTo>
                    <a:pt x="153" y="1339"/>
                  </a:lnTo>
                  <a:lnTo>
                    <a:pt x="154" y="1344"/>
                  </a:lnTo>
                  <a:lnTo>
                    <a:pt x="156" y="1349"/>
                  </a:lnTo>
                  <a:lnTo>
                    <a:pt x="161" y="1352"/>
                  </a:lnTo>
                  <a:lnTo>
                    <a:pt x="159" y="1356"/>
                  </a:lnTo>
                  <a:lnTo>
                    <a:pt x="155" y="1359"/>
                  </a:lnTo>
                  <a:lnTo>
                    <a:pt x="153" y="1362"/>
                  </a:lnTo>
                  <a:lnTo>
                    <a:pt x="150" y="1364"/>
                  </a:lnTo>
                  <a:lnTo>
                    <a:pt x="142" y="1368"/>
                  </a:lnTo>
                  <a:lnTo>
                    <a:pt x="134" y="1370"/>
                  </a:lnTo>
                  <a:lnTo>
                    <a:pt x="126" y="1372"/>
                  </a:lnTo>
                  <a:lnTo>
                    <a:pt x="118" y="1374"/>
                  </a:lnTo>
                  <a:lnTo>
                    <a:pt x="110" y="1377"/>
                  </a:lnTo>
                  <a:lnTo>
                    <a:pt x="102" y="1381"/>
                  </a:lnTo>
                  <a:lnTo>
                    <a:pt x="96" y="1380"/>
                  </a:lnTo>
                  <a:lnTo>
                    <a:pt x="89" y="1380"/>
                  </a:lnTo>
                  <a:lnTo>
                    <a:pt x="83" y="1381"/>
                  </a:lnTo>
                  <a:lnTo>
                    <a:pt x="76" y="1382"/>
                  </a:lnTo>
                  <a:lnTo>
                    <a:pt x="69" y="1382"/>
                  </a:lnTo>
                  <a:lnTo>
                    <a:pt x="64" y="1382"/>
                  </a:lnTo>
                  <a:lnTo>
                    <a:pt x="57" y="1381"/>
                  </a:lnTo>
                  <a:lnTo>
                    <a:pt x="52" y="1378"/>
                  </a:lnTo>
                  <a:lnTo>
                    <a:pt x="52" y="1362"/>
                  </a:lnTo>
                  <a:lnTo>
                    <a:pt x="53" y="1345"/>
                  </a:lnTo>
                  <a:lnTo>
                    <a:pt x="53" y="1328"/>
                  </a:lnTo>
                  <a:lnTo>
                    <a:pt x="53" y="1312"/>
                  </a:lnTo>
                  <a:lnTo>
                    <a:pt x="53" y="1294"/>
                  </a:lnTo>
                  <a:lnTo>
                    <a:pt x="53" y="1276"/>
                  </a:lnTo>
                  <a:lnTo>
                    <a:pt x="52" y="1259"/>
                  </a:lnTo>
                  <a:lnTo>
                    <a:pt x="49" y="1241"/>
                  </a:lnTo>
                  <a:lnTo>
                    <a:pt x="47" y="1176"/>
                  </a:lnTo>
                  <a:lnTo>
                    <a:pt x="47" y="1112"/>
                  </a:lnTo>
                  <a:lnTo>
                    <a:pt x="48" y="1049"/>
                  </a:lnTo>
                  <a:lnTo>
                    <a:pt x="50" y="987"/>
                  </a:lnTo>
                  <a:lnTo>
                    <a:pt x="53" y="925"/>
                  </a:lnTo>
                  <a:lnTo>
                    <a:pt x="54" y="862"/>
                  </a:lnTo>
                  <a:lnTo>
                    <a:pt x="54" y="797"/>
                  </a:lnTo>
                  <a:lnTo>
                    <a:pt x="53" y="732"/>
                  </a:lnTo>
                  <a:lnTo>
                    <a:pt x="56" y="699"/>
                  </a:lnTo>
                  <a:lnTo>
                    <a:pt x="58" y="667"/>
                  </a:lnTo>
                  <a:lnTo>
                    <a:pt x="58" y="635"/>
                  </a:lnTo>
                  <a:lnTo>
                    <a:pt x="57" y="602"/>
                  </a:lnTo>
                  <a:lnTo>
                    <a:pt x="57" y="568"/>
                  </a:lnTo>
                  <a:lnTo>
                    <a:pt x="56" y="535"/>
                  </a:lnTo>
                  <a:lnTo>
                    <a:pt x="56" y="501"/>
                  </a:lnTo>
                  <a:lnTo>
                    <a:pt x="58" y="469"/>
                  </a:lnTo>
                  <a:lnTo>
                    <a:pt x="56" y="461"/>
                  </a:lnTo>
                  <a:lnTo>
                    <a:pt x="55" y="452"/>
                  </a:lnTo>
                  <a:lnTo>
                    <a:pt x="55" y="444"/>
                  </a:lnTo>
                  <a:lnTo>
                    <a:pt x="55" y="436"/>
                  </a:lnTo>
                  <a:lnTo>
                    <a:pt x="56" y="427"/>
                  </a:lnTo>
                  <a:lnTo>
                    <a:pt x="57" y="418"/>
                  </a:lnTo>
                  <a:lnTo>
                    <a:pt x="58" y="409"/>
                  </a:lnTo>
                  <a:lnTo>
                    <a:pt x="58" y="400"/>
                  </a:lnTo>
                  <a:lnTo>
                    <a:pt x="57" y="361"/>
                  </a:lnTo>
                  <a:lnTo>
                    <a:pt x="56" y="319"/>
                  </a:lnTo>
                  <a:lnTo>
                    <a:pt x="56" y="278"/>
                  </a:lnTo>
                  <a:lnTo>
                    <a:pt x="56" y="238"/>
                  </a:lnTo>
                  <a:lnTo>
                    <a:pt x="54" y="196"/>
                  </a:lnTo>
                  <a:lnTo>
                    <a:pt x="50" y="157"/>
                  </a:lnTo>
                  <a:lnTo>
                    <a:pt x="47" y="136"/>
                  </a:lnTo>
                  <a:lnTo>
                    <a:pt x="44" y="116"/>
                  </a:lnTo>
                  <a:lnTo>
                    <a:pt x="39" y="97"/>
                  </a:lnTo>
                  <a:lnTo>
                    <a:pt x="34" y="78"/>
                  </a:lnTo>
                  <a:lnTo>
                    <a:pt x="0" y="26"/>
                  </a:lnTo>
                  <a:lnTo>
                    <a:pt x="11" y="26"/>
                  </a:lnTo>
                  <a:lnTo>
                    <a:pt x="21" y="24"/>
                  </a:lnTo>
                  <a:lnTo>
                    <a:pt x="31" y="21"/>
                  </a:lnTo>
                  <a:lnTo>
                    <a:pt x="41" y="16"/>
                  </a:lnTo>
                  <a:lnTo>
                    <a:pt x="50" y="11"/>
                  </a:lnTo>
                  <a:lnTo>
                    <a:pt x="60" y="6"/>
                  </a:lnTo>
                  <a:lnTo>
                    <a:pt x="70" y="3"/>
                  </a:lnTo>
                  <a:lnTo>
                    <a:pt x="81" y="0"/>
                  </a:lnTo>
                  <a:lnTo>
                    <a:pt x="88" y="10"/>
                  </a:lnTo>
                  <a:lnTo>
                    <a:pt x="96" y="19"/>
                  </a:lnTo>
                  <a:lnTo>
                    <a:pt x="102" y="29"/>
                  </a:lnTo>
                  <a:lnTo>
                    <a:pt x="109" y="40"/>
                  </a:lnTo>
                  <a:lnTo>
                    <a:pt x="116" y="49"/>
                  </a:lnTo>
                  <a:lnTo>
                    <a:pt x="122" y="59"/>
                  </a:lnTo>
                  <a:lnTo>
                    <a:pt x="130" y="67"/>
                  </a:lnTo>
                  <a:lnTo>
                    <a:pt x="139" y="75"/>
                  </a:lnTo>
                  <a:close/>
                </a:path>
              </a:pathLst>
            </a:custGeom>
            <a:solidFill>
              <a:srgbClr val="99996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5" name="Freeform 123"/>
            <p:cNvSpPr>
              <a:spLocks/>
            </p:cNvSpPr>
            <p:nvPr/>
          </p:nvSpPr>
          <p:spPr bwMode="auto">
            <a:xfrm>
              <a:off x="4109" y="3915"/>
              <a:ext cx="63" cy="230"/>
            </a:xfrm>
            <a:custGeom>
              <a:avLst/>
              <a:gdLst>
                <a:gd name="T0" fmla="*/ 0 w 383"/>
                <a:gd name="T1" fmla="*/ 0 h 1378"/>
                <a:gd name="T2" fmla="*/ 0 w 383"/>
                <a:gd name="T3" fmla="*/ 0 h 1378"/>
                <a:gd name="T4" fmla="*/ 0 w 383"/>
                <a:gd name="T5" fmla="*/ 0 h 1378"/>
                <a:gd name="T6" fmla="*/ 0 w 383"/>
                <a:gd name="T7" fmla="*/ 0 h 1378"/>
                <a:gd name="T8" fmla="*/ 0 w 383"/>
                <a:gd name="T9" fmla="*/ 0 h 1378"/>
                <a:gd name="T10" fmla="*/ 0 w 383"/>
                <a:gd name="T11" fmla="*/ 0 h 1378"/>
                <a:gd name="T12" fmla="*/ 0 w 383"/>
                <a:gd name="T13" fmla="*/ 0 h 1378"/>
                <a:gd name="T14" fmla="*/ 0 w 383"/>
                <a:gd name="T15" fmla="*/ 0 h 1378"/>
                <a:gd name="T16" fmla="*/ 0 w 383"/>
                <a:gd name="T17" fmla="*/ 0 h 1378"/>
                <a:gd name="T18" fmla="*/ 0 w 383"/>
                <a:gd name="T19" fmla="*/ 0 h 1378"/>
                <a:gd name="T20" fmla="*/ 0 w 383"/>
                <a:gd name="T21" fmla="*/ 0 h 1378"/>
                <a:gd name="T22" fmla="*/ 0 w 383"/>
                <a:gd name="T23" fmla="*/ 0 h 1378"/>
                <a:gd name="T24" fmla="*/ 0 w 383"/>
                <a:gd name="T25" fmla="*/ 0 h 1378"/>
                <a:gd name="T26" fmla="*/ 0 w 383"/>
                <a:gd name="T27" fmla="*/ 0 h 1378"/>
                <a:gd name="T28" fmla="*/ 0 w 383"/>
                <a:gd name="T29" fmla="*/ 0 h 1378"/>
                <a:gd name="T30" fmla="*/ 0 w 383"/>
                <a:gd name="T31" fmla="*/ 0 h 1378"/>
                <a:gd name="T32" fmla="*/ 0 w 383"/>
                <a:gd name="T33" fmla="*/ 0 h 1378"/>
                <a:gd name="T34" fmla="*/ 0 w 383"/>
                <a:gd name="T35" fmla="*/ 0 h 1378"/>
                <a:gd name="T36" fmla="*/ 0 w 383"/>
                <a:gd name="T37" fmla="*/ 0 h 1378"/>
                <a:gd name="T38" fmla="*/ 0 w 383"/>
                <a:gd name="T39" fmla="*/ 0 h 1378"/>
                <a:gd name="T40" fmla="*/ 0 w 383"/>
                <a:gd name="T41" fmla="*/ 0 h 1378"/>
                <a:gd name="T42" fmla="*/ 0 w 383"/>
                <a:gd name="T43" fmla="*/ 0 h 1378"/>
                <a:gd name="T44" fmla="*/ 0 w 383"/>
                <a:gd name="T45" fmla="*/ 0 h 1378"/>
                <a:gd name="T46" fmla="*/ 0 w 383"/>
                <a:gd name="T47" fmla="*/ 0 h 1378"/>
                <a:gd name="T48" fmla="*/ 0 w 383"/>
                <a:gd name="T49" fmla="*/ 0 h 1378"/>
                <a:gd name="T50" fmla="*/ 0 w 383"/>
                <a:gd name="T51" fmla="*/ 0 h 1378"/>
                <a:gd name="T52" fmla="*/ 0 w 383"/>
                <a:gd name="T53" fmla="*/ 0 h 1378"/>
                <a:gd name="T54" fmla="*/ 0 w 383"/>
                <a:gd name="T55" fmla="*/ 0 h 1378"/>
                <a:gd name="T56" fmla="*/ 0 w 383"/>
                <a:gd name="T57" fmla="*/ 0 h 1378"/>
                <a:gd name="T58" fmla="*/ 0 w 383"/>
                <a:gd name="T59" fmla="*/ 0 h 1378"/>
                <a:gd name="T60" fmla="*/ 0 w 383"/>
                <a:gd name="T61" fmla="*/ 0 h 1378"/>
                <a:gd name="T62" fmla="*/ 0 w 383"/>
                <a:gd name="T63" fmla="*/ 0 h 1378"/>
                <a:gd name="T64" fmla="*/ 0 w 383"/>
                <a:gd name="T65" fmla="*/ 0 h 1378"/>
                <a:gd name="T66" fmla="*/ 0 w 383"/>
                <a:gd name="T67" fmla="*/ 0 h 1378"/>
                <a:gd name="T68" fmla="*/ 0 w 383"/>
                <a:gd name="T69" fmla="*/ 0 h 1378"/>
                <a:gd name="T70" fmla="*/ 0 w 383"/>
                <a:gd name="T71" fmla="*/ 0 h 1378"/>
                <a:gd name="T72" fmla="*/ 0 w 383"/>
                <a:gd name="T73" fmla="*/ 0 h 1378"/>
                <a:gd name="T74" fmla="*/ 0 w 383"/>
                <a:gd name="T75" fmla="*/ 0 h 1378"/>
                <a:gd name="T76" fmla="*/ 0 w 383"/>
                <a:gd name="T77" fmla="*/ 0 h 1378"/>
                <a:gd name="T78" fmla="*/ 0 w 383"/>
                <a:gd name="T79" fmla="*/ 0 h 1378"/>
                <a:gd name="T80" fmla="*/ 0 w 383"/>
                <a:gd name="T81" fmla="*/ 0 h 1378"/>
                <a:gd name="T82" fmla="*/ 0 w 383"/>
                <a:gd name="T83" fmla="*/ 0 h 1378"/>
                <a:gd name="T84" fmla="*/ 0 w 383"/>
                <a:gd name="T85" fmla="*/ 0 h 1378"/>
                <a:gd name="T86" fmla="*/ 0 w 383"/>
                <a:gd name="T87" fmla="*/ 0 h 1378"/>
                <a:gd name="T88" fmla="*/ 0 w 383"/>
                <a:gd name="T89" fmla="*/ 0 h 1378"/>
                <a:gd name="T90" fmla="*/ 0 w 383"/>
                <a:gd name="T91" fmla="*/ 0 h 1378"/>
                <a:gd name="T92" fmla="*/ 0 w 383"/>
                <a:gd name="T93" fmla="*/ 0 h 1378"/>
                <a:gd name="T94" fmla="*/ 0 w 383"/>
                <a:gd name="T95" fmla="*/ 0 h 1378"/>
                <a:gd name="T96" fmla="*/ 0 w 383"/>
                <a:gd name="T97" fmla="*/ 0 h 1378"/>
                <a:gd name="T98" fmla="*/ 0 w 383"/>
                <a:gd name="T99" fmla="*/ 0 h 1378"/>
                <a:gd name="T100" fmla="*/ 0 w 383"/>
                <a:gd name="T101" fmla="*/ 0 h 1378"/>
                <a:gd name="T102" fmla="*/ 0 w 383"/>
                <a:gd name="T103" fmla="*/ 0 h 1378"/>
                <a:gd name="T104" fmla="*/ 0 w 383"/>
                <a:gd name="T105" fmla="*/ 0 h 1378"/>
                <a:gd name="T106" fmla="*/ 0 w 383"/>
                <a:gd name="T107" fmla="*/ 0 h 1378"/>
                <a:gd name="T108" fmla="*/ 0 w 383"/>
                <a:gd name="T109" fmla="*/ 0 h 1378"/>
                <a:gd name="T110" fmla="*/ 0 w 383"/>
                <a:gd name="T111" fmla="*/ 0 h 1378"/>
                <a:gd name="T112" fmla="*/ 0 w 383"/>
                <a:gd name="T113" fmla="*/ 0 h 1378"/>
                <a:gd name="T114" fmla="*/ 0 w 383"/>
                <a:gd name="T115" fmla="*/ 0 h 13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83"/>
                <a:gd name="T175" fmla="*/ 0 h 1378"/>
                <a:gd name="T176" fmla="*/ 383 w 383"/>
                <a:gd name="T177" fmla="*/ 1378 h 13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83" h="1378">
                  <a:moveTo>
                    <a:pt x="342" y="47"/>
                  </a:moveTo>
                  <a:lnTo>
                    <a:pt x="348" y="55"/>
                  </a:lnTo>
                  <a:lnTo>
                    <a:pt x="354" y="62"/>
                  </a:lnTo>
                  <a:lnTo>
                    <a:pt x="358" y="71"/>
                  </a:lnTo>
                  <a:lnTo>
                    <a:pt x="363" y="78"/>
                  </a:lnTo>
                  <a:lnTo>
                    <a:pt x="369" y="86"/>
                  </a:lnTo>
                  <a:lnTo>
                    <a:pt x="373" y="93"/>
                  </a:lnTo>
                  <a:lnTo>
                    <a:pt x="379" y="102"/>
                  </a:lnTo>
                  <a:lnTo>
                    <a:pt x="383" y="110"/>
                  </a:lnTo>
                  <a:lnTo>
                    <a:pt x="375" y="114"/>
                  </a:lnTo>
                  <a:lnTo>
                    <a:pt x="366" y="117"/>
                  </a:lnTo>
                  <a:lnTo>
                    <a:pt x="358" y="122"/>
                  </a:lnTo>
                  <a:lnTo>
                    <a:pt x="349" y="125"/>
                  </a:lnTo>
                  <a:lnTo>
                    <a:pt x="341" y="131"/>
                  </a:lnTo>
                  <a:lnTo>
                    <a:pt x="334" y="136"/>
                  </a:lnTo>
                  <a:lnTo>
                    <a:pt x="326" y="142"/>
                  </a:lnTo>
                  <a:lnTo>
                    <a:pt x="318" y="148"/>
                  </a:lnTo>
                  <a:lnTo>
                    <a:pt x="315" y="148"/>
                  </a:lnTo>
                  <a:lnTo>
                    <a:pt x="312" y="148"/>
                  </a:lnTo>
                  <a:lnTo>
                    <a:pt x="309" y="149"/>
                  </a:lnTo>
                  <a:lnTo>
                    <a:pt x="306" y="151"/>
                  </a:lnTo>
                  <a:lnTo>
                    <a:pt x="302" y="155"/>
                  </a:lnTo>
                  <a:lnTo>
                    <a:pt x="297" y="160"/>
                  </a:lnTo>
                  <a:lnTo>
                    <a:pt x="292" y="165"/>
                  </a:lnTo>
                  <a:lnTo>
                    <a:pt x="287" y="170"/>
                  </a:lnTo>
                  <a:lnTo>
                    <a:pt x="283" y="173"/>
                  </a:lnTo>
                  <a:lnTo>
                    <a:pt x="277" y="174"/>
                  </a:lnTo>
                  <a:lnTo>
                    <a:pt x="271" y="182"/>
                  </a:lnTo>
                  <a:lnTo>
                    <a:pt x="263" y="189"/>
                  </a:lnTo>
                  <a:lnTo>
                    <a:pt x="256" y="196"/>
                  </a:lnTo>
                  <a:lnTo>
                    <a:pt x="250" y="204"/>
                  </a:lnTo>
                  <a:lnTo>
                    <a:pt x="243" y="213"/>
                  </a:lnTo>
                  <a:lnTo>
                    <a:pt x="236" y="220"/>
                  </a:lnTo>
                  <a:lnTo>
                    <a:pt x="231" y="228"/>
                  </a:lnTo>
                  <a:lnTo>
                    <a:pt x="224" y="235"/>
                  </a:lnTo>
                  <a:lnTo>
                    <a:pt x="221" y="248"/>
                  </a:lnTo>
                  <a:lnTo>
                    <a:pt x="218" y="262"/>
                  </a:lnTo>
                  <a:lnTo>
                    <a:pt x="214" y="275"/>
                  </a:lnTo>
                  <a:lnTo>
                    <a:pt x="211" y="288"/>
                  </a:lnTo>
                  <a:lnTo>
                    <a:pt x="208" y="300"/>
                  </a:lnTo>
                  <a:lnTo>
                    <a:pt x="204" y="313"/>
                  </a:lnTo>
                  <a:lnTo>
                    <a:pt x="201" y="326"/>
                  </a:lnTo>
                  <a:lnTo>
                    <a:pt x="199" y="339"/>
                  </a:lnTo>
                  <a:lnTo>
                    <a:pt x="196" y="346"/>
                  </a:lnTo>
                  <a:lnTo>
                    <a:pt x="195" y="355"/>
                  </a:lnTo>
                  <a:lnTo>
                    <a:pt x="192" y="364"/>
                  </a:lnTo>
                  <a:lnTo>
                    <a:pt x="191" y="372"/>
                  </a:lnTo>
                  <a:lnTo>
                    <a:pt x="190" y="381"/>
                  </a:lnTo>
                  <a:lnTo>
                    <a:pt x="188" y="389"/>
                  </a:lnTo>
                  <a:lnTo>
                    <a:pt x="187" y="398"/>
                  </a:lnTo>
                  <a:lnTo>
                    <a:pt x="185" y="406"/>
                  </a:lnTo>
                  <a:lnTo>
                    <a:pt x="183" y="432"/>
                  </a:lnTo>
                  <a:lnTo>
                    <a:pt x="181" y="458"/>
                  </a:lnTo>
                  <a:lnTo>
                    <a:pt x="180" y="485"/>
                  </a:lnTo>
                  <a:lnTo>
                    <a:pt x="179" y="511"/>
                  </a:lnTo>
                  <a:lnTo>
                    <a:pt x="178" y="536"/>
                  </a:lnTo>
                  <a:lnTo>
                    <a:pt x="177" y="562"/>
                  </a:lnTo>
                  <a:lnTo>
                    <a:pt x="177" y="590"/>
                  </a:lnTo>
                  <a:lnTo>
                    <a:pt x="177" y="617"/>
                  </a:lnTo>
                  <a:lnTo>
                    <a:pt x="174" y="633"/>
                  </a:lnTo>
                  <a:lnTo>
                    <a:pt x="174" y="654"/>
                  </a:lnTo>
                  <a:lnTo>
                    <a:pt x="174" y="677"/>
                  </a:lnTo>
                  <a:lnTo>
                    <a:pt x="174" y="698"/>
                  </a:lnTo>
                  <a:lnTo>
                    <a:pt x="172" y="721"/>
                  </a:lnTo>
                  <a:lnTo>
                    <a:pt x="172" y="742"/>
                  </a:lnTo>
                  <a:lnTo>
                    <a:pt x="171" y="765"/>
                  </a:lnTo>
                  <a:lnTo>
                    <a:pt x="170" y="788"/>
                  </a:lnTo>
                  <a:lnTo>
                    <a:pt x="168" y="809"/>
                  </a:lnTo>
                  <a:lnTo>
                    <a:pt x="167" y="815"/>
                  </a:lnTo>
                  <a:lnTo>
                    <a:pt x="166" y="820"/>
                  </a:lnTo>
                  <a:lnTo>
                    <a:pt x="166" y="826"/>
                  </a:lnTo>
                  <a:lnTo>
                    <a:pt x="166" y="832"/>
                  </a:lnTo>
                  <a:lnTo>
                    <a:pt x="166" y="838"/>
                  </a:lnTo>
                  <a:lnTo>
                    <a:pt x="167" y="844"/>
                  </a:lnTo>
                  <a:lnTo>
                    <a:pt x="168" y="849"/>
                  </a:lnTo>
                  <a:lnTo>
                    <a:pt x="168" y="853"/>
                  </a:lnTo>
                  <a:lnTo>
                    <a:pt x="166" y="888"/>
                  </a:lnTo>
                  <a:lnTo>
                    <a:pt x="165" y="921"/>
                  </a:lnTo>
                  <a:lnTo>
                    <a:pt x="165" y="954"/>
                  </a:lnTo>
                  <a:lnTo>
                    <a:pt x="165" y="986"/>
                  </a:lnTo>
                  <a:lnTo>
                    <a:pt x="165" y="1019"/>
                  </a:lnTo>
                  <a:lnTo>
                    <a:pt x="165" y="1051"/>
                  </a:lnTo>
                  <a:lnTo>
                    <a:pt x="164" y="1085"/>
                  </a:lnTo>
                  <a:lnTo>
                    <a:pt x="161" y="1118"/>
                  </a:lnTo>
                  <a:lnTo>
                    <a:pt x="161" y="1136"/>
                  </a:lnTo>
                  <a:lnTo>
                    <a:pt x="161" y="1154"/>
                  </a:lnTo>
                  <a:lnTo>
                    <a:pt x="161" y="1173"/>
                  </a:lnTo>
                  <a:lnTo>
                    <a:pt x="161" y="1191"/>
                  </a:lnTo>
                  <a:lnTo>
                    <a:pt x="162" y="1209"/>
                  </a:lnTo>
                  <a:lnTo>
                    <a:pt x="164" y="1227"/>
                  </a:lnTo>
                  <a:lnTo>
                    <a:pt x="166" y="1246"/>
                  </a:lnTo>
                  <a:lnTo>
                    <a:pt x="168" y="1264"/>
                  </a:lnTo>
                  <a:lnTo>
                    <a:pt x="165" y="1267"/>
                  </a:lnTo>
                  <a:lnTo>
                    <a:pt x="167" y="1270"/>
                  </a:lnTo>
                  <a:lnTo>
                    <a:pt x="168" y="1272"/>
                  </a:lnTo>
                  <a:lnTo>
                    <a:pt x="168" y="1275"/>
                  </a:lnTo>
                  <a:lnTo>
                    <a:pt x="168" y="1278"/>
                  </a:lnTo>
                  <a:lnTo>
                    <a:pt x="167" y="1280"/>
                  </a:lnTo>
                  <a:lnTo>
                    <a:pt x="167" y="1283"/>
                  </a:lnTo>
                  <a:lnTo>
                    <a:pt x="169" y="1286"/>
                  </a:lnTo>
                  <a:lnTo>
                    <a:pt x="171" y="1289"/>
                  </a:lnTo>
                  <a:lnTo>
                    <a:pt x="172" y="1298"/>
                  </a:lnTo>
                  <a:lnTo>
                    <a:pt x="174" y="1308"/>
                  </a:lnTo>
                  <a:lnTo>
                    <a:pt x="176" y="1317"/>
                  </a:lnTo>
                  <a:lnTo>
                    <a:pt x="178" y="1326"/>
                  </a:lnTo>
                  <a:lnTo>
                    <a:pt x="180" y="1335"/>
                  </a:lnTo>
                  <a:lnTo>
                    <a:pt x="181" y="1345"/>
                  </a:lnTo>
                  <a:lnTo>
                    <a:pt x="182" y="1354"/>
                  </a:lnTo>
                  <a:lnTo>
                    <a:pt x="182" y="1365"/>
                  </a:lnTo>
                  <a:lnTo>
                    <a:pt x="190" y="1378"/>
                  </a:lnTo>
                  <a:lnTo>
                    <a:pt x="182" y="1374"/>
                  </a:lnTo>
                  <a:lnTo>
                    <a:pt x="176" y="1368"/>
                  </a:lnTo>
                  <a:lnTo>
                    <a:pt x="170" y="1363"/>
                  </a:lnTo>
                  <a:lnTo>
                    <a:pt x="164" y="1358"/>
                  </a:lnTo>
                  <a:lnTo>
                    <a:pt x="157" y="1353"/>
                  </a:lnTo>
                  <a:lnTo>
                    <a:pt x="150" y="1348"/>
                  </a:lnTo>
                  <a:lnTo>
                    <a:pt x="144" y="1344"/>
                  </a:lnTo>
                  <a:lnTo>
                    <a:pt x="137" y="1338"/>
                  </a:lnTo>
                  <a:lnTo>
                    <a:pt x="138" y="1334"/>
                  </a:lnTo>
                  <a:lnTo>
                    <a:pt x="138" y="1332"/>
                  </a:lnTo>
                  <a:lnTo>
                    <a:pt x="138" y="1328"/>
                  </a:lnTo>
                  <a:lnTo>
                    <a:pt x="137" y="1325"/>
                  </a:lnTo>
                  <a:lnTo>
                    <a:pt x="136" y="1321"/>
                  </a:lnTo>
                  <a:lnTo>
                    <a:pt x="135" y="1319"/>
                  </a:lnTo>
                  <a:lnTo>
                    <a:pt x="134" y="1315"/>
                  </a:lnTo>
                  <a:lnTo>
                    <a:pt x="133" y="1311"/>
                  </a:lnTo>
                  <a:lnTo>
                    <a:pt x="133" y="1301"/>
                  </a:lnTo>
                  <a:lnTo>
                    <a:pt x="133" y="1289"/>
                  </a:lnTo>
                  <a:lnTo>
                    <a:pt x="134" y="1277"/>
                  </a:lnTo>
                  <a:lnTo>
                    <a:pt x="133" y="1265"/>
                  </a:lnTo>
                  <a:lnTo>
                    <a:pt x="132" y="1254"/>
                  </a:lnTo>
                  <a:lnTo>
                    <a:pt x="129" y="1243"/>
                  </a:lnTo>
                  <a:lnTo>
                    <a:pt x="126" y="1233"/>
                  </a:lnTo>
                  <a:lnTo>
                    <a:pt x="121" y="1223"/>
                  </a:lnTo>
                  <a:lnTo>
                    <a:pt x="116" y="1218"/>
                  </a:lnTo>
                  <a:lnTo>
                    <a:pt x="111" y="1214"/>
                  </a:lnTo>
                  <a:lnTo>
                    <a:pt x="105" y="1210"/>
                  </a:lnTo>
                  <a:lnTo>
                    <a:pt x="100" y="1206"/>
                  </a:lnTo>
                  <a:lnTo>
                    <a:pt x="93" y="1203"/>
                  </a:lnTo>
                  <a:lnTo>
                    <a:pt x="86" y="1202"/>
                  </a:lnTo>
                  <a:lnTo>
                    <a:pt x="80" y="1202"/>
                  </a:lnTo>
                  <a:lnTo>
                    <a:pt x="73" y="1203"/>
                  </a:lnTo>
                  <a:lnTo>
                    <a:pt x="66" y="1208"/>
                  </a:lnTo>
                  <a:lnTo>
                    <a:pt x="60" y="1215"/>
                  </a:lnTo>
                  <a:lnTo>
                    <a:pt x="54" y="1222"/>
                  </a:lnTo>
                  <a:lnTo>
                    <a:pt x="49" y="1229"/>
                  </a:lnTo>
                  <a:lnTo>
                    <a:pt x="45" y="1238"/>
                  </a:lnTo>
                  <a:lnTo>
                    <a:pt x="43" y="1247"/>
                  </a:lnTo>
                  <a:lnTo>
                    <a:pt x="42" y="1257"/>
                  </a:lnTo>
                  <a:lnTo>
                    <a:pt x="43" y="1266"/>
                  </a:lnTo>
                  <a:lnTo>
                    <a:pt x="39" y="1260"/>
                  </a:lnTo>
                  <a:lnTo>
                    <a:pt x="33" y="1255"/>
                  </a:lnTo>
                  <a:lnTo>
                    <a:pt x="28" y="1252"/>
                  </a:lnTo>
                  <a:lnTo>
                    <a:pt x="22" y="1248"/>
                  </a:lnTo>
                  <a:lnTo>
                    <a:pt x="17" y="1245"/>
                  </a:lnTo>
                  <a:lnTo>
                    <a:pt x="12" y="1240"/>
                  </a:lnTo>
                  <a:lnTo>
                    <a:pt x="8" y="1235"/>
                  </a:lnTo>
                  <a:lnTo>
                    <a:pt x="6" y="1228"/>
                  </a:lnTo>
                  <a:lnTo>
                    <a:pt x="3" y="1191"/>
                  </a:lnTo>
                  <a:lnTo>
                    <a:pt x="2" y="1154"/>
                  </a:lnTo>
                  <a:lnTo>
                    <a:pt x="1" y="1117"/>
                  </a:lnTo>
                  <a:lnTo>
                    <a:pt x="0" y="1080"/>
                  </a:lnTo>
                  <a:lnTo>
                    <a:pt x="1" y="1006"/>
                  </a:lnTo>
                  <a:lnTo>
                    <a:pt x="2" y="931"/>
                  </a:lnTo>
                  <a:lnTo>
                    <a:pt x="5" y="856"/>
                  </a:lnTo>
                  <a:lnTo>
                    <a:pt x="8" y="781"/>
                  </a:lnTo>
                  <a:lnTo>
                    <a:pt x="10" y="704"/>
                  </a:lnTo>
                  <a:lnTo>
                    <a:pt x="11" y="629"/>
                  </a:lnTo>
                  <a:lnTo>
                    <a:pt x="15" y="610"/>
                  </a:lnTo>
                  <a:lnTo>
                    <a:pt x="15" y="584"/>
                  </a:lnTo>
                  <a:lnTo>
                    <a:pt x="15" y="560"/>
                  </a:lnTo>
                  <a:lnTo>
                    <a:pt x="16" y="536"/>
                  </a:lnTo>
                  <a:lnTo>
                    <a:pt x="17" y="513"/>
                  </a:lnTo>
                  <a:lnTo>
                    <a:pt x="18" y="489"/>
                  </a:lnTo>
                  <a:lnTo>
                    <a:pt x="19" y="466"/>
                  </a:lnTo>
                  <a:lnTo>
                    <a:pt x="20" y="442"/>
                  </a:lnTo>
                  <a:lnTo>
                    <a:pt x="20" y="418"/>
                  </a:lnTo>
                  <a:lnTo>
                    <a:pt x="22" y="398"/>
                  </a:lnTo>
                  <a:lnTo>
                    <a:pt x="24" y="378"/>
                  </a:lnTo>
                  <a:lnTo>
                    <a:pt x="28" y="359"/>
                  </a:lnTo>
                  <a:lnTo>
                    <a:pt x="32" y="340"/>
                  </a:lnTo>
                  <a:lnTo>
                    <a:pt x="37" y="321"/>
                  </a:lnTo>
                  <a:lnTo>
                    <a:pt x="40" y="303"/>
                  </a:lnTo>
                  <a:lnTo>
                    <a:pt x="43" y="284"/>
                  </a:lnTo>
                  <a:lnTo>
                    <a:pt x="47" y="265"/>
                  </a:lnTo>
                  <a:lnTo>
                    <a:pt x="49" y="260"/>
                  </a:lnTo>
                  <a:lnTo>
                    <a:pt x="51" y="257"/>
                  </a:lnTo>
                  <a:lnTo>
                    <a:pt x="52" y="252"/>
                  </a:lnTo>
                  <a:lnTo>
                    <a:pt x="52" y="246"/>
                  </a:lnTo>
                  <a:lnTo>
                    <a:pt x="53" y="241"/>
                  </a:lnTo>
                  <a:lnTo>
                    <a:pt x="54" y="236"/>
                  </a:lnTo>
                  <a:lnTo>
                    <a:pt x="55" y="232"/>
                  </a:lnTo>
                  <a:lnTo>
                    <a:pt x="59" y="228"/>
                  </a:lnTo>
                  <a:lnTo>
                    <a:pt x="60" y="214"/>
                  </a:lnTo>
                  <a:lnTo>
                    <a:pt x="61" y="199"/>
                  </a:lnTo>
                  <a:lnTo>
                    <a:pt x="64" y="185"/>
                  </a:lnTo>
                  <a:lnTo>
                    <a:pt x="69" y="172"/>
                  </a:lnTo>
                  <a:lnTo>
                    <a:pt x="73" y="159"/>
                  </a:lnTo>
                  <a:lnTo>
                    <a:pt x="80" y="147"/>
                  </a:lnTo>
                  <a:lnTo>
                    <a:pt x="86" y="135"/>
                  </a:lnTo>
                  <a:lnTo>
                    <a:pt x="94" y="124"/>
                  </a:lnTo>
                  <a:lnTo>
                    <a:pt x="102" y="114"/>
                  </a:lnTo>
                  <a:lnTo>
                    <a:pt x="111" y="103"/>
                  </a:lnTo>
                  <a:lnTo>
                    <a:pt x="121" y="93"/>
                  </a:lnTo>
                  <a:lnTo>
                    <a:pt x="130" y="84"/>
                  </a:lnTo>
                  <a:lnTo>
                    <a:pt x="140" y="75"/>
                  </a:lnTo>
                  <a:lnTo>
                    <a:pt x="151" y="67"/>
                  </a:lnTo>
                  <a:lnTo>
                    <a:pt x="162" y="60"/>
                  </a:lnTo>
                  <a:lnTo>
                    <a:pt x="174" y="53"/>
                  </a:lnTo>
                  <a:lnTo>
                    <a:pt x="186" y="44"/>
                  </a:lnTo>
                  <a:lnTo>
                    <a:pt x="198" y="36"/>
                  </a:lnTo>
                  <a:lnTo>
                    <a:pt x="211" y="28"/>
                  </a:lnTo>
                  <a:lnTo>
                    <a:pt x="223" y="19"/>
                  </a:lnTo>
                  <a:lnTo>
                    <a:pt x="236" y="13"/>
                  </a:lnTo>
                  <a:lnTo>
                    <a:pt x="250" y="7"/>
                  </a:lnTo>
                  <a:lnTo>
                    <a:pt x="256" y="5"/>
                  </a:lnTo>
                  <a:lnTo>
                    <a:pt x="263" y="4"/>
                  </a:lnTo>
                  <a:lnTo>
                    <a:pt x="271" y="3"/>
                  </a:lnTo>
                  <a:lnTo>
                    <a:pt x="277" y="3"/>
                  </a:lnTo>
                  <a:lnTo>
                    <a:pt x="282" y="0"/>
                  </a:lnTo>
                  <a:lnTo>
                    <a:pt x="286" y="0"/>
                  </a:lnTo>
                  <a:lnTo>
                    <a:pt x="291" y="0"/>
                  </a:lnTo>
                  <a:lnTo>
                    <a:pt x="294" y="3"/>
                  </a:lnTo>
                  <a:lnTo>
                    <a:pt x="298" y="5"/>
                  </a:lnTo>
                  <a:lnTo>
                    <a:pt x="302" y="7"/>
                  </a:lnTo>
                  <a:lnTo>
                    <a:pt x="306" y="10"/>
                  </a:lnTo>
                  <a:lnTo>
                    <a:pt x="309" y="12"/>
                  </a:lnTo>
                  <a:lnTo>
                    <a:pt x="313" y="18"/>
                  </a:lnTo>
                  <a:lnTo>
                    <a:pt x="316" y="23"/>
                  </a:lnTo>
                  <a:lnTo>
                    <a:pt x="319" y="28"/>
                  </a:lnTo>
                  <a:lnTo>
                    <a:pt x="324" y="32"/>
                  </a:lnTo>
                  <a:lnTo>
                    <a:pt x="328" y="36"/>
                  </a:lnTo>
                  <a:lnTo>
                    <a:pt x="334" y="40"/>
                  </a:lnTo>
                  <a:lnTo>
                    <a:pt x="338" y="43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99CC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6" name="Freeform 124"/>
            <p:cNvSpPr>
              <a:spLocks/>
            </p:cNvSpPr>
            <p:nvPr/>
          </p:nvSpPr>
          <p:spPr bwMode="auto">
            <a:xfrm>
              <a:off x="4137" y="3937"/>
              <a:ext cx="48" cy="214"/>
            </a:xfrm>
            <a:custGeom>
              <a:avLst/>
              <a:gdLst>
                <a:gd name="T0" fmla="*/ 0 w 286"/>
                <a:gd name="T1" fmla="*/ 0 h 1286"/>
                <a:gd name="T2" fmla="*/ 0 w 286"/>
                <a:gd name="T3" fmla="*/ 0 h 1286"/>
                <a:gd name="T4" fmla="*/ 0 w 286"/>
                <a:gd name="T5" fmla="*/ 0 h 1286"/>
                <a:gd name="T6" fmla="*/ 0 w 286"/>
                <a:gd name="T7" fmla="*/ 0 h 1286"/>
                <a:gd name="T8" fmla="*/ 0 w 286"/>
                <a:gd name="T9" fmla="*/ 0 h 1286"/>
                <a:gd name="T10" fmla="*/ 0 w 286"/>
                <a:gd name="T11" fmla="*/ 0 h 1286"/>
                <a:gd name="T12" fmla="*/ 0 w 286"/>
                <a:gd name="T13" fmla="*/ 0 h 1286"/>
                <a:gd name="T14" fmla="*/ 0 w 286"/>
                <a:gd name="T15" fmla="*/ 0 h 1286"/>
                <a:gd name="T16" fmla="*/ 0 w 286"/>
                <a:gd name="T17" fmla="*/ 0 h 1286"/>
                <a:gd name="T18" fmla="*/ 0 w 286"/>
                <a:gd name="T19" fmla="*/ 0 h 1286"/>
                <a:gd name="T20" fmla="*/ 0 w 286"/>
                <a:gd name="T21" fmla="*/ 0 h 1286"/>
                <a:gd name="T22" fmla="*/ 0 w 286"/>
                <a:gd name="T23" fmla="*/ 0 h 1286"/>
                <a:gd name="T24" fmla="*/ 0 w 286"/>
                <a:gd name="T25" fmla="*/ 0 h 1286"/>
                <a:gd name="T26" fmla="*/ 0 w 286"/>
                <a:gd name="T27" fmla="*/ 0 h 1286"/>
                <a:gd name="T28" fmla="*/ 0 w 286"/>
                <a:gd name="T29" fmla="*/ 0 h 1286"/>
                <a:gd name="T30" fmla="*/ 0 w 286"/>
                <a:gd name="T31" fmla="*/ 0 h 1286"/>
                <a:gd name="T32" fmla="*/ 0 w 286"/>
                <a:gd name="T33" fmla="*/ 0 h 1286"/>
                <a:gd name="T34" fmla="*/ 0 w 286"/>
                <a:gd name="T35" fmla="*/ 0 h 1286"/>
                <a:gd name="T36" fmla="*/ 0 w 286"/>
                <a:gd name="T37" fmla="*/ 0 h 1286"/>
                <a:gd name="T38" fmla="*/ 0 w 286"/>
                <a:gd name="T39" fmla="*/ 0 h 1286"/>
                <a:gd name="T40" fmla="*/ 0 w 286"/>
                <a:gd name="T41" fmla="*/ 0 h 1286"/>
                <a:gd name="T42" fmla="*/ 0 w 286"/>
                <a:gd name="T43" fmla="*/ 0 h 1286"/>
                <a:gd name="T44" fmla="*/ 0 w 286"/>
                <a:gd name="T45" fmla="*/ 0 h 1286"/>
                <a:gd name="T46" fmla="*/ 0 w 286"/>
                <a:gd name="T47" fmla="*/ 0 h 1286"/>
                <a:gd name="T48" fmla="*/ 0 w 286"/>
                <a:gd name="T49" fmla="*/ 0 h 1286"/>
                <a:gd name="T50" fmla="*/ 0 w 286"/>
                <a:gd name="T51" fmla="*/ 0 h 1286"/>
                <a:gd name="T52" fmla="*/ 0 w 286"/>
                <a:gd name="T53" fmla="*/ 0 h 1286"/>
                <a:gd name="T54" fmla="*/ 0 w 286"/>
                <a:gd name="T55" fmla="*/ 0 h 1286"/>
                <a:gd name="T56" fmla="*/ 0 w 286"/>
                <a:gd name="T57" fmla="*/ 0 h 1286"/>
                <a:gd name="T58" fmla="*/ 0 w 286"/>
                <a:gd name="T59" fmla="*/ 0 h 1286"/>
                <a:gd name="T60" fmla="*/ 0 w 286"/>
                <a:gd name="T61" fmla="*/ 0 h 1286"/>
                <a:gd name="T62" fmla="*/ 0 w 286"/>
                <a:gd name="T63" fmla="*/ 0 h 1286"/>
                <a:gd name="T64" fmla="*/ 0 w 286"/>
                <a:gd name="T65" fmla="*/ 0 h 1286"/>
                <a:gd name="T66" fmla="*/ 0 w 286"/>
                <a:gd name="T67" fmla="*/ 0 h 1286"/>
                <a:gd name="T68" fmla="*/ 0 w 286"/>
                <a:gd name="T69" fmla="*/ 0 h 1286"/>
                <a:gd name="T70" fmla="*/ 0 w 286"/>
                <a:gd name="T71" fmla="*/ 0 h 1286"/>
                <a:gd name="T72" fmla="*/ 0 w 286"/>
                <a:gd name="T73" fmla="*/ 0 h 1286"/>
                <a:gd name="T74" fmla="*/ 0 w 286"/>
                <a:gd name="T75" fmla="*/ 0 h 1286"/>
                <a:gd name="T76" fmla="*/ 0 w 286"/>
                <a:gd name="T77" fmla="*/ 0 h 1286"/>
                <a:gd name="T78" fmla="*/ 0 w 286"/>
                <a:gd name="T79" fmla="*/ 0 h 1286"/>
                <a:gd name="T80" fmla="*/ 0 w 286"/>
                <a:gd name="T81" fmla="*/ 0 h 1286"/>
                <a:gd name="T82" fmla="*/ 0 w 286"/>
                <a:gd name="T83" fmla="*/ 0 h 1286"/>
                <a:gd name="T84" fmla="*/ 0 w 286"/>
                <a:gd name="T85" fmla="*/ 0 h 1286"/>
                <a:gd name="T86" fmla="*/ 0 w 286"/>
                <a:gd name="T87" fmla="*/ 0 h 1286"/>
                <a:gd name="T88" fmla="*/ 0 w 286"/>
                <a:gd name="T89" fmla="*/ 0 h 1286"/>
                <a:gd name="T90" fmla="*/ 0 w 286"/>
                <a:gd name="T91" fmla="*/ 0 h 1286"/>
                <a:gd name="T92" fmla="*/ 0 w 286"/>
                <a:gd name="T93" fmla="*/ 0 h 1286"/>
                <a:gd name="T94" fmla="*/ 0 w 286"/>
                <a:gd name="T95" fmla="*/ 0 h 1286"/>
                <a:gd name="T96" fmla="*/ 0 w 286"/>
                <a:gd name="T97" fmla="*/ 0 h 1286"/>
                <a:gd name="T98" fmla="*/ 0 w 286"/>
                <a:gd name="T99" fmla="*/ 0 h 1286"/>
                <a:gd name="T100" fmla="*/ 0 w 286"/>
                <a:gd name="T101" fmla="*/ 0 h 1286"/>
                <a:gd name="T102" fmla="*/ 0 w 286"/>
                <a:gd name="T103" fmla="*/ 0 h 1286"/>
                <a:gd name="T104" fmla="*/ 0 w 286"/>
                <a:gd name="T105" fmla="*/ 0 h 1286"/>
                <a:gd name="T106" fmla="*/ 0 w 286"/>
                <a:gd name="T107" fmla="*/ 0 h 1286"/>
                <a:gd name="T108" fmla="*/ 0 w 286"/>
                <a:gd name="T109" fmla="*/ 0 h 1286"/>
                <a:gd name="T110" fmla="*/ 0 w 286"/>
                <a:gd name="T111" fmla="*/ 0 h 1286"/>
                <a:gd name="T112" fmla="*/ 0 w 286"/>
                <a:gd name="T113" fmla="*/ 0 h 128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6"/>
                <a:gd name="T172" fmla="*/ 0 h 1286"/>
                <a:gd name="T173" fmla="*/ 286 w 286"/>
                <a:gd name="T174" fmla="*/ 1286 h 128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6" h="1286">
                  <a:moveTo>
                    <a:pt x="224" y="13"/>
                  </a:moveTo>
                  <a:lnTo>
                    <a:pt x="224" y="31"/>
                  </a:lnTo>
                  <a:lnTo>
                    <a:pt x="225" y="50"/>
                  </a:lnTo>
                  <a:lnTo>
                    <a:pt x="226" y="69"/>
                  </a:lnTo>
                  <a:lnTo>
                    <a:pt x="227" y="87"/>
                  </a:lnTo>
                  <a:lnTo>
                    <a:pt x="228" y="105"/>
                  </a:lnTo>
                  <a:lnTo>
                    <a:pt x="230" y="124"/>
                  </a:lnTo>
                  <a:lnTo>
                    <a:pt x="233" y="142"/>
                  </a:lnTo>
                  <a:lnTo>
                    <a:pt x="235" y="161"/>
                  </a:lnTo>
                  <a:lnTo>
                    <a:pt x="233" y="169"/>
                  </a:lnTo>
                  <a:lnTo>
                    <a:pt x="233" y="178"/>
                  </a:lnTo>
                  <a:lnTo>
                    <a:pt x="233" y="186"/>
                  </a:lnTo>
                  <a:lnTo>
                    <a:pt x="234" y="193"/>
                  </a:lnTo>
                  <a:lnTo>
                    <a:pt x="236" y="203"/>
                  </a:lnTo>
                  <a:lnTo>
                    <a:pt x="237" y="211"/>
                  </a:lnTo>
                  <a:lnTo>
                    <a:pt x="238" y="219"/>
                  </a:lnTo>
                  <a:lnTo>
                    <a:pt x="238" y="228"/>
                  </a:lnTo>
                  <a:lnTo>
                    <a:pt x="238" y="252"/>
                  </a:lnTo>
                  <a:lnTo>
                    <a:pt x="238" y="275"/>
                  </a:lnTo>
                  <a:lnTo>
                    <a:pt x="238" y="299"/>
                  </a:lnTo>
                  <a:lnTo>
                    <a:pt x="238" y="322"/>
                  </a:lnTo>
                  <a:lnTo>
                    <a:pt x="238" y="346"/>
                  </a:lnTo>
                  <a:lnTo>
                    <a:pt x="237" y="369"/>
                  </a:lnTo>
                  <a:lnTo>
                    <a:pt x="237" y="392"/>
                  </a:lnTo>
                  <a:lnTo>
                    <a:pt x="236" y="415"/>
                  </a:lnTo>
                  <a:lnTo>
                    <a:pt x="234" y="427"/>
                  </a:lnTo>
                  <a:lnTo>
                    <a:pt x="231" y="439"/>
                  </a:lnTo>
                  <a:lnTo>
                    <a:pt x="230" y="451"/>
                  </a:lnTo>
                  <a:lnTo>
                    <a:pt x="230" y="463"/>
                  </a:lnTo>
                  <a:lnTo>
                    <a:pt x="231" y="475"/>
                  </a:lnTo>
                  <a:lnTo>
                    <a:pt x="233" y="487"/>
                  </a:lnTo>
                  <a:lnTo>
                    <a:pt x="234" y="500"/>
                  </a:lnTo>
                  <a:lnTo>
                    <a:pt x="235" y="512"/>
                  </a:lnTo>
                  <a:lnTo>
                    <a:pt x="235" y="524"/>
                  </a:lnTo>
                  <a:lnTo>
                    <a:pt x="236" y="534"/>
                  </a:lnTo>
                  <a:lnTo>
                    <a:pt x="237" y="545"/>
                  </a:lnTo>
                  <a:lnTo>
                    <a:pt x="239" y="556"/>
                  </a:lnTo>
                  <a:lnTo>
                    <a:pt x="241" y="567"/>
                  </a:lnTo>
                  <a:lnTo>
                    <a:pt x="246" y="576"/>
                  </a:lnTo>
                  <a:lnTo>
                    <a:pt x="249" y="580"/>
                  </a:lnTo>
                  <a:lnTo>
                    <a:pt x="252" y="583"/>
                  </a:lnTo>
                  <a:lnTo>
                    <a:pt x="257" y="587"/>
                  </a:lnTo>
                  <a:lnTo>
                    <a:pt x="261" y="590"/>
                  </a:lnTo>
                  <a:lnTo>
                    <a:pt x="263" y="590"/>
                  </a:lnTo>
                  <a:lnTo>
                    <a:pt x="267" y="593"/>
                  </a:lnTo>
                  <a:lnTo>
                    <a:pt x="270" y="594"/>
                  </a:lnTo>
                  <a:lnTo>
                    <a:pt x="272" y="596"/>
                  </a:lnTo>
                  <a:lnTo>
                    <a:pt x="276" y="598"/>
                  </a:lnTo>
                  <a:lnTo>
                    <a:pt x="279" y="599"/>
                  </a:lnTo>
                  <a:lnTo>
                    <a:pt x="282" y="598"/>
                  </a:lnTo>
                  <a:lnTo>
                    <a:pt x="286" y="596"/>
                  </a:lnTo>
                  <a:lnTo>
                    <a:pt x="284" y="630"/>
                  </a:lnTo>
                  <a:lnTo>
                    <a:pt x="283" y="663"/>
                  </a:lnTo>
                  <a:lnTo>
                    <a:pt x="283" y="697"/>
                  </a:lnTo>
                  <a:lnTo>
                    <a:pt x="283" y="730"/>
                  </a:lnTo>
                  <a:lnTo>
                    <a:pt x="283" y="762"/>
                  </a:lnTo>
                  <a:lnTo>
                    <a:pt x="283" y="796"/>
                  </a:lnTo>
                  <a:lnTo>
                    <a:pt x="283" y="829"/>
                  </a:lnTo>
                  <a:lnTo>
                    <a:pt x="282" y="864"/>
                  </a:lnTo>
                  <a:lnTo>
                    <a:pt x="281" y="874"/>
                  </a:lnTo>
                  <a:lnTo>
                    <a:pt x="280" y="886"/>
                  </a:lnTo>
                  <a:lnTo>
                    <a:pt x="280" y="898"/>
                  </a:lnTo>
                  <a:lnTo>
                    <a:pt x="280" y="911"/>
                  </a:lnTo>
                  <a:lnTo>
                    <a:pt x="280" y="925"/>
                  </a:lnTo>
                  <a:lnTo>
                    <a:pt x="280" y="937"/>
                  </a:lnTo>
                  <a:lnTo>
                    <a:pt x="281" y="948"/>
                  </a:lnTo>
                  <a:lnTo>
                    <a:pt x="282" y="960"/>
                  </a:lnTo>
                  <a:lnTo>
                    <a:pt x="282" y="987"/>
                  </a:lnTo>
                  <a:lnTo>
                    <a:pt x="282" y="1014"/>
                  </a:lnTo>
                  <a:lnTo>
                    <a:pt x="282" y="1042"/>
                  </a:lnTo>
                  <a:lnTo>
                    <a:pt x="282" y="1070"/>
                  </a:lnTo>
                  <a:lnTo>
                    <a:pt x="282" y="1098"/>
                  </a:lnTo>
                  <a:lnTo>
                    <a:pt x="282" y="1125"/>
                  </a:lnTo>
                  <a:lnTo>
                    <a:pt x="283" y="1152"/>
                  </a:lnTo>
                  <a:lnTo>
                    <a:pt x="286" y="1180"/>
                  </a:lnTo>
                  <a:lnTo>
                    <a:pt x="284" y="1187"/>
                  </a:lnTo>
                  <a:lnTo>
                    <a:pt x="283" y="1194"/>
                  </a:lnTo>
                  <a:lnTo>
                    <a:pt x="283" y="1200"/>
                  </a:lnTo>
                  <a:lnTo>
                    <a:pt x="283" y="1207"/>
                  </a:lnTo>
                  <a:lnTo>
                    <a:pt x="283" y="1213"/>
                  </a:lnTo>
                  <a:lnTo>
                    <a:pt x="283" y="1220"/>
                  </a:lnTo>
                  <a:lnTo>
                    <a:pt x="283" y="1228"/>
                  </a:lnTo>
                  <a:lnTo>
                    <a:pt x="282" y="1235"/>
                  </a:lnTo>
                  <a:lnTo>
                    <a:pt x="281" y="1235"/>
                  </a:lnTo>
                  <a:lnTo>
                    <a:pt x="280" y="1235"/>
                  </a:lnTo>
                  <a:lnTo>
                    <a:pt x="279" y="1236"/>
                  </a:lnTo>
                  <a:lnTo>
                    <a:pt x="278" y="1237"/>
                  </a:lnTo>
                  <a:lnTo>
                    <a:pt x="277" y="1238"/>
                  </a:lnTo>
                  <a:lnTo>
                    <a:pt x="277" y="1243"/>
                  </a:lnTo>
                  <a:lnTo>
                    <a:pt x="276" y="1247"/>
                  </a:lnTo>
                  <a:lnTo>
                    <a:pt x="273" y="1250"/>
                  </a:lnTo>
                  <a:lnTo>
                    <a:pt x="270" y="1253"/>
                  </a:lnTo>
                  <a:lnTo>
                    <a:pt x="267" y="1255"/>
                  </a:lnTo>
                  <a:lnTo>
                    <a:pt x="262" y="1256"/>
                  </a:lnTo>
                  <a:lnTo>
                    <a:pt x="259" y="1257"/>
                  </a:lnTo>
                  <a:lnTo>
                    <a:pt x="256" y="1260"/>
                  </a:lnTo>
                  <a:lnTo>
                    <a:pt x="230" y="1266"/>
                  </a:lnTo>
                  <a:lnTo>
                    <a:pt x="205" y="1272"/>
                  </a:lnTo>
                  <a:lnTo>
                    <a:pt x="178" y="1278"/>
                  </a:lnTo>
                  <a:lnTo>
                    <a:pt x="152" y="1284"/>
                  </a:lnTo>
                  <a:lnTo>
                    <a:pt x="139" y="1285"/>
                  </a:lnTo>
                  <a:lnTo>
                    <a:pt x="125" y="1286"/>
                  </a:lnTo>
                  <a:lnTo>
                    <a:pt x="112" y="1286"/>
                  </a:lnTo>
                  <a:lnTo>
                    <a:pt x="100" y="1286"/>
                  </a:lnTo>
                  <a:lnTo>
                    <a:pt x="87" y="1285"/>
                  </a:lnTo>
                  <a:lnTo>
                    <a:pt x="74" y="1283"/>
                  </a:lnTo>
                  <a:lnTo>
                    <a:pt x="61" y="1278"/>
                  </a:lnTo>
                  <a:lnTo>
                    <a:pt x="49" y="1273"/>
                  </a:lnTo>
                  <a:lnTo>
                    <a:pt x="44" y="1268"/>
                  </a:lnTo>
                  <a:lnTo>
                    <a:pt x="39" y="1263"/>
                  </a:lnTo>
                  <a:lnTo>
                    <a:pt x="35" y="1259"/>
                  </a:lnTo>
                  <a:lnTo>
                    <a:pt x="32" y="1254"/>
                  </a:lnTo>
                  <a:lnTo>
                    <a:pt x="26" y="1242"/>
                  </a:lnTo>
                  <a:lnTo>
                    <a:pt x="23" y="1230"/>
                  </a:lnTo>
                  <a:lnTo>
                    <a:pt x="21" y="1217"/>
                  </a:lnTo>
                  <a:lnTo>
                    <a:pt x="18" y="1204"/>
                  </a:lnTo>
                  <a:lnTo>
                    <a:pt x="16" y="1192"/>
                  </a:lnTo>
                  <a:lnTo>
                    <a:pt x="12" y="1180"/>
                  </a:lnTo>
                  <a:lnTo>
                    <a:pt x="8" y="1154"/>
                  </a:lnTo>
                  <a:lnTo>
                    <a:pt x="5" y="1129"/>
                  </a:lnTo>
                  <a:lnTo>
                    <a:pt x="3" y="1104"/>
                  </a:lnTo>
                  <a:lnTo>
                    <a:pt x="1" y="1080"/>
                  </a:lnTo>
                  <a:lnTo>
                    <a:pt x="0" y="1030"/>
                  </a:lnTo>
                  <a:lnTo>
                    <a:pt x="0" y="982"/>
                  </a:lnTo>
                  <a:lnTo>
                    <a:pt x="1" y="933"/>
                  </a:lnTo>
                  <a:lnTo>
                    <a:pt x="2" y="884"/>
                  </a:lnTo>
                  <a:lnTo>
                    <a:pt x="2" y="834"/>
                  </a:lnTo>
                  <a:lnTo>
                    <a:pt x="0" y="783"/>
                  </a:lnTo>
                  <a:lnTo>
                    <a:pt x="2" y="760"/>
                  </a:lnTo>
                  <a:lnTo>
                    <a:pt x="4" y="737"/>
                  </a:lnTo>
                  <a:lnTo>
                    <a:pt x="5" y="716"/>
                  </a:lnTo>
                  <a:lnTo>
                    <a:pt x="7" y="694"/>
                  </a:lnTo>
                  <a:lnTo>
                    <a:pt x="7" y="673"/>
                  </a:lnTo>
                  <a:lnTo>
                    <a:pt x="8" y="650"/>
                  </a:lnTo>
                  <a:lnTo>
                    <a:pt x="9" y="626"/>
                  </a:lnTo>
                  <a:lnTo>
                    <a:pt x="11" y="601"/>
                  </a:lnTo>
                  <a:lnTo>
                    <a:pt x="13" y="575"/>
                  </a:lnTo>
                  <a:lnTo>
                    <a:pt x="14" y="549"/>
                  </a:lnTo>
                  <a:lnTo>
                    <a:pt x="15" y="522"/>
                  </a:lnTo>
                  <a:lnTo>
                    <a:pt x="15" y="495"/>
                  </a:lnTo>
                  <a:lnTo>
                    <a:pt x="15" y="440"/>
                  </a:lnTo>
                  <a:lnTo>
                    <a:pt x="16" y="385"/>
                  </a:lnTo>
                  <a:lnTo>
                    <a:pt x="16" y="358"/>
                  </a:lnTo>
                  <a:lnTo>
                    <a:pt x="18" y="330"/>
                  </a:lnTo>
                  <a:lnTo>
                    <a:pt x="19" y="304"/>
                  </a:lnTo>
                  <a:lnTo>
                    <a:pt x="23" y="278"/>
                  </a:lnTo>
                  <a:lnTo>
                    <a:pt x="27" y="252"/>
                  </a:lnTo>
                  <a:lnTo>
                    <a:pt x="32" y="225"/>
                  </a:lnTo>
                  <a:lnTo>
                    <a:pt x="39" y="200"/>
                  </a:lnTo>
                  <a:lnTo>
                    <a:pt x="47" y="176"/>
                  </a:lnTo>
                  <a:lnTo>
                    <a:pt x="48" y="169"/>
                  </a:lnTo>
                  <a:lnTo>
                    <a:pt x="49" y="162"/>
                  </a:lnTo>
                  <a:lnTo>
                    <a:pt x="51" y="155"/>
                  </a:lnTo>
                  <a:lnTo>
                    <a:pt x="55" y="149"/>
                  </a:lnTo>
                  <a:lnTo>
                    <a:pt x="57" y="142"/>
                  </a:lnTo>
                  <a:lnTo>
                    <a:pt x="59" y="136"/>
                  </a:lnTo>
                  <a:lnTo>
                    <a:pt x="61" y="129"/>
                  </a:lnTo>
                  <a:lnTo>
                    <a:pt x="61" y="122"/>
                  </a:lnTo>
                  <a:lnTo>
                    <a:pt x="69" y="111"/>
                  </a:lnTo>
                  <a:lnTo>
                    <a:pt x="77" y="100"/>
                  </a:lnTo>
                  <a:lnTo>
                    <a:pt x="85" y="91"/>
                  </a:lnTo>
                  <a:lnTo>
                    <a:pt x="93" y="81"/>
                  </a:lnTo>
                  <a:lnTo>
                    <a:pt x="112" y="64"/>
                  </a:lnTo>
                  <a:lnTo>
                    <a:pt x="132" y="49"/>
                  </a:lnTo>
                  <a:lnTo>
                    <a:pt x="153" y="34"/>
                  </a:lnTo>
                  <a:lnTo>
                    <a:pt x="174" y="21"/>
                  </a:lnTo>
                  <a:lnTo>
                    <a:pt x="196" y="11"/>
                  </a:lnTo>
                  <a:lnTo>
                    <a:pt x="218" y="0"/>
                  </a:lnTo>
                  <a:lnTo>
                    <a:pt x="224" y="13"/>
                  </a:lnTo>
                  <a:close/>
                </a:path>
              </a:pathLst>
            </a:custGeom>
            <a:solidFill>
              <a:srgbClr val="82B88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7" name="Freeform 125"/>
            <p:cNvSpPr>
              <a:spLocks/>
            </p:cNvSpPr>
            <p:nvPr/>
          </p:nvSpPr>
          <p:spPr bwMode="auto">
            <a:xfrm>
              <a:off x="4087" y="4093"/>
              <a:ext cx="11" cy="16"/>
            </a:xfrm>
            <a:custGeom>
              <a:avLst/>
              <a:gdLst>
                <a:gd name="T0" fmla="*/ 0 w 67"/>
                <a:gd name="T1" fmla="*/ 0 h 98"/>
                <a:gd name="T2" fmla="*/ 0 w 67"/>
                <a:gd name="T3" fmla="*/ 0 h 98"/>
                <a:gd name="T4" fmla="*/ 0 w 67"/>
                <a:gd name="T5" fmla="*/ 0 h 98"/>
                <a:gd name="T6" fmla="*/ 0 w 67"/>
                <a:gd name="T7" fmla="*/ 0 h 98"/>
                <a:gd name="T8" fmla="*/ 0 w 67"/>
                <a:gd name="T9" fmla="*/ 0 h 98"/>
                <a:gd name="T10" fmla="*/ 0 w 67"/>
                <a:gd name="T11" fmla="*/ 0 h 98"/>
                <a:gd name="T12" fmla="*/ 0 w 67"/>
                <a:gd name="T13" fmla="*/ 0 h 98"/>
                <a:gd name="T14" fmla="*/ 0 w 67"/>
                <a:gd name="T15" fmla="*/ 0 h 98"/>
                <a:gd name="T16" fmla="*/ 0 w 67"/>
                <a:gd name="T17" fmla="*/ 0 h 98"/>
                <a:gd name="T18" fmla="*/ 0 w 67"/>
                <a:gd name="T19" fmla="*/ 0 h 98"/>
                <a:gd name="T20" fmla="*/ 0 w 67"/>
                <a:gd name="T21" fmla="*/ 0 h 98"/>
                <a:gd name="T22" fmla="*/ 0 w 67"/>
                <a:gd name="T23" fmla="*/ 0 h 98"/>
                <a:gd name="T24" fmla="*/ 0 w 67"/>
                <a:gd name="T25" fmla="*/ 0 h 98"/>
                <a:gd name="T26" fmla="*/ 0 w 67"/>
                <a:gd name="T27" fmla="*/ 0 h 98"/>
                <a:gd name="T28" fmla="*/ 0 w 67"/>
                <a:gd name="T29" fmla="*/ 0 h 98"/>
                <a:gd name="T30" fmla="*/ 0 w 67"/>
                <a:gd name="T31" fmla="*/ 0 h 98"/>
                <a:gd name="T32" fmla="*/ 0 w 67"/>
                <a:gd name="T33" fmla="*/ 0 h 98"/>
                <a:gd name="T34" fmla="*/ 0 w 67"/>
                <a:gd name="T35" fmla="*/ 0 h 98"/>
                <a:gd name="T36" fmla="*/ 0 w 67"/>
                <a:gd name="T37" fmla="*/ 0 h 98"/>
                <a:gd name="T38" fmla="*/ 0 w 67"/>
                <a:gd name="T39" fmla="*/ 0 h 98"/>
                <a:gd name="T40" fmla="*/ 0 w 67"/>
                <a:gd name="T41" fmla="*/ 0 h 98"/>
                <a:gd name="T42" fmla="*/ 0 w 67"/>
                <a:gd name="T43" fmla="*/ 0 h 98"/>
                <a:gd name="T44" fmla="*/ 0 w 67"/>
                <a:gd name="T45" fmla="*/ 0 h 98"/>
                <a:gd name="T46" fmla="*/ 0 w 67"/>
                <a:gd name="T47" fmla="*/ 0 h 98"/>
                <a:gd name="T48" fmla="*/ 0 w 67"/>
                <a:gd name="T49" fmla="*/ 0 h 98"/>
                <a:gd name="T50" fmla="*/ 0 w 67"/>
                <a:gd name="T51" fmla="*/ 0 h 98"/>
                <a:gd name="T52" fmla="*/ 0 w 67"/>
                <a:gd name="T53" fmla="*/ 0 h 98"/>
                <a:gd name="T54" fmla="*/ 0 w 67"/>
                <a:gd name="T55" fmla="*/ 0 h 98"/>
                <a:gd name="T56" fmla="*/ 0 w 67"/>
                <a:gd name="T57" fmla="*/ 0 h 98"/>
                <a:gd name="T58" fmla="*/ 0 w 67"/>
                <a:gd name="T59" fmla="*/ 0 h 98"/>
                <a:gd name="T60" fmla="*/ 0 w 67"/>
                <a:gd name="T61" fmla="*/ 0 h 98"/>
                <a:gd name="T62" fmla="*/ 0 w 67"/>
                <a:gd name="T63" fmla="*/ 0 h 98"/>
                <a:gd name="T64" fmla="*/ 0 w 67"/>
                <a:gd name="T65" fmla="*/ 0 h 98"/>
                <a:gd name="T66" fmla="*/ 0 w 67"/>
                <a:gd name="T67" fmla="*/ 0 h 98"/>
                <a:gd name="T68" fmla="*/ 0 w 67"/>
                <a:gd name="T69" fmla="*/ 0 h 98"/>
                <a:gd name="T70" fmla="*/ 0 w 67"/>
                <a:gd name="T71" fmla="*/ 0 h 98"/>
                <a:gd name="T72" fmla="*/ 0 w 67"/>
                <a:gd name="T73" fmla="*/ 0 h 98"/>
                <a:gd name="T74" fmla="*/ 0 w 67"/>
                <a:gd name="T75" fmla="*/ 0 h 98"/>
                <a:gd name="T76" fmla="*/ 0 w 67"/>
                <a:gd name="T77" fmla="*/ 0 h 98"/>
                <a:gd name="T78" fmla="*/ 0 w 67"/>
                <a:gd name="T79" fmla="*/ 0 h 98"/>
                <a:gd name="T80" fmla="*/ 0 w 67"/>
                <a:gd name="T81" fmla="*/ 0 h 98"/>
                <a:gd name="T82" fmla="*/ 0 w 67"/>
                <a:gd name="T83" fmla="*/ 0 h 9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7"/>
                <a:gd name="T127" fmla="*/ 0 h 98"/>
                <a:gd name="T128" fmla="*/ 67 w 67"/>
                <a:gd name="T129" fmla="*/ 98 h 9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7" h="98">
                  <a:moveTo>
                    <a:pt x="56" y="27"/>
                  </a:moveTo>
                  <a:lnTo>
                    <a:pt x="58" y="36"/>
                  </a:lnTo>
                  <a:lnTo>
                    <a:pt x="61" y="44"/>
                  </a:lnTo>
                  <a:lnTo>
                    <a:pt x="63" y="52"/>
                  </a:lnTo>
                  <a:lnTo>
                    <a:pt x="65" y="61"/>
                  </a:lnTo>
                  <a:lnTo>
                    <a:pt x="66" y="69"/>
                  </a:lnTo>
                  <a:lnTo>
                    <a:pt x="67" y="77"/>
                  </a:lnTo>
                  <a:lnTo>
                    <a:pt x="67" y="86"/>
                  </a:lnTo>
                  <a:lnTo>
                    <a:pt x="65" y="94"/>
                  </a:lnTo>
                  <a:lnTo>
                    <a:pt x="65" y="98"/>
                  </a:lnTo>
                  <a:lnTo>
                    <a:pt x="62" y="94"/>
                  </a:lnTo>
                  <a:lnTo>
                    <a:pt x="58" y="91"/>
                  </a:lnTo>
                  <a:lnTo>
                    <a:pt x="55" y="87"/>
                  </a:lnTo>
                  <a:lnTo>
                    <a:pt x="52" y="83"/>
                  </a:lnTo>
                  <a:lnTo>
                    <a:pt x="47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3" y="76"/>
                  </a:lnTo>
                  <a:lnTo>
                    <a:pt x="29" y="74"/>
                  </a:lnTo>
                  <a:lnTo>
                    <a:pt x="24" y="71"/>
                  </a:lnTo>
                  <a:lnTo>
                    <a:pt x="20" y="68"/>
                  </a:lnTo>
                  <a:lnTo>
                    <a:pt x="16" y="63"/>
                  </a:lnTo>
                  <a:lnTo>
                    <a:pt x="12" y="58"/>
                  </a:lnTo>
                  <a:lnTo>
                    <a:pt x="9" y="55"/>
                  </a:lnTo>
                  <a:lnTo>
                    <a:pt x="4" y="51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1" y="36"/>
                  </a:lnTo>
                  <a:lnTo>
                    <a:pt x="2" y="29"/>
                  </a:lnTo>
                  <a:lnTo>
                    <a:pt x="4" y="23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3" y="6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5" y="3"/>
                  </a:lnTo>
                  <a:lnTo>
                    <a:pt x="40" y="7"/>
                  </a:lnTo>
                  <a:lnTo>
                    <a:pt x="44" y="12"/>
                  </a:lnTo>
                  <a:lnTo>
                    <a:pt x="48" y="17"/>
                  </a:lnTo>
                  <a:lnTo>
                    <a:pt x="53" y="23"/>
                  </a:lnTo>
                  <a:lnTo>
                    <a:pt x="56" y="27"/>
                  </a:lnTo>
                  <a:close/>
                </a:path>
              </a:pathLst>
            </a:custGeom>
            <a:solidFill>
              <a:srgbClr val="669E6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8" name="Freeform 126"/>
            <p:cNvSpPr>
              <a:spLocks/>
            </p:cNvSpPr>
            <p:nvPr/>
          </p:nvSpPr>
          <p:spPr bwMode="auto">
            <a:xfrm>
              <a:off x="4085" y="4105"/>
              <a:ext cx="5" cy="14"/>
            </a:xfrm>
            <a:custGeom>
              <a:avLst/>
              <a:gdLst>
                <a:gd name="T0" fmla="*/ 0 w 27"/>
                <a:gd name="T1" fmla="*/ 0 h 86"/>
                <a:gd name="T2" fmla="*/ 0 w 27"/>
                <a:gd name="T3" fmla="*/ 0 h 86"/>
                <a:gd name="T4" fmla="*/ 0 w 27"/>
                <a:gd name="T5" fmla="*/ 0 h 86"/>
                <a:gd name="T6" fmla="*/ 0 w 27"/>
                <a:gd name="T7" fmla="*/ 0 h 86"/>
                <a:gd name="T8" fmla="*/ 0 w 27"/>
                <a:gd name="T9" fmla="*/ 0 h 86"/>
                <a:gd name="T10" fmla="*/ 0 w 27"/>
                <a:gd name="T11" fmla="*/ 0 h 86"/>
                <a:gd name="T12" fmla="*/ 0 w 27"/>
                <a:gd name="T13" fmla="*/ 0 h 86"/>
                <a:gd name="T14" fmla="*/ 0 w 27"/>
                <a:gd name="T15" fmla="*/ 0 h 86"/>
                <a:gd name="T16" fmla="*/ 0 w 27"/>
                <a:gd name="T17" fmla="*/ 0 h 86"/>
                <a:gd name="T18" fmla="*/ 0 w 27"/>
                <a:gd name="T19" fmla="*/ 0 h 86"/>
                <a:gd name="T20" fmla="*/ 0 w 27"/>
                <a:gd name="T21" fmla="*/ 0 h 86"/>
                <a:gd name="T22" fmla="*/ 0 w 27"/>
                <a:gd name="T23" fmla="*/ 0 h 86"/>
                <a:gd name="T24" fmla="*/ 0 w 27"/>
                <a:gd name="T25" fmla="*/ 0 h 86"/>
                <a:gd name="T26" fmla="*/ 0 w 27"/>
                <a:gd name="T27" fmla="*/ 0 h 86"/>
                <a:gd name="T28" fmla="*/ 0 w 27"/>
                <a:gd name="T29" fmla="*/ 0 h 86"/>
                <a:gd name="T30" fmla="*/ 0 w 27"/>
                <a:gd name="T31" fmla="*/ 0 h 86"/>
                <a:gd name="T32" fmla="*/ 0 w 27"/>
                <a:gd name="T33" fmla="*/ 0 h 86"/>
                <a:gd name="T34" fmla="*/ 0 w 27"/>
                <a:gd name="T35" fmla="*/ 0 h 86"/>
                <a:gd name="T36" fmla="*/ 0 w 27"/>
                <a:gd name="T37" fmla="*/ 0 h 86"/>
                <a:gd name="T38" fmla="*/ 0 w 27"/>
                <a:gd name="T39" fmla="*/ 0 h 86"/>
                <a:gd name="T40" fmla="*/ 0 w 27"/>
                <a:gd name="T41" fmla="*/ 0 h 86"/>
                <a:gd name="T42" fmla="*/ 0 w 27"/>
                <a:gd name="T43" fmla="*/ 0 h 86"/>
                <a:gd name="T44" fmla="*/ 0 w 27"/>
                <a:gd name="T45" fmla="*/ 0 h 86"/>
                <a:gd name="T46" fmla="*/ 0 w 27"/>
                <a:gd name="T47" fmla="*/ 0 h 86"/>
                <a:gd name="T48" fmla="*/ 0 w 27"/>
                <a:gd name="T49" fmla="*/ 0 h 86"/>
                <a:gd name="T50" fmla="*/ 0 w 27"/>
                <a:gd name="T51" fmla="*/ 0 h 86"/>
                <a:gd name="T52" fmla="*/ 0 w 27"/>
                <a:gd name="T53" fmla="*/ 0 h 86"/>
                <a:gd name="T54" fmla="*/ 0 w 27"/>
                <a:gd name="T55" fmla="*/ 0 h 86"/>
                <a:gd name="T56" fmla="*/ 0 w 27"/>
                <a:gd name="T57" fmla="*/ 0 h 86"/>
                <a:gd name="T58" fmla="*/ 0 w 27"/>
                <a:gd name="T59" fmla="*/ 0 h 86"/>
                <a:gd name="T60" fmla="*/ 0 w 27"/>
                <a:gd name="T61" fmla="*/ 0 h 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7"/>
                <a:gd name="T94" fmla="*/ 0 h 86"/>
                <a:gd name="T95" fmla="*/ 27 w 27"/>
                <a:gd name="T96" fmla="*/ 86 h 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7" h="86">
                  <a:moveTo>
                    <a:pt x="27" y="86"/>
                  </a:moveTo>
                  <a:lnTo>
                    <a:pt x="20" y="82"/>
                  </a:lnTo>
                  <a:lnTo>
                    <a:pt x="14" y="79"/>
                  </a:lnTo>
                  <a:lnTo>
                    <a:pt x="10" y="74"/>
                  </a:lnTo>
                  <a:lnTo>
                    <a:pt x="7" y="68"/>
                  </a:lnTo>
                  <a:lnTo>
                    <a:pt x="4" y="61"/>
                  </a:lnTo>
                  <a:lnTo>
                    <a:pt x="2" y="54"/>
                  </a:lnTo>
                  <a:lnTo>
                    <a:pt x="1" y="47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1" y="7"/>
                  </a:lnTo>
                  <a:lnTo>
                    <a:pt x="3" y="4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9" y="6"/>
                  </a:lnTo>
                  <a:lnTo>
                    <a:pt x="22" y="10"/>
                  </a:lnTo>
                  <a:lnTo>
                    <a:pt x="24" y="14"/>
                  </a:lnTo>
                  <a:lnTo>
                    <a:pt x="27" y="19"/>
                  </a:lnTo>
                  <a:lnTo>
                    <a:pt x="27" y="25"/>
                  </a:lnTo>
                  <a:lnTo>
                    <a:pt x="27" y="31"/>
                  </a:lnTo>
                  <a:lnTo>
                    <a:pt x="25" y="37"/>
                  </a:lnTo>
                  <a:lnTo>
                    <a:pt x="24" y="49"/>
                  </a:lnTo>
                  <a:lnTo>
                    <a:pt x="22" y="62"/>
                  </a:lnTo>
                  <a:lnTo>
                    <a:pt x="22" y="68"/>
                  </a:lnTo>
                  <a:lnTo>
                    <a:pt x="23" y="74"/>
                  </a:lnTo>
                  <a:lnTo>
                    <a:pt x="24" y="80"/>
                  </a:lnTo>
                  <a:lnTo>
                    <a:pt x="27" y="8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19" name="Freeform 127"/>
            <p:cNvSpPr>
              <a:spLocks/>
            </p:cNvSpPr>
            <p:nvPr/>
          </p:nvSpPr>
          <p:spPr bwMode="auto">
            <a:xfrm>
              <a:off x="4092" y="4109"/>
              <a:ext cx="12" cy="13"/>
            </a:xfrm>
            <a:custGeom>
              <a:avLst/>
              <a:gdLst>
                <a:gd name="T0" fmla="*/ 0 w 75"/>
                <a:gd name="T1" fmla="*/ 0 h 81"/>
                <a:gd name="T2" fmla="*/ 0 w 75"/>
                <a:gd name="T3" fmla="*/ 0 h 81"/>
                <a:gd name="T4" fmla="*/ 0 w 75"/>
                <a:gd name="T5" fmla="*/ 0 h 81"/>
                <a:gd name="T6" fmla="*/ 0 w 75"/>
                <a:gd name="T7" fmla="*/ 0 h 81"/>
                <a:gd name="T8" fmla="*/ 0 w 75"/>
                <a:gd name="T9" fmla="*/ 0 h 81"/>
                <a:gd name="T10" fmla="*/ 0 w 75"/>
                <a:gd name="T11" fmla="*/ 0 h 81"/>
                <a:gd name="T12" fmla="*/ 0 w 75"/>
                <a:gd name="T13" fmla="*/ 0 h 81"/>
                <a:gd name="T14" fmla="*/ 0 w 75"/>
                <a:gd name="T15" fmla="*/ 0 h 81"/>
                <a:gd name="T16" fmla="*/ 0 w 75"/>
                <a:gd name="T17" fmla="*/ 0 h 81"/>
                <a:gd name="T18" fmla="*/ 0 w 75"/>
                <a:gd name="T19" fmla="*/ 0 h 81"/>
                <a:gd name="T20" fmla="*/ 0 w 75"/>
                <a:gd name="T21" fmla="*/ 0 h 81"/>
                <a:gd name="T22" fmla="*/ 0 w 75"/>
                <a:gd name="T23" fmla="*/ 0 h 81"/>
                <a:gd name="T24" fmla="*/ 0 w 75"/>
                <a:gd name="T25" fmla="*/ 0 h 81"/>
                <a:gd name="T26" fmla="*/ 0 w 75"/>
                <a:gd name="T27" fmla="*/ 0 h 81"/>
                <a:gd name="T28" fmla="*/ 0 w 75"/>
                <a:gd name="T29" fmla="*/ 0 h 81"/>
                <a:gd name="T30" fmla="*/ 0 w 75"/>
                <a:gd name="T31" fmla="*/ 0 h 81"/>
                <a:gd name="T32" fmla="*/ 0 w 75"/>
                <a:gd name="T33" fmla="*/ 0 h 81"/>
                <a:gd name="T34" fmla="*/ 0 w 75"/>
                <a:gd name="T35" fmla="*/ 0 h 81"/>
                <a:gd name="T36" fmla="*/ 0 w 75"/>
                <a:gd name="T37" fmla="*/ 0 h 81"/>
                <a:gd name="T38" fmla="*/ 0 w 75"/>
                <a:gd name="T39" fmla="*/ 0 h 81"/>
                <a:gd name="T40" fmla="*/ 0 w 75"/>
                <a:gd name="T41" fmla="*/ 0 h 81"/>
                <a:gd name="T42" fmla="*/ 0 w 75"/>
                <a:gd name="T43" fmla="*/ 0 h 81"/>
                <a:gd name="T44" fmla="*/ 0 w 75"/>
                <a:gd name="T45" fmla="*/ 0 h 81"/>
                <a:gd name="T46" fmla="*/ 0 w 75"/>
                <a:gd name="T47" fmla="*/ 0 h 81"/>
                <a:gd name="T48" fmla="*/ 0 w 75"/>
                <a:gd name="T49" fmla="*/ 0 h 81"/>
                <a:gd name="T50" fmla="*/ 0 w 75"/>
                <a:gd name="T51" fmla="*/ 0 h 81"/>
                <a:gd name="T52" fmla="*/ 0 w 75"/>
                <a:gd name="T53" fmla="*/ 0 h 81"/>
                <a:gd name="T54" fmla="*/ 0 w 75"/>
                <a:gd name="T55" fmla="*/ 0 h 81"/>
                <a:gd name="T56" fmla="*/ 0 w 75"/>
                <a:gd name="T57" fmla="*/ 0 h 81"/>
                <a:gd name="T58" fmla="*/ 0 w 75"/>
                <a:gd name="T59" fmla="*/ 0 h 81"/>
                <a:gd name="T60" fmla="*/ 0 w 75"/>
                <a:gd name="T61" fmla="*/ 0 h 81"/>
                <a:gd name="T62" fmla="*/ 0 w 75"/>
                <a:gd name="T63" fmla="*/ 0 h 81"/>
                <a:gd name="T64" fmla="*/ 0 w 75"/>
                <a:gd name="T65" fmla="*/ 0 h 81"/>
                <a:gd name="T66" fmla="*/ 0 w 75"/>
                <a:gd name="T67" fmla="*/ 0 h 81"/>
                <a:gd name="T68" fmla="*/ 0 w 75"/>
                <a:gd name="T69" fmla="*/ 0 h 81"/>
                <a:gd name="T70" fmla="*/ 0 w 75"/>
                <a:gd name="T71" fmla="*/ 0 h 81"/>
                <a:gd name="T72" fmla="*/ 0 w 75"/>
                <a:gd name="T73" fmla="*/ 0 h 81"/>
                <a:gd name="T74" fmla="*/ 0 w 75"/>
                <a:gd name="T75" fmla="*/ 0 h 81"/>
                <a:gd name="T76" fmla="*/ 0 w 75"/>
                <a:gd name="T77" fmla="*/ 0 h 81"/>
                <a:gd name="T78" fmla="*/ 0 w 75"/>
                <a:gd name="T79" fmla="*/ 0 h 81"/>
                <a:gd name="T80" fmla="*/ 0 w 75"/>
                <a:gd name="T81" fmla="*/ 0 h 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5"/>
                <a:gd name="T124" fmla="*/ 0 h 81"/>
                <a:gd name="T125" fmla="*/ 75 w 75"/>
                <a:gd name="T126" fmla="*/ 81 h 8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5" h="81">
                  <a:moveTo>
                    <a:pt x="44" y="34"/>
                  </a:moveTo>
                  <a:lnTo>
                    <a:pt x="48" y="36"/>
                  </a:lnTo>
                  <a:lnTo>
                    <a:pt x="53" y="38"/>
                  </a:lnTo>
                  <a:lnTo>
                    <a:pt x="56" y="42"/>
                  </a:lnTo>
                  <a:lnTo>
                    <a:pt x="60" y="45"/>
                  </a:lnTo>
                  <a:lnTo>
                    <a:pt x="64" y="49"/>
                  </a:lnTo>
                  <a:lnTo>
                    <a:pt x="68" y="53"/>
                  </a:lnTo>
                  <a:lnTo>
                    <a:pt x="71" y="55"/>
                  </a:lnTo>
                  <a:lnTo>
                    <a:pt x="75" y="59"/>
                  </a:lnTo>
                  <a:lnTo>
                    <a:pt x="72" y="63"/>
                  </a:lnTo>
                  <a:lnTo>
                    <a:pt x="69" y="68"/>
                  </a:lnTo>
                  <a:lnTo>
                    <a:pt x="65" y="72"/>
                  </a:lnTo>
                  <a:lnTo>
                    <a:pt x="60" y="74"/>
                  </a:lnTo>
                  <a:lnTo>
                    <a:pt x="56" y="77"/>
                  </a:lnTo>
                  <a:lnTo>
                    <a:pt x="51" y="79"/>
                  </a:lnTo>
                  <a:lnTo>
                    <a:pt x="46" y="80"/>
                  </a:lnTo>
                  <a:lnTo>
                    <a:pt x="42" y="81"/>
                  </a:lnTo>
                  <a:lnTo>
                    <a:pt x="36" y="81"/>
                  </a:lnTo>
                  <a:lnTo>
                    <a:pt x="32" y="80"/>
                  </a:lnTo>
                  <a:lnTo>
                    <a:pt x="27" y="80"/>
                  </a:lnTo>
                  <a:lnTo>
                    <a:pt x="24" y="79"/>
                  </a:lnTo>
                  <a:lnTo>
                    <a:pt x="19" y="77"/>
                  </a:lnTo>
                  <a:lnTo>
                    <a:pt x="16" y="74"/>
                  </a:lnTo>
                  <a:lnTo>
                    <a:pt x="12" y="72"/>
                  </a:lnTo>
                  <a:lnTo>
                    <a:pt x="8" y="68"/>
                  </a:lnTo>
                  <a:lnTo>
                    <a:pt x="5" y="61"/>
                  </a:lnTo>
                  <a:lnTo>
                    <a:pt x="2" y="53"/>
                  </a:lnTo>
                  <a:lnTo>
                    <a:pt x="1" y="43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2" y="7"/>
                  </a:lnTo>
                  <a:lnTo>
                    <a:pt x="4" y="0"/>
                  </a:lnTo>
                  <a:lnTo>
                    <a:pt x="11" y="1"/>
                  </a:lnTo>
                  <a:lnTo>
                    <a:pt x="16" y="5"/>
                  </a:lnTo>
                  <a:lnTo>
                    <a:pt x="21" y="10"/>
                  </a:lnTo>
                  <a:lnTo>
                    <a:pt x="25" y="14"/>
                  </a:lnTo>
                  <a:lnTo>
                    <a:pt x="29" y="20"/>
                  </a:lnTo>
                  <a:lnTo>
                    <a:pt x="34" y="26"/>
                  </a:lnTo>
                  <a:lnTo>
                    <a:pt x="38" y="30"/>
                  </a:lnTo>
                  <a:lnTo>
                    <a:pt x="44" y="34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0" name="Freeform 128"/>
            <p:cNvSpPr>
              <a:spLocks/>
            </p:cNvSpPr>
            <p:nvPr/>
          </p:nvSpPr>
          <p:spPr bwMode="auto">
            <a:xfrm>
              <a:off x="4117" y="4119"/>
              <a:ext cx="12" cy="17"/>
            </a:xfrm>
            <a:custGeom>
              <a:avLst/>
              <a:gdLst>
                <a:gd name="T0" fmla="*/ 0 w 70"/>
                <a:gd name="T1" fmla="*/ 0 h 105"/>
                <a:gd name="T2" fmla="*/ 0 w 70"/>
                <a:gd name="T3" fmla="*/ 0 h 105"/>
                <a:gd name="T4" fmla="*/ 0 w 70"/>
                <a:gd name="T5" fmla="*/ 0 h 105"/>
                <a:gd name="T6" fmla="*/ 0 w 70"/>
                <a:gd name="T7" fmla="*/ 0 h 105"/>
                <a:gd name="T8" fmla="*/ 0 w 70"/>
                <a:gd name="T9" fmla="*/ 0 h 105"/>
                <a:gd name="T10" fmla="*/ 0 w 70"/>
                <a:gd name="T11" fmla="*/ 0 h 105"/>
                <a:gd name="T12" fmla="*/ 0 w 70"/>
                <a:gd name="T13" fmla="*/ 0 h 105"/>
                <a:gd name="T14" fmla="*/ 0 w 70"/>
                <a:gd name="T15" fmla="*/ 0 h 105"/>
                <a:gd name="T16" fmla="*/ 0 w 70"/>
                <a:gd name="T17" fmla="*/ 0 h 105"/>
                <a:gd name="T18" fmla="*/ 0 w 70"/>
                <a:gd name="T19" fmla="*/ 0 h 105"/>
                <a:gd name="T20" fmla="*/ 0 w 70"/>
                <a:gd name="T21" fmla="*/ 0 h 105"/>
                <a:gd name="T22" fmla="*/ 0 w 70"/>
                <a:gd name="T23" fmla="*/ 0 h 105"/>
                <a:gd name="T24" fmla="*/ 0 w 70"/>
                <a:gd name="T25" fmla="*/ 0 h 105"/>
                <a:gd name="T26" fmla="*/ 0 w 70"/>
                <a:gd name="T27" fmla="*/ 0 h 105"/>
                <a:gd name="T28" fmla="*/ 0 w 70"/>
                <a:gd name="T29" fmla="*/ 0 h 105"/>
                <a:gd name="T30" fmla="*/ 0 w 70"/>
                <a:gd name="T31" fmla="*/ 0 h 105"/>
                <a:gd name="T32" fmla="*/ 0 w 70"/>
                <a:gd name="T33" fmla="*/ 0 h 105"/>
                <a:gd name="T34" fmla="*/ 0 w 70"/>
                <a:gd name="T35" fmla="*/ 0 h 105"/>
                <a:gd name="T36" fmla="*/ 0 w 70"/>
                <a:gd name="T37" fmla="*/ 0 h 105"/>
                <a:gd name="T38" fmla="*/ 0 w 70"/>
                <a:gd name="T39" fmla="*/ 0 h 105"/>
                <a:gd name="T40" fmla="*/ 0 w 70"/>
                <a:gd name="T41" fmla="*/ 0 h 105"/>
                <a:gd name="T42" fmla="*/ 0 w 70"/>
                <a:gd name="T43" fmla="*/ 0 h 105"/>
                <a:gd name="T44" fmla="*/ 0 w 70"/>
                <a:gd name="T45" fmla="*/ 0 h 105"/>
                <a:gd name="T46" fmla="*/ 0 w 70"/>
                <a:gd name="T47" fmla="*/ 0 h 105"/>
                <a:gd name="T48" fmla="*/ 0 w 70"/>
                <a:gd name="T49" fmla="*/ 0 h 105"/>
                <a:gd name="T50" fmla="*/ 0 w 70"/>
                <a:gd name="T51" fmla="*/ 0 h 105"/>
                <a:gd name="T52" fmla="*/ 0 w 70"/>
                <a:gd name="T53" fmla="*/ 0 h 105"/>
                <a:gd name="T54" fmla="*/ 0 w 70"/>
                <a:gd name="T55" fmla="*/ 0 h 105"/>
                <a:gd name="T56" fmla="*/ 0 w 70"/>
                <a:gd name="T57" fmla="*/ 0 h 105"/>
                <a:gd name="T58" fmla="*/ 0 w 70"/>
                <a:gd name="T59" fmla="*/ 0 h 105"/>
                <a:gd name="T60" fmla="*/ 0 w 70"/>
                <a:gd name="T61" fmla="*/ 0 h 105"/>
                <a:gd name="T62" fmla="*/ 0 w 70"/>
                <a:gd name="T63" fmla="*/ 0 h 105"/>
                <a:gd name="T64" fmla="*/ 0 w 70"/>
                <a:gd name="T65" fmla="*/ 0 h 105"/>
                <a:gd name="T66" fmla="*/ 0 w 70"/>
                <a:gd name="T67" fmla="*/ 0 h 105"/>
                <a:gd name="T68" fmla="*/ 0 w 70"/>
                <a:gd name="T69" fmla="*/ 0 h 105"/>
                <a:gd name="T70" fmla="*/ 0 w 70"/>
                <a:gd name="T71" fmla="*/ 0 h 105"/>
                <a:gd name="T72" fmla="*/ 0 w 70"/>
                <a:gd name="T73" fmla="*/ 0 h 105"/>
                <a:gd name="T74" fmla="*/ 0 w 70"/>
                <a:gd name="T75" fmla="*/ 0 h 105"/>
                <a:gd name="T76" fmla="*/ 0 w 70"/>
                <a:gd name="T77" fmla="*/ 0 h 105"/>
                <a:gd name="T78" fmla="*/ 0 w 70"/>
                <a:gd name="T79" fmla="*/ 0 h 105"/>
                <a:gd name="T80" fmla="*/ 0 w 70"/>
                <a:gd name="T81" fmla="*/ 0 h 105"/>
                <a:gd name="T82" fmla="*/ 0 w 70"/>
                <a:gd name="T83" fmla="*/ 0 h 105"/>
                <a:gd name="T84" fmla="*/ 0 w 70"/>
                <a:gd name="T85" fmla="*/ 0 h 1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0"/>
                <a:gd name="T130" fmla="*/ 0 h 105"/>
                <a:gd name="T131" fmla="*/ 70 w 70"/>
                <a:gd name="T132" fmla="*/ 105 h 10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0" h="105">
                  <a:moveTo>
                    <a:pt x="64" y="26"/>
                  </a:moveTo>
                  <a:lnTo>
                    <a:pt x="65" y="35"/>
                  </a:lnTo>
                  <a:lnTo>
                    <a:pt x="66" y="45"/>
                  </a:lnTo>
                  <a:lnTo>
                    <a:pt x="69" y="56"/>
                  </a:lnTo>
                  <a:lnTo>
                    <a:pt x="69" y="65"/>
                  </a:lnTo>
                  <a:lnTo>
                    <a:pt x="70" y="75"/>
                  </a:lnTo>
                  <a:lnTo>
                    <a:pt x="70" y="86"/>
                  </a:lnTo>
                  <a:lnTo>
                    <a:pt x="69" y="95"/>
                  </a:lnTo>
                  <a:lnTo>
                    <a:pt x="68" y="105"/>
                  </a:lnTo>
                  <a:lnTo>
                    <a:pt x="64" y="105"/>
                  </a:lnTo>
                  <a:lnTo>
                    <a:pt x="62" y="103"/>
                  </a:lnTo>
                  <a:lnTo>
                    <a:pt x="60" y="102"/>
                  </a:lnTo>
                  <a:lnTo>
                    <a:pt x="59" y="100"/>
                  </a:lnTo>
                  <a:lnTo>
                    <a:pt x="56" y="97"/>
                  </a:lnTo>
                  <a:lnTo>
                    <a:pt x="55" y="94"/>
                  </a:lnTo>
                  <a:lnTo>
                    <a:pt x="53" y="93"/>
                  </a:lnTo>
                  <a:lnTo>
                    <a:pt x="50" y="91"/>
                  </a:lnTo>
                  <a:lnTo>
                    <a:pt x="42" y="87"/>
                  </a:lnTo>
                  <a:lnTo>
                    <a:pt x="33" y="82"/>
                  </a:lnTo>
                  <a:lnTo>
                    <a:pt x="24" y="76"/>
                  </a:lnTo>
                  <a:lnTo>
                    <a:pt x="17" y="70"/>
                  </a:lnTo>
                  <a:lnTo>
                    <a:pt x="10" y="63"/>
                  </a:lnTo>
                  <a:lnTo>
                    <a:pt x="5" y="55"/>
                  </a:lnTo>
                  <a:lnTo>
                    <a:pt x="2" y="50"/>
                  </a:lnTo>
                  <a:lnTo>
                    <a:pt x="1" y="45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6" y="19"/>
                  </a:lnTo>
                  <a:lnTo>
                    <a:pt x="9" y="14"/>
                  </a:lnTo>
                  <a:lnTo>
                    <a:pt x="12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1" y="1"/>
                  </a:lnTo>
                  <a:lnTo>
                    <a:pt x="37" y="2"/>
                  </a:lnTo>
                  <a:lnTo>
                    <a:pt x="43" y="4"/>
                  </a:lnTo>
                  <a:lnTo>
                    <a:pt x="48" y="7"/>
                  </a:lnTo>
                  <a:lnTo>
                    <a:pt x="53" y="10"/>
                  </a:lnTo>
                  <a:lnTo>
                    <a:pt x="58" y="15"/>
                  </a:lnTo>
                  <a:lnTo>
                    <a:pt x="61" y="21"/>
                  </a:lnTo>
                  <a:lnTo>
                    <a:pt x="64" y="26"/>
                  </a:lnTo>
                  <a:close/>
                </a:path>
              </a:pathLst>
            </a:custGeom>
            <a:solidFill>
              <a:srgbClr val="669E6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1" name="Freeform 129"/>
            <p:cNvSpPr>
              <a:spLocks/>
            </p:cNvSpPr>
            <p:nvPr/>
          </p:nvSpPr>
          <p:spPr bwMode="auto">
            <a:xfrm>
              <a:off x="4116" y="4130"/>
              <a:ext cx="5" cy="13"/>
            </a:xfrm>
            <a:custGeom>
              <a:avLst/>
              <a:gdLst>
                <a:gd name="T0" fmla="*/ 0 w 32"/>
                <a:gd name="T1" fmla="*/ 0 h 79"/>
                <a:gd name="T2" fmla="*/ 0 w 32"/>
                <a:gd name="T3" fmla="*/ 0 h 79"/>
                <a:gd name="T4" fmla="*/ 0 w 32"/>
                <a:gd name="T5" fmla="*/ 0 h 79"/>
                <a:gd name="T6" fmla="*/ 0 w 32"/>
                <a:gd name="T7" fmla="*/ 0 h 79"/>
                <a:gd name="T8" fmla="*/ 0 w 32"/>
                <a:gd name="T9" fmla="*/ 0 h 79"/>
                <a:gd name="T10" fmla="*/ 0 w 32"/>
                <a:gd name="T11" fmla="*/ 0 h 79"/>
                <a:gd name="T12" fmla="*/ 0 w 32"/>
                <a:gd name="T13" fmla="*/ 0 h 79"/>
                <a:gd name="T14" fmla="*/ 0 w 32"/>
                <a:gd name="T15" fmla="*/ 0 h 79"/>
                <a:gd name="T16" fmla="*/ 0 w 32"/>
                <a:gd name="T17" fmla="*/ 0 h 79"/>
                <a:gd name="T18" fmla="*/ 0 w 32"/>
                <a:gd name="T19" fmla="*/ 0 h 79"/>
                <a:gd name="T20" fmla="*/ 0 w 32"/>
                <a:gd name="T21" fmla="*/ 0 h 79"/>
                <a:gd name="T22" fmla="*/ 0 w 32"/>
                <a:gd name="T23" fmla="*/ 0 h 79"/>
                <a:gd name="T24" fmla="*/ 0 w 32"/>
                <a:gd name="T25" fmla="*/ 0 h 79"/>
                <a:gd name="T26" fmla="*/ 0 w 32"/>
                <a:gd name="T27" fmla="*/ 0 h 79"/>
                <a:gd name="T28" fmla="*/ 0 w 32"/>
                <a:gd name="T29" fmla="*/ 0 h 79"/>
                <a:gd name="T30" fmla="*/ 0 w 32"/>
                <a:gd name="T31" fmla="*/ 0 h 79"/>
                <a:gd name="T32" fmla="*/ 0 w 32"/>
                <a:gd name="T33" fmla="*/ 0 h 79"/>
                <a:gd name="T34" fmla="*/ 0 w 32"/>
                <a:gd name="T35" fmla="*/ 0 h 79"/>
                <a:gd name="T36" fmla="*/ 0 w 32"/>
                <a:gd name="T37" fmla="*/ 0 h 79"/>
                <a:gd name="T38" fmla="*/ 0 w 32"/>
                <a:gd name="T39" fmla="*/ 0 h 79"/>
                <a:gd name="T40" fmla="*/ 0 w 32"/>
                <a:gd name="T41" fmla="*/ 0 h 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"/>
                <a:gd name="T64" fmla="*/ 0 h 79"/>
                <a:gd name="T65" fmla="*/ 32 w 32"/>
                <a:gd name="T66" fmla="*/ 79 h 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" h="79">
                  <a:moveTo>
                    <a:pt x="28" y="19"/>
                  </a:moveTo>
                  <a:lnTo>
                    <a:pt x="28" y="26"/>
                  </a:lnTo>
                  <a:lnTo>
                    <a:pt x="27" y="35"/>
                  </a:lnTo>
                  <a:lnTo>
                    <a:pt x="27" y="42"/>
                  </a:lnTo>
                  <a:lnTo>
                    <a:pt x="27" y="50"/>
                  </a:lnTo>
                  <a:lnTo>
                    <a:pt x="27" y="57"/>
                  </a:lnTo>
                  <a:lnTo>
                    <a:pt x="28" y="64"/>
                  </a:lnTo>
                  <a:lnTo>
                    <a:pt x="29" y="72"/>
                  </a:lnTo>
                  <a:lnTo>
                    <a:pt x="32" y="79"/>
                  </a:lnTo>
                  <a:lnTo>
                    <a:pt x="27" y="78"/>
                  </a:lnTo>
                  <a:lnTo>
                    <a:pt x="21" y="75"/>
                  </a:lnTo>
                  <a:lnTo>
                    <a:pt x="18" y="72"/>
                  </a:lnTo>
                  <a:lnTo>
                    <a:pt x="15" y="69"/>
                  </a:lnTo>
                  <a:lnTo>
                    <a:pt x="9" y="61"/>
                  </a:lnTo>
                  <a:lnTo>
                    <a:pt x="6" y="51"/>
                  </a:lnTo>
                  <a:lnTo>
                    <a:pt x="4" y="41"/>
                  </a:lnTo>
                  <a:lnTo>
                    <a:pt x="2" y="29"/>
                  </a:lnTo>
                  <a:lnTo>
                    <a:pt x="1" y="18"/>
                  </a:lnTo>
                  <a:lnTo>
                    <a:pt x="0" y="8"/>
                  </a:lnTo>
                  <a:lnTo>
                    <a:pt x="4" y="0"/>
                  </a:lnTo>
                  <a:lnTo>
                    <a:pt x="28" y="1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2" name="Freeform 130"/>
            <p:cNvSpPr>
              <a:spLocks/>
            </p:cNvSpPr>
            <p:nvPr/>
          </p:nvSpPr>
          <p:spPr bwMode="auto">
            <a:xfrm>
              <a:off x="4123" y="4136"/>
              <a:ext cx="11" cy="10"/>
            </a:xfrm>
            <a:custGeom>
              <a:avLst/>
              <a:gdLst>
                <a:gd name="T0" fmla="*/ 0 w 69"/>
                <a:gd name="T1" fmla="*/ 0 h 66"/>
                <a:gd name="T2" fmla="*/ 0 w 69"/>
                <a:gd name="T3" fmla="*/ 0 h 66"/>
                <a:gd name="T4" fmla="*/ 0 w 69"/>
                <a:gd name="T5" fmla="*/ 0 h 66"/>
                <a:gd name="T6" fmla="*/ 0 w 69"/>
                <a:gd name="T7" fmla="*/ 0 h 66"/>
                <a:gd name="T8" fmla="*/ 0 w 69"/>
                <a:gd name="T9" fmla="*/ 0 h 66"/>
                <a:gd name="T10" fmla="*/ 0 w 69"/>
                <a:gd name="T11" fmla="*/ 0 h 66"/>
                <a:gd name="T12" fmla="*/ 0 w 69"/>
                <a:gd name="T13" fmla="*/ 0 h 66"/>
                <a:gd name="T14" fmla="*/ 0 w 69"/>
                <a:gd name="T15" fmla="*/ 0 h 66"/>
                <a:gd name="T16" fmla="*/ 0 w 69"/>
                <a:gd name="T17" fmla="*/ 0 h 66"/>
                <a:gd name="T18" fmla="*/ 0 w 69"/>
                <a:gd name="T19" fmla="*/ 0 h 66"/>
                <a:gd name="T20" fmla="*/ 0 w 69"/>
                <a:gd name="T21" fmla="*/ 0 h 66"/>
                <a:gd name="T22" fmla="*/ 0 w 69"/>
                <a:gd name="T23" fmla="*/ 0 h 66"/>
                <a:gd name="T24" fmla="*/ 0 w 69"/>
                <a:gd name="T25" fmla="*/ 0 h 66"/>
                <a:gd name="T26" fmla="*/ 0 w 69"/>
                <a:gd name="T27" fmla="*/ 0 h 66"/>
                <a:gd name="T28" fmla="*/ 0 w 69"/>
                <a:gd name="T29" fmla="*/ 0 h 66"/>
                <a:gd name="T30" fmla="*/ 0 w 69"/>
                <a:gd name="T31" fmla="*/ 0 h 66"/>
                <a:gd name="T32" fmla="*/ 0 w 69"/>
                <a:gd name="T33" fmla="*/ 0 h 66"/>
                <a:gd name="T34" fmla="*/ 0 w 69"/>
                <a:gd name="T35" fmla="*/ 0 h 66"/>
                <a:gd name="T36" fmla="*/ 0 w 69"/>
                <a:gd name="T37" fmla="*/ 0 h 66"/>
                <a:gd name="T38" fmla="*/ 0 w 69"/>
                <a:gd name="T39" fmla="*/ 0 h 66"/>
                <a:gd name="T40" fmla="*/ 0 w 69"/>
                <a:gd name="T41" fmla="*/ 0 h 66"/>
                <a:gd name="T42" fmla="*/ 0 w 69"/>
                <a:gd name="T43" fmla="*/ 0 h 66"/>
                <a:gd name="T44" fmla="*/ 0 w 69"/>
                <a:gd name="T45" fmla="*/ 0 h 66"/>
                <a:gd name="T46" fmla="*/ 0 w 69"/>
                <a:gd name="T47" fmla="*/ 0 h 66"/>
                <a:gd name="T48" fmla="*/ 0 w 69"/>
                <a:gd name="T49" fmla="*/ 0 h 66"/>
                <a:gd name="T50" fmla="*/ 0 w 69"/>
                <a:gd name="T51" fmla="*/ 0 h 66"/>
                <a:gd name="T52" fmla="*/ 0 w 69"/>
                <a:gd name="T53" fmla="*/ 0 h 66"/>
                <a:gd name="T54" fmla="*/ 0 w 69"/>
                <a:gd name="T55" fmla="*/ 0 h 66"/>
                <a:gd name="T56" fmla="*/ 0 w 69"/>
                <a:gd name="T57" fmla="*/ 0 h 66"/>
                <a:gd name="T58" fmla="*/ 0 w 69"/>
                <a:gd name="T59" fmla="*/ 0 h 66"/>
                <a:gd name="T60" fmla="*/ 0 w 69"/>
                <a:gd name="T61" fmla="*/ 0 h 66"/>
                <a:gd name="T62" fmla="*/ 0 w 69"/>
                <a:gd name="T63" fmla="*/ 0 h 66"/>
                <a:gd name="T64" fmla="*/ 0 w 69"/>
                <a:gd name="T65" fmla="*/ 0 h 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9"/>
                <a:gd name="T100" fmla="*/ 0 h 66"/>
                <a:gd name="T101" fmla="*/ 69 w 69"/>
                <a:gd name="T102" fmla="*/ 66 h 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9" h="66">
                  <a:moveTo>
                    <a:pt x="69" y="50"/>
                  </a:moveTo>
                  <a:lnTo>
                    <a:pt x="69" y="51"/>
                  </a:lnTo>
                  <a:lnTo>
                    <a:pt x="67" y="54"/>
                  </a:lnTo>
                  <a:lnTo>
                    <a:pt x="66" y="56"/>
                  </a:lnTo>
                  <a:lnTo>
                    <a:pt x="64" y="59"/>
                  </a:lnTo>
                  <a:lnTo>
                    <a:pt x="63" y="60"/>
                  </a:lnTo>
                  <a:lnTo>
                    <a:pt x="61" y="61"/>
                  </a:lnTo>
                  <a:lnTo>
                    <a:pt x="59" y="62"/>
                  </a:lnTo>
                  <a:lnTo>
                    <a:pt x="56" y="63"/>
                  </a:lnTo>
                  <a:lnTo>
                    <a:pt x="50" y="66"/>
                  </a:lnTo>
                  <a:lnTo>
                    <a:pt x="43" y="66"/>
                  </a:lnTo>
                  <a:lnTo>
                    <a:pt x="37" y="64"/>
                  </a:lnTo>
                  <a:lnTo>
                    <a:pt x="31" y="62"/>
                  </a:lnTo>
                  <a:lnTo>
                    <a:pt x="24" y="59"/>
                  </a:lnTo>
                  <a:lnTo>
                    <a:pt x="19" y="55"/>
                  </a:lnTo>
                  <a:lnTo>
                    <a:pt x="13" y="51"/>
                  </a:lnTo>
                  <a:lnTo>
                    <a:pt x="8" y="48"/>
                  </a:lnTo>
                  <a:lnTo>
                    <a:pt x="5" y="43"/>
                  </a:lnTo>
                  <a:lnTo>
                    <a:pt x="2" y="37"/>
                  </a:lnTo>
                  <a:lnTo>
                    <a:pt x="1" y="31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" y="0"/>
                  </a:lnTo>
                  <a:lnTo>
                    <a:pt x="10" y="5"/>
                  </a:lnTo>
                  <a:lnTo>
                    <a:pt x="19" y="11"/>
                  </a:lnTo>
                  <a:lnTo>
                    <a:pt x="27" y="17"/>
                  </a:lnTo>
                  <a:lnTo>
                    <a:pt x="35" y="24"/>
                  </a:lnTo>
                  <a:lnTo>
                    <a:pt x="43" y="30"/>
                  </a:lnTo>
                  <a:lnTo>
                    <a:pt x="52" y="37"/>
                  </a:lnTo>
                  <a:lnTo>
                    <a:pt x="60" y="43"/>
                  </a:lnTo>
                  <a:lnTo>
                    <a:pt x="69" y="5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3" name="Freeform 131"/>
            <p:cNvSpPr>
              <a:spLocks/>
            </p:cNvSpPr>
            <p:nvPr/>
          </p:nvSpPr>
          <p:spPr bwMode="auto">
            <a:xfrm>
              <a:off x="4108" y="3895"/>
              <a:ext cx="66" cy="41"/>
            </a:xfrm>
            <a:custGeom>
              <a:avLst/>
              <a:gdLst>
                <a:gd name="T0" fmla="*/ 0 w 395"/>
                <a:gd name="T1" fmla="*/ 0 h 247"/>
                <a:gd name="T2" fmla="*/ 0 w 395"/>
                <a:gd name="T3" fmla="*/ 0 h 247"/>
                <a:gd name="T4" fmla="*/ 0 w 395"/>
                <a:gd name="T5" fmla="*/ 0 h 247"/>
                <a:gd name="T6" fmla="*/ 0 w 395"/>
                <a:gd name="T7" fmla="*/ 0 h 247"/>
                <a:gd name="T8" fmla="*/ 0 w 395"/>
                <a:gd name="T9" fmla="*/ 0 h 247"/>
                <a:gd name="T10" fmla="*/ 0 w 395"/>
                <a:gd name="T11" fmla="*/ 0 h 247"/>
                <a:gd name="T12" fmla="*/ 0 w 395"/>
                <a:gd name="T13" fmla="*/ 0 h 247"/>
                <a:gd name="T14" fmla="*/ 0 w 395"/>
                <a:gd name="T15" fmla="*/ 0 h 247"/>
                <a:gd name="T16" fmla="*/ 0 w 395"/>
                <a:gd name="T17" fmla="*/ 0 h 247"/>
                <a:gd name="T18" fmla="*/ 0 w 395"/>
                <a:gd name="T19" fmla="*/ 0 h 247"/>
                <a:gd name="T20" fmla="*/ 0 w 395"/>
                <a:gd name="T21" fmla="*/ 0 h 247"/>
                <a:gd name="T22" fmla="*/ 0 w 395"/>
                <a:gd name="T23" fmla="*/ 0 h 247"/>
                <a:gd name="T24" fmla="*/ 0 w 395"/>
                <a:gd name="T25" fmla="*/ 0 h 247"/>
                <a:gd name="T26" fmla="*/ 0 w 395"/>
                <a:gd name="T27" fmla="*/ 0 h 247"/>
                <a:gd name="T28" fmla="*/ 0 w 395"/>
                <a:gd name="T29" fmla="*/ 0 h 247"/>
                <a:gd name="T30" fmla="*/ 0 w 395"/>
                <a:gd name="T31" fmla="*/ 0 h 247"/>
                <a:gd name="T32" fmla="*/ 0 w 395"/>
                <a:gd name="T33" fmla="*/ 0 h 247"/>
                <a:gd name="T34" fmla="*/ 0 w 395"/>
                <a:gd name="T35" fmla="*/ 0 h 247"/>
                <a:gd name="T36" fmla="*/ 0 w 395"/>
                <a:gd name="T37" fmla="*/ 0 h 247"/>
                <a:gd name="T38" fmla="*/ 0 w 395"/>
                <a:gd name="T39" fmla="*/ 0 h 247"/>
                <a:gd name="T40" fmla="*/ 0 w 395"/>
                <a:gd name="T41" fmla="*/ 0 h 247"/>
                <a:gd name="T42" fmla="*/ 0 w 395"/>
                <a:gd name="T43" fmla="*/ 0 h 247"/>
                <a:gd name="T44" fmla="*/ 0 w 395"/>
                <a:gd name="T45" fmla="*/ 0 h 247"/>
                <a:gd name="T46" fmla="*/ 0 w 395"/>
                <a:gd name="T47" fmla="*/ 0 h 247"/>
                <a:gd name="T48" fmla="*/ 0 w 395"/>
                <a:gd name="T49" fmla="*/ 0 h 247"/>
                <a:gd name="T50" fmla="*/ 0 w 395"/>
                <a:gd name="T51" fmla="*/ 0 h 247"/>
                <a:gd name="T52" fmla="*/ 0 w 395"/>
                <a:gd name="T53" fmla="*/ 0 h 247"/>
                <a:gd name="T54" fmla="*/ 0 w 395"/>
                <a:gd name="T55" fmla="*/ 0 h 247"/>
                <a:gd name="T56" fmla="*/ 0 w 395"/>
                <a:gd name="T57" fmla="*/ 0 h 247"/>
                <a:gd name="T58" fmla="*/ 0 w 395"/>
                <a:gd name="T59" fmla="*/ 0 h 247"/>
                <a:gd name="T60" fmla="*/ 0 w 395"/>
                <a:gd name="T61" fmla="*/ 0 h 247"/>
                <a:gd name="T62" fmla="*/ 0 w 395"/>
                <a:gd name="T63" fmla="*/ 0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95"/>
                <a:gd name="T97" fmla="*/ 0 h 247"/>
                <a:gd name="T98" fmla="*/ 395 w 395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95" h="247">
                  <a:moveTo>
                    <a:pt x="0" y="59"/>
                  </a:moveTo>
                  <a:lnTo>
                    <a:pt x="55" y="27"/>
                  </a:lnTo>
                  <a:lnTo>
                    <a:pt x="115" y="33"/>
                  </a:lnTo>
                  <a:lnTo>
                    <a:pt x="175" y="59"/>
                  </a:lnTo>
                  <a:lnTo>
                    <a:pt x="230" y="108"/>
                  </a:lnTo>
                  <a:lnTo>
                    <a:pt x="285" y="151"/>
                  </a:lnTo>
                  <a:lnTo>
                    <a:pt x="335" y="194"/>
                  </a:lnTo>
                  <a:lnTo>
                    <a:pt x="370" y="243"/>
                  </a:lnTo>
                  <a:lnTo>
                    <a:pt x="371" y="244"/>
                  </a:lnTo>
                  <a:lnTo>
                    <a:pt x="374" y="245"/>
                  </a:lnTo>
                  <a:lnTo>
                    <a:pt x="379" y="246"/>
                  </a:lnTo>
                  <a:lnTo>
                    <a:pt x="384" y="247"/>
                  </a:lnTo>
                  <a:lnTo>
                    <a:pt x="389" y="247"/>
                  </a:lnTo>
                  <a:lnTo>
                    <a:pt x="393" y="245"/>
                  </a:lnTo>
                  <a:lnTo>
                    <a:pt x="394" y="243"/>
                  </a:lnTo>
                  <a:lnTo>
                    <a:pt x="395" y="240"/>
                  </a:lnTo>
                  <a:lnTo>
                    <a:pt x="395" y="237"/>
                  </a:lnTo>
                  <a:lnTo>
                    <a:pt x="394" y="232"/>
                  </a:lnTo>
                  <a:lnTo>
                    <a:pt x="393" y="227"/>
                  </a:lnTo>
                  <a:lnTo>
                    <a:pt x="390" y="221"/>
                  </a:lnTo>
                  <a:lnTo>
                    <a:pt x="387" y="214"/>
                  </a:lnTo>
                  <a:lnTo>
                    <a:pt x="381" y="208"/>
                  </a:lnTo>
                  <a:lnTo>
                    <a:pt x="370" y="195"/>
                  </a:lnTo>
                  <a:lnTo>
                    <a:pt x="358" y="182"/>
                  </a:lnTo>
                  <a:lnTo>
                    <a:pt x="346" y="170"/>
                  </a:lnTo>
                  <a:lnTo>
                    <a:pt x="335" y="160"/>
                  </a:lnTo>
                  <a:lnTo>
                    <a:pt x="327" y="153"/>
                  </a:lnTo>
                  <a:lnTo>
                    <a:pt x="325" y="151"/>
                  </a:lnTo>
                  <a:lnTo>
                    <a:pt x="225" y="48"/>
                  </a:lnTo>
                  <a:lnTo>
                    <a:pt x="140" y="0"/>
                  </a:lnTo>
                  <a:lnTo>
                    <a:pt x="55" y="2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4" name="Freeform 132"/>
            <p:cNvSpPr>
              <a:spLocks/>
            </p:cNvSpPr>
            <p:nvPr/>
          </p:nvSpPr>
          <p:spPr bwMode="auto">
            <a:xfrm>
              <a:off x="4108" y="3895"/>
              <a:ext cx="66" cy="41"/>
            </a:xfrm>
            <a:custGeom>
              <a:avLst/>
              <a:gdLst>
                <a:gd name="T0" fmla="*/ 0 w 395"/>
                <a:gd name="T1" fmla="*/ 0 h 247"/>
                <a:gd name="T2" fmla="*/ 0 w 395"/>
                <a:gd name="T3" fmla="*/ 0 h 247"/>
                <a:gd name="T4" fmla="*/ 0 w 395"/>
                <a:gd name="T5" fmla="*/ 0 h 247"/>
                <a:gd name="T6" fmla="*/ 0 w 395"/>
                <a:gd name="T7" fmla="*/ 0 h 247"/>
                <a:gd name="T8" fmla="*/ 0 w 395"/>
                <a:gd name="T9" fmla="*/ 0 h 247"/>
                <a:gd name="T10" fmla="*/ 0 w 395"/>
                <a:gd name="T11" fmla="*/ 0 h 247"/>
                <a:gd name="T12" fmla="*/ 0 w 395"/>
                <a:gd name="T13" fmla="*/ 0 h 247"/>
                <a:gd name="T14" fmla="*/ 0 w 395"/>
                <a:gd name="T15" fmla="*/ 0 h 247"/>
                <a:gd name="T16" fmla="*/ 0 w 395"/>
                <a:gd name="T17" fmla="*/ 0 h 247"/>
                <a:gd name="T18" fmla="*/ 0 w 395"/>
                <a:gd name="T19" fmla="*/ 0 h 247"/>
                <a:gd name="T20" fmla="*/ 0 w 395"/>
                <a:gd name="T21" fmla="*/ 0 h 247"/>
                <a:gd name="T22" fmla="*/ 0 w 395"/>
                <a:gd name="T23" fmla="*/ 0 h 247"/>
                <a:gd name="T24" fmla="*/ 0 w 395"/>
                <a:gd name="T25" fmla="*/ 0 h 247"/>
                <a:gd name="T26" fmla="*/ 0 w 395"/>
                <a:gd name="T27" fmla="*/ 0 h 247"/>
                <a:gd name="T28" fmla="*/ 0 w 395"/>
                <a:gd name="T29" fmla="*/ 0 h 247"/>
                <a:gd name="T30" fmla="*/ 0 w 395"/>
                <a:gd name="T31" fmla="*/ 0 h 247"/>
                <a:gd name="T32" fmla="*/ 0 w 395"/>
                <a:gd name="T33" fmla="*/ 0 h 247"/>
                <a:gd name="T34" fmla="*/ 0 w 395"/>
                <a:gd name="T35" fmla="*/ 0 h 247"/>
                <a:gd name="T36" fmla="*/ 0 w 395"/>
                <a:gd name="T37" fmla="*/ 0 h 247"/>
                <a:gd name="T38" fmla="*/ 0 w 395"/>
                <a:gd name="T39" fmla="*/ 0 h 247"/>
                <a:gd name="T40" fmla="*/ 0 w 395"/>
                <a:gd name="T41" fmla="*/ 0 h 247"/>
                <a:gd name="T42" fmla="*/ 0 w 395"/>
                <a:gd name="T43" fmla="*/ 0 h 247"/>
                <a:gd name="T44" fmla="*/ 0 w 395"/>
                <a:gd name="T45" fmla="*/ 0 h 247"/>
                <a:gd name="T46" fmla="*/ 0 w 395"/>
                <a:gd name="T47" fmla="*/ 0 h 247"/>
                <a:gd name="T48" fmla="*/ 0 w 395"/>
                <a:gd name="T49" fmla="*/ 0 h 247"/>
                <a:gd name="T50" fmla="*/ 0 w 395"/>
                <a:gd name="T51" fmla="*/ 0 h 247"/>
                <a:gd name="T52" fmla="*/ 0 w 395"/>
                <a:gd name="T53" fmla="*/ 0 h 247"/>
                <a:gd name="T54" fmla="*/ 0 w 395"/>
                <a:gd name="T55" fmla="*/ 0 h 247"/>
                <a:gd name="T56" fmla="*/ 0 w 395"/>
                <a:gd name="T57" fmla="*/ 0 h 247"/>
                <a:gd name="T58" fmla="*/ 0 w 395"/>
                <a:gd name="T59" fmla="*/ 0 h 247"/>
                <a:gd name="T60" fmla="*/ 0 w 395"/>
                <a:gd name="T61" fmla="*/ 0 h 247"/>
                <a:gd name="T62" fmla="*/ 0 w 395"/>
                <a:gd name="T63" fmla="*/ 0 h 2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95"/>
                <a:gd name="T97" fmla="*/ 0 h 247"/>
                <a:gd name="T98" fmla="*/ 395 w 395"/>
                <a:gd name="T99" fmla="*/ 247 h 2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95" h="247">
                  <a:moveTo>
                    <a:pt x="0" y="59"/>
                  </a:moveTo>
                  <a:lnTo>
                    <a:pt x="55" y="27"/>
                  </a:lnTo>
                  <a:lnTo>
                    <a:pt x="115" y="33"/>
                  </a:lnTo>
                  <a:lnTo>
                    <a:pt x="175" y="59"/>
                  </a:lnTo>
                  <a:lnTo>
                    <a:pt x="230" y="108"/>
                  </a:lnTo>
                  <a:lnTo>
                    <a:pt x="285" y="151"/>
                  </a:lnTo>
                  <a:lnTo>
                    <a:pt x="335" y="194"/>
                  </a:lnTo>
                  <a:lnTo>
                    <a:pt x="370" y="243"/>
                  </a:lnTo>
                  <a:lnTo>
                    <a:pt x="371" y="244"/>
                  </a:lnTo>
                  <a:lnTo>
                    <a:pt x="374" y="245"/>
                  </a:lnTo>
                  <a:lnTo>
                    <a:pt x="379" y="246"/>
                  </a:lnTo>
                  <a:lnTo>
                    <a:pt x="384" y="247"/>
                  </a:lnTo>
                  <a:lnTo>
                    <a:pt x="389" y="247"/>
                  </a:lnTo>
                  <a:lnTo>
                    <a:pt x="393" y="245"/>
                  </a:lnTo>
                  <a:lnTo>
                    <a:pt x="394" y="243"/>
                  </a:lnTo>
                  <a:lnTo>
                    <a:pt x="395" y="240"/>
                  </a:lnTo>
                  <a:lnTo>
                    <a:pt x="395" y="237"/>
                  </a:lnTo>
                  <a:lnTo>
                    <a:pt x="394" y="232"/>
                  </a:lnTo>
                  <a:lnTo>
                    <a:pt x="393" y="227"/>
                  </a:lnTo>
                  <a:lnTo>
                    <a:pt x="390" y="221"/>
                  </a:lnTo>
                  <a:lnTo>
                    <a:pt x="387" y="214"/>
                  </a:lnTo>
                  <a:lnTo>
                    <a:pt x="381" y="208"/>
                  </a:lnTo>
                  <a:lnTo>
                    <a:pt x="370" y="195"/>
                  </a:lnTo>
                  <a:lnTo>
                    <a:pt x="358" y="182"/>
                  </a:lnTo>
                  <a:lnTo>
                    <a:pt x="346" y="170"/>
                  </a:lnTo>
                  <a:lnTo>
                    <a:pt x="335" y="160"/>
                  </a:lnTo>
                  <a:lnTo>
                    <a:pt x="327" y="153"/>
                  </a:lnTo>
                  <a:lnTo>
                    <a:pt x="325" y="151"/>
                  </a:lnTo>
                  <a:lnTo>
                    <a:pt x="225" y="48"/>
                  </a:lnTo>
                  <a:lnTo>
                    <a:pt x="140" y="0"/>
                  </a:lnTo>
                  <a:lnTo>
                    <a:pt x="55" y="27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5" name="Freeform 133"/>
            <p:cNvSpPr>
              <a:spLocks/>
            </p:cNvSpPr>
            <p:nvPr/>
          </p:nvSpPr>
          <p:spPr bwMode="auto">
            <a:xfrm>
              <a:off x="4120" y="3896"/>
              <a:ext cx="34" cy="18"/>
            </a:xfrm>
            <a:custGeom>
              <a:avLst/>
              <a:gdLst>
                <a:gd name="T0" fmla="*/ 0 w 202"/>
                <a:gd name="T1" fmla="*/ 0 h 106"/>
                <a:gd name="T2" fmla="*/ 0 w 202"/>
                <a:gd name="T3" fmla="*/ 0 h 106"/>
                <a:gd name="T4" fmla="*/ 0 w 202"/>
                <a:gd name="T5" fmla="*/ 0 h 106"/>
                <a:gd name="T6" fmla="*/ 0 w 202"/>
                <a:gd name="T7" fmla="*/ 0 h 106"/>
                <a:gd name="T8" fmla="*/ 0 w 202"/>
                <a:gd name="T9" fmla="*/ 0 h 106"/>
                <a:gd name="T10" fmla="*/ 0 w 202"/>
                <a:gd name="T11" fmla="*/ 0 h 106"/>
                <a:gd name="T12" fmla="*/ 0 w 202"/>
                <a:gd name="T13" fmla="*/ 0 h 106"/>
                <a:gd name="T14" fmla="*/ 0 w 202"/>
                <a:gd name="T15" fmla="*/ 0 h 106"/>
                <a:gd name="T16" fmla="*/ 0 w 202"/>
                <a:gd name="T17" fmla="*/ 0 h 106"/>
                <a:gd name="T18" fmla="*/ 0 w 202"/>
                <a:gd name="T19" fmla="*/ 0 h 106"/>
                <a:gd name="T20" fmla="*/ 0 w 202"/>
                <a:gd name="T21" fmla="*/ 0 h 106"/>
                <a:gd name="T22" fmla="*/ 0 w 202"/>
                <a:gd name="T23" fmla="*/ 0 h 106"/>
                <a:gd name="T24" fmla="*/ 0 w 202"/>
                <a:gd name="T25" fmla="*/ 0 h 106"/>
                <a:gd name="T26" fmla="*/ 0 w 202"/>
                <a:gd name="T27" fmla="*/ 0 h 106"/>
                <a:gd name="T28" fmla="*/ 0 w 202"/>
                <a:gd name="T29" fmla="*/ 0 h 106"/>
                <a:gd name="T30" fmla="*/ 0 w 202"/>
                <a:gd name="T31" fmla="*/ 0 h 106"/>
                <a:gd name="T32" fmla="*/ 0 w 202"/>
                <a:gd name="T33" fmla="*/ 0 h 106"/>
                <a:gd name="T34" fmla="*/ 0 w 202"/>
                <a:gd name="T35" fmla="*/ 0 h 106"/>
                <a:gd name="T36" fmla="*/ 0 w 202"/>
                <a:gd name="T37" fmla="*/ 0 h 106"/>
                <a:gd name="T38" fmla="*/ 0 w 202"/>
                <a:gd name="T39" fmla="*/ 0 h 106"/>
                <a:gd name="T40" fmla="*/ 0 w 202"/>
                <a:gd name="T41" fmla="*/ 0 h 106"/>
                <a:gd name="T42" fmla="*/ 0 w 202"/>
                <a:gd name="T43" fmla="*/ 0 h 106"/>
                <a:gd name="T44" fmla="*/ 0 w 202"/>
                <a:gd name="T45" fmla="*/ 0 h 106"/>
                <a:gd name="T46" fmla="*/ 0 w 202"/>
                <a:gd name="T47" fmla="*/ 0 h 106"/>
                <a:gd name="T48" fmla="*/ 0 w 202"/>
                <a:gd name="T49" fmla="*/ 0 h 106"/>
                <a:gd name="T50" fmla="*/ 0 w 202"/>
                <a:gd name="T51" fmla="*/ 0 h 106"/>
                <a:gd name="T52" fmla="*/ 0 w 202"/>
                <a:gd name="T53" fmla="*/ 0 h 106"/>
                <a:gd name="T54" fmla="*/ 0 w 202"/>
                <a:gd name="T55" fmla="*/ 0 h 106"/>
                <a:gd name="T56" fmla="*/ 0 w 202"/>
                <a:gd name="T57" fmla="*/ 0 h 106"/>
                <a:gd name="T58" fmla="*/ 0 w 202"/>
                <a:gd name="T59" fmla="*/ 0 h 106"/>
                <a:gd name="T60" fmla="*/ 0 w 202"/>
                <a:gd name="T61" fmla="*/ 0 h 106"/>
                <a:gd name="T62" fmla="*/ 0 w 202"/>
                <a:gd name="T63" fmla="*/ 0 h 106"/>
                <a:gd name="T64" fmla="*/ 0 w 202"/>
                <a:gd name="T65" fmla="*/ 0 h 106"/>
                <a:gd name="T66" fmla="*/ 0 w 202"/>
                <a:gd name="T67" fmla="*/ 0 h 106"/>
                <a:gd name="T68" fmla="*/ 0 w 202"/>
                <a:gd name="T69" fmla="*/ 0 h 106"/>
                <a:gd name="T70" fmla="*/ 0 w 202"/>
                <a:gd name="T71" fmla="*/ 0 h 106"/>
                <a:gd name="T72" fmla="*/ 0 w 202"/>
                <a:gd name="T73" fmla="*/ 0 h 106"/>
                <a:gd name="T74" fmla="*/ 0 w 202"/>
                <a:gd name="T75" fmla="*/ 0 h 106"/>
                <a:gd name="T76" fmla="*/ 0 w 202"/>
                <a:gd name="T77" fmla="*/ 0 h 106"/>
                <a:gd name="T78" fmla="*/ 0 w 202"/>
                <a:gd name="T79" fmla="*/ 0 h 106"/>
                <a:gd name="T80" fmla="*/ 0 w 202"/>
                <a:gd name="T81" fmla="*/ 0 h 106"/>
                <a:gd name="T82" fmla="*/ 0 w 202"/>
                <a:gd name="T83" fmla="*/ 0 h 106"/>
                <a:gd name="T84" fmla="*/ 0 w 202"/>
                <a:gd name="T85" fmla="*/ 0 h 106"/>
                <a:gd name="T86" fmla="*/ 0 w 202"/>
                <a:gd name="T87" fmla="*/ 0 h 106"/>
                <a:gd name="T88" fmla="*/ 0 w 202"/>
                <a:gd name="T89" fmla="*/ 0 h 106"/>
                <a:gd name="T90" fmla="*/ 0 w 202"/>
                <a:gd name="T91" fmla="*/ 0 h 106"/>
                <a:gd name="T92" fmla="*/ 0 w 202"/>
                <a:gd name="T93" fmla="*/ 0 h 106"/>
                <a:gd name="T94" fmla="*/ 0 w 202"/>
                <a:gd name="T95" fmla="*/ 0 h 106"/>
                <a:gd name="T96" fmla="*/ 0 w 202"/>
                <a:gd name="T97" fmla="*/ 0 h 1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02"/>
                <a:gd name="T148" fmla="*/ 0 h 106"/>
                <a:gd name="T149" fmla="*/ 202 w 202"/>
                <a:gd name="T150" fmla="*/ 106 h 1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02" h="106">
                  <a:moveTo>
                    <a:pt x="134" y="43"/>
                  </a:moveTo>
                  <a:lnTo>
                    <a:pt x="138" y="47"/>
                  </a:lnTo>
                  <a:lnTo>
                    <a:pt x="143" y="51"/>
                  </a:lnTo>
                  <a:lnTo>
                    <a:pt x="150" y="53"/>
                  </a:lnTo>
                  <a:lnTo>
                    <a:pt x="156" y="56"/>
                  </a:lnTo>
                  <a:lnTo>
                    <a:pt x="161" y="59"/>
                  </a:lnTo>
                  <a:lnTo>
                    <a:pt x="167" y="63"/>
                  </a:lnTo>
                  <a:lnTo>
                    <a:pt x="171" y="68"/>
                  </a:lnTo>
                  <a:lnTo>
                    <a:pt x="176" y="74"/>
                  </a:lnTo>
                  <a:lnTo>
                    <a:pt x="180" y="75"/>
                  </a:lnTo>
                  <a:lnTo>
                    <a:pt x="183" y="77"/>
                  </a:lnTo>
                  <a:lnTo>
                    <a:pt x="187" y="80"/>
                  </a:lnTo>
                  <a:lnTo>
                    <a:pt x="191" y="83"/>
                  </a:lnTo>
                  <a:lnTo>
                    <a:pt x="193" y="87"/>
                  </a:lnTo>
                  <a:lnTo>
                    <a:pt x="197" y="90"/>
                  </a:lnTo>
                  <a:lnTo>
                    <a:pt x="200" y="95"/>
                  </a:lnTo>
                  <a:lnTo>
                    <a:pt x="202" y="99"/>
                  </a:lnTo>
                  <a:lnTo>
                    <a:pt x="198" y="99"/>
                  </a:lnTo>
                  <a:lnTo>
                    <a:pt x="193" y="99"/>
                  </a:lnTo>
                  <a:lnTo>
                    <a:pt x="189" y="100"/>
                  </a:lnTo>
                  <a:lnTo>
                    <a:pt x="183" y="100"/>
                  </a:lnTo>
                  <a:lnTo>
                    <a:pt x="179" y="101"/>
                  </a:lnTo>
                  <a:lnTo>
                    <a:pt x="174" y="103"/>
                  </a:lnTo>
                  <a:lnTo>
                    <a:pt x="171" y="105"/>
                  </a:lnTo>
                  <a:lnTo>
                    <a:pt x="167" y="106"/>
                  </a:lnTo>
                  <a:lnTo>
                    <a:pt x="157" y="99"/>
                  </a:lnTo>
                  <a:lnTo>
                    <a:pt x="102" y="50"/>
                  </a:lnTo>
                  <a:lnTo>
                    <a:pt x="42" y="24"/>
                  </a:lnTo>
                  <a:lnTo>
                    <a:pt x="0" y="20"/>
                  </a:lnTo>
                  <a:lnTo>
                    <a:pt x="10" y="16"/>
                  </a:lnTo>
                  <a:lnTo>
                    <a:pt x="20" y="12"/>
                  </a:lnTo>
                  <a:lnTo>
                    <a:pt x="30" y="6"/>
                  </a:lnTo>
                  <a:lnTo>
                    <a:pt x="41" y="2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66" y="2"/>
                  </a:lnTo>
                  <a:lnTo>
                    <a:pt x="72" y="4"/>
                  </a:lnTo>
                  <a:lnTo>
                    <a:pt x="76" y="9"/>
                  </a:lnTo>
                  <a:lnTo>
                    <a:pt x="81" y="14"/>
                  </a:lnTo>
                  <a:lnTo>
                    <a:pt x="87" y="18"/>
                  </a:lnTo>
                  <a:lnTo>
                    <a:pt x="94" y="20"/>
                  </a:lnTo>
                  <a:lnTo>
                    <a:pt x="102" y="22"/>
                  </a:lnTo>
                  <a:lnTo>
                    <a:pt x="108" y="26"/>
                  </a:lnTo>
                  <a:lnTo>
                    <a:pt x="115" y="29"/>
                  </a:lnTo>
                  <a:lnTo>
                    <a:pt x="121" y="33"/>
                  </a:lnTo>
                  <a:lnTo>
                    <a:pt x="127" y="38"/>
                  </a:lnTo>
                  <a:lnTo>
                    <a:pt x="134" y="43"/>
                  </a:lnTo>
                  <a:close/>
                </a:path>
              </a:pathLst>
            </a:custGeom>
            <a:solidFill>
              <a:srgbClr val="699F6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6" name="Freeform 134"/>
            <p:cNvSpPr>
              <a:spLocks/>
            </p:cNvSpPr>
            <p:nvPr/>
          </p:nvSpPr>
          <p:spPr bwMode="auto">
            <a:xfrm>
              <a:off x="4151" y="3915"/>
              <a:ext cx="21" cy="20"/>
            </a:xfrm>
            <a:custGeom>
              <a:avLst/>
              <a:gdLst>
                <a:gd name="T0" fmla="*/ 0 w 128"/>
                <a:gd name="T1" fmla="*/ 0 h 117"/>
                <a:gd name="T2" fmla="*/ 0 w 128"/>
                <a:gd name="T3" fmla="*/ 0 h 117"/>
                <a:gd name="T4" fmla="*/ 0 w 128"/>
                <a:gd name="T5" fmla="*/ 0 h 117"/>
                <a:gd name="T6" fmla="*/ 0 w 128"/>
                <a:gd name="T7" fmla="*/ 0 h 117"/>
                <a:gd name="T8" fmla="*/ 0 w 128"/>
                <a:gd name="T9" fmla="*/ 0 h 117"/>
                <a:gd name="T10" fmla="*/ 0 w 128"/>
                <a:gd name="T11" fmla="*/ 0 h 117"/>
                <a:gd name="T12" fmla="*/ 0 w 128"/>
                <a:gd name="T13" fmla="*/ 0 h 117"/>
                <a:gd name="T14" fmla="*/ 0 w 128"/>
                <a:gd name="T15" fmla="*/ 0 h 117"/>
                <a:gd name="T16" fmla="*/ 0 w 128"/>
                <a:gd name="T17" fmla="*/ 0 h 117"/>
                <a:gd name="T18" fmla="*/ 0 w 128"/>
                <a:gd name="T19" fmla="*/ 0 h 117"/>
                <a:gd name="T20" fmla="*/ 0 w 128"/>
                <a:gd name="T21" fmla="*/ 0 h 117"/>
                <a:gd name="T22" fmla="*/ 0 w 128"/>
                <a:gd name="T23" fmla="*/ 0 h 117"/>
                <a:gd name="T24" fmla="*/ 0 w 128"/>
                <a:gd name="T25" fmla="*/ 0 h 117"/>
                <a:gd name="T26" fmla="*/ 0 w 128"/>
                <a:gd name="T27" fmla="*/ 0 h 117"/>
                <a:gd name="T28" fmla="*/ 0 w 128"/>
                <a:gd name="T29" fmla="*/ 0 h 117"/>
                <a:gd name="T30" fmla="*/ 0 w 128"/>
                <a:gd name="T31" fmla="*/ 0 h 117"/>
                <a:gd name="T32" fmla="*/ 0 w 128"/>
                <a:gd name="T33" fmla="*/ 0 h 117"/>
                <a:gd name="T34" fmla="*/ 0 w 128"/>
                <a:gd name="T35" fmla="*/ 0 h 117"/>
                <a:gd name="T36" fmla="*/ 0 w 128"/>
                <a:gd name="T37" fmla="*/ 0 h 117"/>
                <a:gd name="T38" fmla="*/ 0 w 128"/>
                <a:gd name="T39" fmla="*/ 0 h 117"/>
                <a:gd name="T40" fmla="*/ 0 w 128"/>
                <a:gd name="T41" fmla="*/ 0 h 117"/>
                <a:gd name="T42" fmla="*/ 0 w 128"/>
                <a:gd name="T43" fmla="*/ 0 h 117"/>
                <a:gd name="T44" fmla="*/ 0 w 128"/>
                <a:gd name="T45" fmla="*/ 0 h 117"/>
                <a:gd name="T46" fmla="*/ 0 w 128"/>
                <a:gd name="T47" fmla="*/ 0 h 117"/>
                <a:gd name="T48" fmla="*/ 0 w 128"/>
                <a:gd name="T49" fmla="*/ 0 h 117"/>
                <a:gd name="T50" fmla="*/ 0 w 128"/>
                <a:gd name="T51" fmla="*/ 0 h 117"/>
                <a:gd name="T52" fmla="*/ 0 w 128"/>
                <a:gd name="T53" fmla="*/ 0 h 117"/>
                <a:gd name="T54" fmla="*/ 0 w 128"/>
                <a:gd name="T55" fmla="*/ 0 h 117"/>
                <a:gd name="T56" fmla="*/ 0 w 128"/>
                <a:gd name="T57" fmla="*/ 0 h 117"/>
                <a:gd name="T58" fmla="*/ 0 w 128"/>
                <a:gd name="T59" fmla="*/ 0 h 117"/>
                <a:gd name="T60" fmla="*/ 0 w 128"/>
                <a:gd name="T61" fmla="*/ 0 h 117"/>
                <a:gd name="T62" fmla="*/ 0 w 128"/>
                <a:gd name="T63" fmla="*/ 0 h 117"/>
                <a:gd name="T64" fmla="*/ 0 w 128"/>
                <a:gd name="T65" fmla="*/ 0 h 117"/>
                <a:gd name="T66" fmla="*/ 0 w 128"/>
                <a:gd name="T67" fmla="*/ 0 h 117"/>
                <a:gd name="T68" fmla="*/ 0 w 128"/>
                <a:gd name="T69" fmla="*/ 0 h 117"/>
                <a:gd name="T70" fmla="*/ 0 w 128"/>
                <a:gd name="T71" fmla="*/ 0 h 117"/>
                <a:gd name="T72" fmla="*/ 0 w 128"/>
                <a:gd name="T73" fmla="*/ 0 h 117"/>
                <a:gd name="T74" fmla="*/ 0 w 128"/>
                <a:gd name="T75" fmla="*/ 0 h 117"/>
                <a:gd name="T76" fmla="*/ 0 w 128"/>
                <a:gd name="T77" fmla="*/ 0 h 117"/>
                <a:gd name="T78" fmla="*/ 0 w 128"/>
                <a:gd name="T79" fmla="*/ 0 h 117"/>
                <a:gd name="T80" fmla="*/ 0 w 128"/>
                <a:gd name="T81" fmla="*/ 0 h 117"/>
                <a:gd name="T82" fmla="*/ 0 w 128"/>
                <a:gd name="T83" fmla="*/ 0 h 117"/>
                <a:gd name="T84" fmla="*/ 0 w 128"/>
                <a:gd name="T85" fmla="*/ 0 h 117"/>
                <a:gd name="T86" fmla="*/ 0 w 128"/>
                <a:gd name="T87" fmla="*/ 0 h 117"/>
                <a:gd name="T88" fmla="*/ 0 w 128"/>
                <a:gd name="T89" fmla="*/ 0 h 11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8"/>
                <a:gd name="T136" fmla="*/ 0 h 117"/>
                <a:gd name="T137" fmla="*/ 128 w 128"/>
                <a:gd name="T138" fmla="*/ 117 h 11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8" h="117">
                  <a:moveTo>
                    <a:pt x="87" y="47"/>
                  </a:moveTo>
                  <a:lnTo>
                    <a:pt x="93" y="55"/>
                  </a:lnTo>
                  <a:lnTo>
                    <a:pt x="99" y="62"/>
                  </a:lnTo>
                  <a:lnTo>
                    <a:pt x="103" y="71"/>
                  </a:lnTo>
                  <a:lnTo>
                    <a:pt x="108" y="78"/>
                  </a:lnTo>
                  <a:lnTo>
                    <a:pt x="114" y="86"/>
                  </a:lnTo>
                  <a:lnTo>
                    <a:pt x="118" y="93"/>
                  </a:lnTo>
                  <a:lnTo>
                    <a:pt x="124" y="102"/>
                  </a:lnTo>
                  <a:lnTo>
                    <a:pt x="128" y="110"/>
                  </a:lnTo>
                  <a:lnTo>
                    <a:pt x="126" y="111"/>
                  </a:lnTo>
                  <a:lnTo>
                    <a:pt x="124" y="111"/>
                  </a:lnTo>
                  <a:lnTo>
                    <a:pt x="122" y="112"/>
                  </a:lnTo>
                  <a:lnTo>
                    <a:pt x="121" y="114"/>
                  </a:lnTo>
                  <a:lnTo>
                    <a:pt x="118" y="114"/>
                  </a:lnTo>
                  <a:lnTo>
                    <a:pt x="116" y="115"/>
                  </a:lnTo>
                  <a:lnTo>
                    <a:pt x="114" y="116"/>
                  </a:lnTo>
                  <a:lnTo>
                    <a:pt x="112" y="117"/>
                  </a:lnTo>
                  <a:lnTo>
                    <a:pt x="79" y="71"/>
                  </a:lnTo>
                  <a:lnTo>
                    <a:pt x="29" y="28"/>
                  </a:lnTo>
                  <a:lnTo>
                    <a:pt x="0" y="6"/>
                  </a:lnTo>
                  <a:lnTo>
                    <a:pt x="4" y="5"/>
                  </a:lnTo>
                  <a:lnTo>
                    <a:pt x="6" y="5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7" y="3"/>
                  </a:lnTo>
                  <a:lnTo>
                    <a:pt x="20" y="3"/>
                  </a:lnTo>
                  <a:lnTo>
                    <a:pt x="22" y="3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9" y="1"/>
                  </a:lnTo>
                  <a:lnTo>
                    <a:pt x="42" y="4"/>
                  </a:lnTo>
                  <a:lnTo>
                    <a:pt x="46" y="6"/>
                  </a:lnTo>
                  <a:lnTo>
                    <a:pt x="49" y="10"/>
                  </a:lnTo>
                  <a:lnTo>
                    <a:pt x="53" y="12"/>
                  </a:lnTo>
                  <a:lnTo>
                    <a:pt x="55" y="15"/>
                  </a:lnTo>
                  <a:lnTo>
                    <a:pt x="59" y="19"/>
                  </a:lnTo>
                  <a:lnTo>
                    <a:pt x="62" y="24"/>
                  </a:lnTo>
                  <a:lnTo>
                    <a:pt x="65" y="29"/>
                  </a:lnTo>
                  <a:lnTo>
                    <a:pt x="70" y="32"/>
                  </a:lnTo>
                  <a:lnTo>
                    <a:pt x="74" y="37"/>
                  </a:lnTo>
                  <a:lnTo>
                    <a:pt x="79" y="41"/>
                  </a:lnTo>
                  <a:lnTo>
                    <a:pt x="83" y="44"/>
                  </a:lnTo>
                  <a:lnTo>
                    <a:pt x="87" y="47"/>
                  </a:lnTo>
                  <a:close/>
                </a:path>
              </a:pathLst>
            </a:custGeom>
            <a:solidFill>
              <a:srgbClr val="7FB27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7" name="Freeform 135"/>
            <p:cNvSpPr>
              <a:spLocks/>
            </p:cNvSpPr>
            <p:nvPr/>
          </p:nvSpPr>
          <p:spPr bwMode="auto">
            <a:xfrm>
              <a:off x="4082" y="3946"/>
              <a:ext cx="59" cy="201"/>
            </a:xfrm>
            <a:custGeom>
              <a:avLst/>
              <a:gdLst>
                <a:gd name="T0" fmla="*/ 0 w 354"/>
                <a:gd name="T1" fmla="*/ 0 h 1209"/>
                <a:gd name="T2" fmla="*/ 0 w 354"/>
                <a:gd name="T3" fmla="*/ 0 h 1209"/>
                <a:gd name="T4" fmla="*/ 0 w 354"/>
                <a:gd name="T5" fmla="*/ 0 h 1209"/>
                <a:gd name="T6" fmla="*/ 0 w 354"/>
                <a:gd name="T7" fmla="*/ 0 h 1209"/>
                <a:gd name="T8" fmla="*/ 0 w 354"/>
                <a:gd name="T9" fmla="*/ 0 h 1209"/>
                <a:gd name="T10" fmla="*/ 0 w 354"/>
                <a:gd name="T11" fmla="*/ 0 h 1209"/>
                <a:gd name="T12" fmla="*/ 0 w 354"/>
                <a:gd name="T13" fmla="*/ 0 h 1209"/>
                <a:gd name="T14" fmla="*/ 0 w 354"/>
                <a:gd name="T15" fmla="*/ 0 h 1209"/>
                <a:gd name="T16" fmla="*/ 0 w 354"/>
                <a:gd name="T17" fmla="*/ 0 h 1209"/>
                <a:gd name="T18" fmla="*/ 0 w 354"/>
                <a:gd name="T19" fmla="*/ 0 h 1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4"/>
                <a:gd name="T31" fmla="*/ 0 h 1209"/>
                <a:gd name="T32" fmla="*/ 354 w 354"/>
                <a:gd name="T33" fmla="*/ 1209 h 1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4" h="1209">
                  <a:moveTo>
                    <a:pt x="21" y="0"/>
                  </a:moveTo>
                  <a:lnTo>
                    <a:pt x="75" y="66"/>
                  </a:lnTo>
                  <a:lnTo>
                    <a:pt x="150" y="92"/>
                  </a:lnTo>
                  <a:lnTo>
                    <a:pt x="190" y="119"/>
                  </a:lnTo>
                  <a:lnTo>
                    <a:pt x="255" y="167"/>
                  </a:lnTo>
                  <a:lnTo>
                    <a:pt x="340" y="205"/>
                  </a:lnTo>
                  <a:lnTo>
                    <a:pt x="325" y="997"/>
                  </a:lnTo>
                  <a:lnTo>
                    <a:pt x="354" y="1209"/>
                  </a:lnTo>
                  <a:lnTo>
                    <a:pt x="0" y="91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8" name="Freeform 136"/>
            <p:cNvSpPr>
              <a:spLocks/>
            </p:cNvSpPr>
            <p:nvPr/>
          </p:nvSpPr>
          <p:spPr bwMode="auto">
            <a:xfrm>
              <a:off x="4082" y="3946"/>
              <a:ext cx="59" cy="201"/>
            </a:xfrm>
            <a:custGeom>
              <a:avLst/>
              <a:gdLst>
                <a:gd name="T0" fmla="*/ 0 w 354"/>
                <a:gd name="T1" fmla="*/ 0 h 1209"/>
                <a:gd name="T2" fmla="*/ 0 w 354"/>
                <a:gd name="T3" fmla="*/ 0 h 1209"/>
                <a:gd name="T4" fmla="*/ 0 w 354"/>
                <a:gd name="T5" fmla="*/ 0 h 1209"/>
                <a:gd name="T6" fmla="*/ 0 w 354"/>
                <a:gd name="T7" fmla="*/ 0 h 1209"/>
                <a:gd name="T8" fmla="*/ 0 w 354"/>
                <a:gd name="T9" fmla="*/ 0 h 1209"/>
                <a:gd name="T10" fmla="*/ 0 w 354"/>
                <a:gd name="T11" fmla="*/ 0 h 1209"/>
                <a:gd name="T12" fmla="*/ 0 w 354"/>
                <a:gd name="T13" fmla="*/ 0 h 1209"/>
                <a:gd name="T14" fmla="*/ 0 w 354"/>
                <a:gd name="T15" fmla="*/ 0 h 1209"/>
                <a:gd name="T16" fmla="*/ 0 w 354"/>
                <a:gd name="T17" fmla="*/ 0 h 1209"/>
                <a:gd name="T18" fmla="*/ 0 w 354"/>
                <a:gd name="T19" fmla="*/ 0 h 1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4"/>
                <a:gd name="T31" fmla="*/ 0 h 1209"/>
                <a:gd name="T32" fmla="*/ 354 w 354"/>
                <a:gd name="T33" fmla="*/ 1209 h 1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4" h="1209">
                  <a:moveTo>
                    <a:pt x="21" y="0"/>
                  </a:moveTo>
                  <a:lnTo>
                    <a:pt x="75" y="66"/>
                  </a:lnTo>
                  <a:lnTo>
                    <a:pt x="150" y="92"/>
                  </a:lnTo>
                  <a:lnTo>
                    <a:pt x="190" y="119"/>
                  </a:lnTo>
                  <a:lnTo>
                    <a:pt x="255" y="167"/>
                  </a:lnTo>
                  <a:lnTo>
                    <a:pt x="340" y="205"/>
                  </a:lnTo>
                  <a:lnTo>
                    <a:pt x="325" y="997"/>
                  </a:lnTo>
                  <a:lnTo>
                    <a:pt x="354" y="1209"/>
                  </a:lnTo>
                  <a:lnTo>
                    <a:pt x="0" y="91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29" name="Freeform 137"/>
            <p:cNvSpPr>
              <a:spLocks/>
            </p:cNvSpPr>
            <p:nvPr/>
          </p:nvSpPr>
          <p:spPr bwMode="auto">
            <a:xfrm>
              <a:off x="4083" y="3947"/>
              <a:ext cx="30" cy="171"/>
            </a:xfrm>
            <a:custGeom>
              <a:avLst/>
              <a:gdLst>
                <a:gd name="T0" fmla="*/ 0 w 186"/>
                <a:gd name="T1" fmla="*/ 0 h 1023"/>
                <a:gd name="T2" fmla="*/ 0 w 186"/>
                <a:gd name="T3" fmla="*/ 0 h 1023"/>
                <a:gd name="T4" fmla="*/ 0 w 186"/>
                <a:gd name="T5" fmla="*/ 0 h 1023"/>
                <a:gd name="T6" fmla="*/ 0 w 186"/>
                <a:gd name="T7" fmla="*/ 0 h 1023"/>
                <a:gd name="T8" fmla="*/ 0 w 186"/>
                <a:gd name="T9" fmla="*/ 0 h 1023"/>
                <a:gd name="T10" fmla="*/ 0 w 186"/>
                <a:gd name="T11" fmla="*/ 0 h 1023"/>
                <a:gd name="T12" fmla="*/ 0 w 186"/>
                <a:gd name="T13" fmla="*/ 0 h 1023"/>
                <a:gd name="T14" fmla="*/ 0 w 186"/>
                <a:gd name="T15" fmla="*/ 0 h 1023"/>
                <a:gd name="T16" fmla="*/ 0 w 186"/>
                <a:gd name="T17" fmla="*/ 0 h 1023"/>
                <a:gd name="T18" fmla="*/ 0 w 186"/>
                <a:gd name="T19" fmla="*/ 0 h 1023"/>
                <a:gd name="T20" fmla="*/ 0 w 186"/>
                <a:gd name="T21" fmla="*/ 0 h 1023"/>
                <a:gd name="T22" fmla="*/ 0 w 186"/>
                <a:gd name="T23" fmla="*/ 0 h 1023"/>
                <a:gd name="T24" fmla="*/ 0 w 186"/>
                <a:gd name="T25" fmla="*/ 0 h 1023"/>
                <a:gd name="T26" fmla="*/ 0 w 186"/>
                <a:gd name="T27" fmla="*/ 0 h 1023"/>
                <a:gd name="T28" fmla="*/ 0 w 186"/>
                <a:gd name="T29" fmla="*/ 0 h 1023"/>
                <a:gd name="T30" fmla="*/ 0 w 186"/>
                <a:gd name="T31" fmla="*/ 0 h 1023"/>
                <a:gd name="T32" fmla="*/ 0 w 186"/>
                <a:gd name="T33" fmla="*/ 0 h 1023"/>
                <a:gd name="T34" fmla="*/ 0 w 186"/>
                <a:gd name="T35" fmla="*/ 0 h 1023"/>
                <a:gd name="T36" fmla="*/ 0 w 186"/>
                <a:gd name="T37" fmla="*/ 0 h 1023"/>
                <a:gd name="T38" fmla="*/ 0 w 186"/>
                <a:gd name="T39" fmla="*/ 0 h 1023"/>
                <a:gd name="T40" fmla="*/ 0 w 186"/>
                <a:gd name="T41" fmla="*/ 0 h 1023"/>
                <a:gd name="T42" fmla="*/ 0 w 186"/>
                <a:gd name="T43" fmla="*/ 0 h 1023"/>
                <a:gd name="T44" fmla="*/ 0 w 186"/>
                <a:gd name="T45" fmla="*/ 0 h 1023"/>
                <a:gd name="T46" fmla="*/ 0 w 186"/>
                <a:gd name="T47" fmla="*/ 0 h 1023"/>
                <a:gd name="T48" fmla="*/ 0 w 186"/>
                <a:gd name="T49" fmla="*/ 0 h 1023"/>
                <a:gd name="T50" fmla="*/ 0 w 186"/>
                <a:gd name="T51" fmla="*/ 0 h 1023"/>
                <a:gd name="T52" fmla="*/ 0 w 186"/>
                <a:gd name="T53" fmla="*/ 0 h 1023"/>
                <a:gd name="T54" fmla="*/ 0 w 186"/>
                <a:gd name="T55" fmla="*/ 0 h 1023"/>
                <a:gd name="T56" fmla="*/ 0 w 186"/>
                <a:gd name="T57" fmla="*/ 0 h 1023"/>
                <a:gd name="T58" fmla="*/ 0 w 186"/>
                <a:gd name="T59" fmla="*/ 0 h 1023"/>
                <a:gd name="T60" fmla="*/ 0 w 186"/>
                <a:gd name="T61" fmla="*/ 0 h 1023"/>
                <a:gd name="T62" fmla="*/ 0 w 186"/>
                <a:gd name="T63" fmla="*/ 0 h 1023"/>
                <a:gd name="T64" fmla="*/ 0 w 186"/>
                <a:gd name="T65" fmla="*/ 0 h 1023"/>
                <a:gd name="T66" fmla="*/ 0 w 186"/>
                <a:gd name="T67" fmla="*/ 0 h 1023"/>
                <a:gd name="T68" fmla="*/ 0 w 186"/>
                <a:gd name="T69" fmla="*/ 0 h 1023"/>
                <a:gd name="T70" fmla="*/ 0 w 186"/>
                <a:gd name="T71" fmla="*/ 0 h 1023"/>
                <a:gd name="T72" fmla="*/ 0 w 186"/>
                <a:gd name="T73" fmla="*/ 0 h 1023"/>
                <a:gd name="T74" fmla="*/ 0 w 186"/>
                <a:gd name="T75" fmla="*/ 0 h 1023"/>
                <a:gd name="T76" fmla="*/ 0 w 186"/>
                <a:gd name="T77" fmla="*/ 0 h 1023"/>
                <a:gd name="T78" fmla="*/ 0 w 186"/>
                <a:gd name="T79" fmla="*/ 0 h 1023"/>
                <a:gd name="T80" fmla="*/ 0 w 186"/>
                <a:gd name="T81" fmla="*/ 0 h 1023"/>
                <a:gd name="T82" fmla="*/ 0 w 186"/>
                <a:gd name="T83" fmla="*/ 0 h 1023"/>
                <a:gd name="T84" fmla="*/ 0 w 186"/>
                <a:gd name="T85" fmla="*/ 0 h 1023"/>
                <a:gd name="T86" fmla="*/ 0 w 186"/>
                <a:gd name="T87" fmla="*/ 0 h 1023"/>
                <a:gd name="T88" fmla="*/ 0 w 186"/>
                <a:gd name="T89" fmla="*/ 0 h 1023"/>
                <a:gd name="T90" fmla="*/ 0 w 186"/>
                <a:gd name="T91" fmla="*/ 0 h 1023"/>
                <a:gd name="T92" fmla="*/ 0 w 186"/>
                <a:gd name="T93" fmla="*/ 0 h 1023"/>
                <a:gd name="T94" fmla="*/ 0 w 186"/>
                <a:gd name="T95" fmla="*/ 0 h 1023"/>
                <a:gd name="T96" fmla="*/ 0 w 186"/>
                <a:gd name="T97" fmla="*/ 0 h 1023"/>
                <a:gd name="T98" fmla="*/ 0 w 186"/>
                <a:gd name="T99" fmla="*/ 0 h 1023"/>
                <a:gd name="T100" fmla="*/ 0 w 186"/>
                <a:gd name="T101" fmla="*/ 0 h 1023"/>
                <a:gd name="T102" fmla="*/ 0 w 186"/>
                <a:gd name="T103" fmla="*/ 0 h 1023"/>
                <a:gd name="T104" fmla="*/ 0 w 186"/>
                <a:gd name="T105" fmla="*/ 0 h 1023"/>
                <a:gd name="T106" fmla="*/ 0 w 186"/>
                <a:gd name="T107" fmla="*/ 0 h 1023"/>
                <a:gd name="T108" fmla="*/ 0 w 186"/>
                <a:gd name="T109" fmla="*/ 0 h 1023"/>
                <a:gd name="T110" fmla="*/ 0 w 186"/>
                <a:gd name="T111" fmla="*/ 0 h 1023"/>
                <a:gd name="T112" fmla="*/ 0 w 186"/>
                <a:gd name="T113" fmla="*/ 0 h 1023"/>
                <a:gd name="T114" fmla="*/ 0 w 186"/>
                <a:gd name="T115" fmla="*/ 0 h 102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6"/>
                <a:gd name="T175" fmla="*/ 0 h 1023"/>
                <a:gd name="T176" fmla="*/ 186 w 186"/>
                <a:gd name="T177" fmla="*/ 1023 h 102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6" h="1023">
                  <a:moveTo>
                    <a:pt x="186" y="111"/>
                  </a:moveTo>
                  <a:lnTo>
                    <a:pt x="185" y="117"/>
                  </a:lnTo>
                  <a:lnTo>
                    <a:pt x="183" y="123"/>
                  </a:lnTo>
                  <a:lnTo>
                    <a:pt x="182" y="129"/>
                  </a:lnTo>
                  <a:lnTo>
                    <a:pt x="178" y="135"/>
                  </a:lnTo>
                  <a:lnTo>
                    <a:pt x="177" y="140"/>
                  </a:lnTo>
                  <a:lnTo>
                    <a:pt x="175" y="146"/>
                  </a:lnTo>
                  <a:lnTo>
                    <a:pt x="175" y="152"/>
                  </a:lnTo>
                  <a:lnTo>
                    <a:pt x="176" y="158"/>
                  </a:lnTo>
                  <a:lnTo>
                    <a:pt x="175" y="161"/>
                  </a:lnTo>
                  <a:lnTo>
                    <a:pt x="175" y="164"/>
                  </a:lnTo>
                  <a:lnTo>
                    <a:pt x="174" y="166"/>
                  </a:lnTo>
                  <a:lnTo>
                    <a:pt x="174" y="170"/>
                  </a:lnTo>
                  <a:lnTo>
                    <a:pt x="174" y="172"/>
                  </a:lnTo>
                  <a:lnTo>
                    <a:pt x="173" y="175"/>
                  </a:lnTo>
                  <a:lnTo>
                    <a:pt x="173" y="177"/>
                  </a:lnTo>
                  <a:lnTo>
                    <a:pt x="173" y="179"/>
                  </a:lnTo>
                  <a:lnTo>
                    <a:pt x="172" y="186"/>
                  </a:lnTo>
                  <a:lnTo>
                    <a:pt x="172" y="192"/>
                  </a:lnTo>
                  <a:lnTo>
                    <a:pt x="171" y="200"/>
                  </a:lnTo>
                  <a:lnTo>
                    <a:pt x="171" y="207"/>
                  </a:lnTo>
                  <a:lnTo>
                    <a:pt x="169" y="213"/>
                  </a:lnTo>
                  <a:lnTo>
                    <a:pt x="168" y="220"/>
                  </a:lnTo>
                  <a:lnTo>
                    <a:pt x="167" y="226"/>
                  </a:lnTo>
                  <a:lnTo>
                    <a:pt x="165" y="233"/>
                  </a:lnTo>
                  <a:lnTo>
                    <a:pt x="167" y="245"/>
                  </a:lnTo>
                  <a:lnTo>
                    <a:pt x="168" y="258"/>
                  </a:lnTo>
                  <a:lnTo>
                    <a:pt x="168" y="270"/>
                  </a:lnTo>
                  <a:lnTo>
                    <a:pt x="168" y="283"/>
                  </a:lnTo>
                  <a:lnTo>
                    <a:pt x="166" y="307"/>
                  </a:lnTo>
                  <a:lnTo>
                    <a:pt x="164" y="332"/>
                  </a:lnTo>
                  <a:lnTo>
                    <a:pt x="161" y="356"/>
                  </a:lnTo>
                  <a:lnTo>
                    <a:pt x="158" y="381"/>
                  </a:lnTo>
                  <a:lnTo>
                    <a:pt x="157" y="405"/>
                  </a:lnTo>
                  <a:lnTo>
                    <a:pt x="158" y="429"/>
                  </a:lnTo>
                  <a:lnTo>
                    <a:pt x="156" y="436"/>
                  </a:lnTo>
                  <a:lnTo>
                    <a:pt x="155" y="443"/>
                  </a:lnTo>
                  <a:lnTo>
                    <a:pt x="155" y="451"/>
                  </a:lnTo>
                  <a:lnTo>
                    <a:pt x="155" y="458"/>
                  </a:lnTo>
                  <a:lnTo>
                    <a:pt x="156" y="466"/>
                  </a:lnTo>
                  <a:lnTo>
                    <a:pt x="157" y="473"/>
                  </a:lnTo>
                  <a:lnTo>
                    <a:pt x="158" y="481"/>
                  </a:lnTo>
                  <a:lnTo>
                    <a:pt x="158" y="488"/>
                  </a:lnTo>
                  <a:lnTo>
                    <a:pt x="156" y="509"/>
                  </a:lnTo>
                  <a:lnTo>
                    <a:pt x="155" y="528"/>
                  </a:lnTo>
                  <a:lnTo>
                    <a:pt x="155" y="548"/>
                  </a:lnTo>
                  <a:lnTo>
                    <a:pt x="155" y="567"/>
                  </a:lnTo>
                  <a:lnTo>
                    <a:pt x="155" y="586"/>
                  </a:lnTo>
                  <a:lnTo>
                    <a:pt x="154" y="604"/>
                  </a:lnTo>
                  <a:lnTo>
                    <a:pt x="153" y="623"/>
                  </a:lnTo>
                  <a:lnTo>
                    <a:pt x="150" y="641"/>
                  </a:lnTo>
                  <a:lnTo>
                    <a:pt x="148" y="652"/>
                  </a:lnTo>
                  <a:lnTo>
                    <a:pt x="147" y="663"/>
                  </a:lnTo>
                  <a:lnTo>
                    <a:pt x="148" y="673"/>
                  </a:lnTo>
                  <a:lnTo>
                    <a:pt x="148" y="684"/>
                  </a:lnTo>
                  <a:lnTo>
                    <a:pt x="148" y="695"/>
                  </a:lnTo>
                  <a:lnTo>
                    <a:pt x="148" y="705"/>
                  </a:lnTo>
                  <a:lnTo>
                    <a:pt x="147" y="716"/>
                  </a:lnTo>
                  <a:lnTo>
                    <a:pt x="146" y="727"/>
                  </a:lnTo>
                  <a:lnTo>
                    <a:pt x="146" y="762"/>
                  </a:lnTo>
                  <a:lnTo>
                    <a:pt x="146" y="796"/>
                  </a:lnTo>
                  <a:lnTo>
                    <a:pt x="146" y="832"/>
                  </a:lnTo>
                  <a:lnTo>
                    <a:pt x="146" y="867"/>
                  </a:lnTo>
                  <a:lnTo>
                    <a:pt x="146" y="901"/>
                  </a:lnTo>
                  <a:lnTo>
                    <a:pt x="146" y="936"/>
                  </a:lnTo>
                  <a:lnTo>
                    <a:pt x="147" y="970"/>
                  </a:lnTo>
                  <a:lnTo>
                    <a:pt x="150" y="1005"/>
                  </a:lnTo>
                  <a:lnTo>
                    <a:pt x="148" y="1006"/>
                  </a:lnTo>
                  <a:lnTo>
                    <a:pt x="147" y="1009"/>
                  </a:lnTo>
                  <a:lnTo>
                    <a:pt x="146" y="1011"/>
                  </a:lnTo>
                  <a:lnTo>
                    <a:pt x="146" y="1013"/>
                  </a:lnTo>
                  <a:lnTo>
                    <a:pt x="146" y="1016"/>
                  </a:lnTo>
                  <a:lnTo>
                    <a:pt x="146" y="1018"/>
                  </a:lnTo>
                  <a:lnTo>
                    <a:pt x="146" y="1020"/>
                  </a:lnTo>
                  <a:lnTo>
                    <a:pt x="146" y="1023"/>
                  </a:lnTo>
                  <a:lnTo>
                    <a:pt x="103" y="986"/>
                  </a:lnTo>
                  <a:lnTo>
                    <a:pt x="104" y="969"/>
                  </a:lnTo>
                  <a:lnTo>
                    <a:pt x="104" y="951"/>
                  </a:lnTo>
                  <a:lnTo>
                    <a:pt x="103" y="933"/>
                  </a:lnTo>
                  <a:lnTo>
                    <a:pt x="101" y="915"/>
                  </a:lnTo>
                  <a:lnTo>
                    <a:pt x="99" y="906"/>
                  </a:lnTo>
                  <a:lnTo>
                    <a:pt x="95" y="898"/>
                  </a:lnTo>
                  <a:lnTo>
                    <a:pt x="92" y="890"/>
                  </a:lnTo>
                  <a:lnTo>
                    <a:pt x="88" y="882"/>
                  </a:lnTo>
                  <a:lnTo>
                    <a:pt x="82" y="876"/>
                  </a:lnTo>
                  <a:lnTo>
                    <a:pt x="77" y="870"/>
                  </a:lnTo>
                  <a:lnTo>
                    <a:pt x="70" y="864"/>
                  </a:lnTo>
                  <a:lnTo>
                    <a:pt x="61" y="861"/>
                  </a:lnTo>
                  <a:lnTo>
                    <a:pt x="57" y="858"/>
                  </a:lnTo>
                  <a:lnTo>
                    <a:pt x="52" y="858"/>
                  </a:lnTo>
                  <a:lnTo>
                    <a:pt x="48" y="858"/>
                  </a:lnTo>
                  <a:lnTo>
                    <a:pt x="44" y="859"/>
                  </a:lnTo>
                  <a:lnTo>
                    <a:pt x="39" y="862"/>
                  </a:lnTo>
                  <a:lnTo>
                    <a:pt x="36" y="863"/>
                  </a:lnTo>
                  <a:lnTo>
                    <a:pt x="31" y="865"/>
                  </a:lnTo>
                  <a:lnTo>
                    <a:pt x="28" y="868"/>
                  </a:lnTo>
                  <a:lnTo>
                    <a:pt x="24" y="870"/>
                  </a:lnTo>
                  <a:lnTo>
                    <a:pt x="21" y="875"/>
                  </a:lnTo>
                  <a:lnTo>
                    <a:pt x="20" y="880"/>
                  </a:lnTo>
                  <a:lnTo>
                    <a:pt x="20" y="883"/>
                  </a:lnTo>
                  <a:lnTo>
                    <a:pt x="19" y="888"/>
                  </a:lnTo>
                  <a:lnTo>
                    <a:pt x="18" y="893"/>
                  </a:lnTo>
                  <a:lnTo>
                    <a:pt x="16" y="896"/>
                  </a:lnTo>
                  <a:lnTo>
                    <a:pt x="12" y="900"/>
                  </a:lnTo>
                  <a:lnTo>
                    <a:pt x="12" y="901"/>
                  </a:lnTo>
                  <a:lnTo>
                    <a:pt x="13" y="902"/>
                  </a:lnTo>
                  <a:lnTo>
                    <a:pt x="13" y="904"/>
                  </a:lnTo>
                  <a:lnTo>
                    <a:pt x="14" y="905"/>
                  </a:lnTo>
                  <a:lnTo>
                    <a:pt x="14" y="906"/>
                  </a:lnTo>
                  <a:lnTo>
                    <a:pt x="14" y="907"/>
                  </a:lnTo>
                  <a:lnTo>
                    <a:pt x="14" y="908"/>
                  </a:lnTo>
                  <a:lnTo>
                    <a:pt x="13" y="909"/>
                  </a:lnTo>
                  <a:lnTo>
                    <a:pt x="12" y="909"/>
                  </a:lnTo>
                  <a:lnTo>
                    <a:pt x="10" y="909"/>
                  </a:lnTo>
                  <a:lnTo>
                    <a:pt x="9" y="909"/>
                  </a:lnTo>
                  <a:lnTo>
                    <a:pt x="8" y="909"/>
                  </a:lnTo>
                  <a:lnTo>
                    <a:pt x="3" y="896"/>
                  </a:lnTo>
                  <a:lnTo>
                    <a:pt x="3" y="867"/>
                  </a:lnTo>
                  <a:lnTo>
                    <a:pt x="2" y="837"/>
                  </a:lnTo>
                  <a:lnTo>
                    <a:pt x="2" y="808"/>
                  </a:lnTo>
                  <a:lnTo>
                    <a:pt x="0" y="781"/>
                  </a:lnTo>
                  <a:lnTo>
                    <a:pt x="2" y="752"/>
                  </a:lnTo>
                  <a:lnTo>
                    <a:pt x="2" y="723"/>
                  </a:lnTo>
                  <a:lnTo>
                    <a:pt x="4" y="695"/>
                  </a:lnTo>
                  <a:lnTo>
                    <a:pt x="7" y="666"/>
                  </a:lnTo>
                  <a:lnTo>
                    <a:pt x="6" y="659"/>
                  </a:lnTo>
                  <a:lnTo>
                    <a:pt x="5" y="653"/>
                  </a:lnTo>
                  <a:lnTo>
                    <a:pt x="4" y="646"/>
                  </a:lnTo>
                  <a:lnTo>
                    <a:pt x="4" y="640"/>
                  </a:lnTo>
                  <a:lnTo>
                    <a:pt x="3" y="634"/>
                  </a:lnTo>
                  <a:lnTo>
                    <a:pt x="3" y="627"/>
                  </a:lnTo>
                  <a:lnTo>
                    <a:pt x="3" y="621"/>
                  </a:lnTo>
                  <a:lnTo>
                    <a:pt x="2" y="614"/>
                  </a:lnTo>
                  <a:lnTo>
                    <a:pt x="4" y="517"/>
                  </a:lnTo>
                  <a:lnTo>
                    <a:pt x="5" y="510"/>
                  </a:lnTo>
                  <a:lnTo>
                    <a:pt x="5" y="503"/>
                  </a:lnTo>
                  <a:lnTo>
                    <a:pt x="6" y="497"/>
                  </a:lnTo>
                  <a:lnTo>
                    <a:pt x="6" y="490"/>
                  </a:lnTo>
                  <a:lnTo>
                    <a:pt x="6" y="484"/>
                  </a:lnTo>
                  <a:lnTo>
                    <a:pt x="7" y="476"/>
                  </a:lnTo>
                  <a:lnTo>
                    <a:pt x="7" y="470"/>
                  </a:lnTo>
                  <a:lnTo>
                    <a:pt x="8" y="463"/>
                  </a:lnTo>
                  <a:lnTo>
                    <a:pt x="9" y="430"/>
                  </a:lnTo>
                  <a:lnTo>
                    <a:pt x="9" y="395"/>
                  </a:lnTo>
                  <a:lnTo>
                    <a:pt x="10" y="362"/>
                  </a:lnTo>
                  <a:lnTo>
                    <a:pt x="12" y="328"/>
                  </a:lnTo>
                  <a:lnTo>
                    <a:pt x="13" y="294"/>
                  </a:lnTo>
                  <a:lnTo>
                    <a:pt x="13" y="260"/>
                  </a:lnTo>
                  <a:lnTo>
                    <a:pt x="15" y="225"/>
                  </a:lnTo>
                  <a:lnTo>
                    <a:pt x="16" y="189"/>
                  </a:lnTo>
                  <a:lnTo>
                    <a:pt x="18" y="183"/>
                  </a:lnTo>
                  <a:lnTo>
                    <a:pt x="19" y="177"/>
                  </a:lnTo>
                  <a:lnTo>
                    <a:pt x="19" y="171"/>
                  </a:lnTo>
                  <a:lnTo>
                    <a:pt x="18" y="165"/>
                  </a:lnTo>
                  <a:lnTo>
                    <a:pt x="17" y="158"/>
                  </a:lnTo>
                  <a:lnTo>
                    <a:pt x="17" y="152"/>
                  </a:lnTo>
                  <a:lnTo>
                    <a:pt x="17" y="146"/>
                  </a:lnTo>
                  <a:lnTo>
                    <a:pt x="19" y="139"/>
                  </a:lnTo>
                  <a:lnTo>
                    <a:pt x="21" y="122"/>
                  </a:lnTo>
                  <a:lnTo>
                    <a:pt x="23" y="105"/>
                  </a:lnTo>
                  <a:lnTo>
                    <a:pt x="23" y="87"/>
                  </a:lnTo>
                  <a:lnTo>
                    <a:pt x="23" y="70"/>
                  </a:lnTo>
                  <a:lnTo>
                    <a:pt x="23" y="53"/>
                  </a:lnTo>
                  <a:lnTo>
                    <a:pt x="23" y="35"/>
                  </a:lnTo>
                  <a:lnTo>
                    <a:pt x="23" y="18"/>
                  </a:lnTo>
                  <a:lnTo>
                    <a:pt x="23" y="0"/>
                  </a:lnTo>
                  <a:lnTo>
                    <a:pt x="70" y="58"/>
                  </a:lnTo>
                  <a:lnTo>
                    <a:pt x="145" y="84"/>
                  </a:lnTo>
                  <a:lnTo>
                    <a:pt x="185" y="111"/>
                  </a:lnTo>
                  <a:lnTo>
                    <a:pt x="186" y="111"/>
                  </a:lnTo>
                  <a:close/>
                </a:path>
              </a:pathLst>
            </a:custGeom>
            <a:solidFill>
              <a:srgbClr val="699F6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0" name="Freeform 138"/>
            <p:cNvSpPr>
              <a:spLocks/>
            </p:cNvSpPr>
            <p:nvPr/>
          </p:nvSpPr>
          <p:spPr bwMode="auto">
            <a:xfrm>
              <a:off x="4109" y="3967"/>
              <a:ext cx="31" cy="178"/>
            </a:xfrm>
            <a:custGeom>
              <a:avLst/>
              <a:gdLst>
                <a:gd name="T0" fmla="*/ 0 w 190"/>
                <a:gd name="T1" fmla="*/ 0 h 1068"/>
                <a:gd name="T2" fmla="*/ 0 w 190"/>
                <a:gd name="T3" fmla="*/ 0 h 1068"/>
                <a:gd name="T4" fmla="*/ 0 w 190"/>
                <a:gd name="T5" fmla="*/ 0 h 1068"/>
                <a:gd name="T6" fmla="*/ 0 w 190"/>
                <a:gd name="T7" fmla="*/ 0 h 1068"/>
                <a:gd name="T8" fmla="*/ 0 w 190"/>
                <a:gd name="T9" fmla="*/ 0 h 1068"/>
                <a:gd name="T10" fmla="*/ 0 w 190"/>
                <a:gd name="T11" fmla="*/ 0 h 1068"/>
                <a:gd name="T12" fmla="*/ 0 w 190"/>
                <a:gd name="T13" fmla="*/ 0 h 1068"/>
                <a:gd name="T14" fmla="*/ 0 w 190"/>
                <a:gd name="T15" fmla="*/ 0 h 1068"/>
                <a:gd name="T16" fmla="*/ 0 w 190"/>
                <a:gd name="T17" fmla="*/ 0 h 1068"/>
                <a:gd name="T18" fmla="*/ 0 w 190"/>
                <a:gd name="T19" fmla="*/ 0 h 1068"/>
                <a:gd name="T20" fmla="*/ 0 w 190"/>
                <a:gd name="T21" fmla="*/ 0 h 1068"/>
                <a:gd name="T22" fmla="*/ 0 w 190"/>
                <a:gd name="T23" fmla="*/ 0 h 1068"/>
                <a:gd name="T24" fmla="*/ 0 w 190"/>
                <a:gd name="T25" fmla="*/ 0 h 1068"/>
                <a:gd name="T26" fmla="*/ 0 w 190"/>
                <a:gd name="T27" fmla="*/ 0 h 1068"/>
                <a:gd name="T28" fmla="*/ 0 w 190"/>
                <a:gd name="T29" fmla="*/ 0 h 1068"/>
                <a:gd name="T30" fmla="*/ 0 w 190"/>
                <a:gd name="T31" fmla="*/ 0 h 1068"/>
                <a:gd name="T32" fmla="*/ 0 w 190"/>
                <a:gd name="T33" fmla="*/ 0 h 1068"/>
                <a:gd name="T34" fmla="*/ 0 w 190"/>
                <a:gd name="T35" fmla="*/ 0 h 1068"/>
                <a:gd name="T36" fmla="*/ 0 w 190"/>
                <a:gd name="T37" fmla="*/ 0 h 1068"/>
                <a:gd name="T38" fmla="*/ 0 w 190"/>
                <a:gd name="T39" fmla="*/ 0 h 1068"/>
                <a:gd name="T40" fmla="*/ 0 w 190"/>
                <a:gd name="T41" fmla="*/ 0 h 1068"/>
                <a:gd name="T42" fmla="*/ 0 w 190"/>
                <a:gd name="T43" fmla="*/ 0 h 1068"/>
                <a:gd name="T44" fmla="*/ 0 w 190"/>
                <a:gd name="T45" fmla="*/ 0 h 1068"/>
                <a:gd name="T46" fmla="*/ 0 w 190"/>
                <a:gd name="T47" fmla="*/ 0 h 1068"/>
                <a:gd name="T48" fmla="*/ 0 w 190"/>
                <a:gd name="T49" fmla="*/ 0 h 1068"/>
                <a:gd name="T50" fmla="*/ 0 w 190"/>
                <a:gd name="T51" fmla="*/ 0 h 1068"/>
                <a:gd name="T52" fmla="*/ 0 w 190"/>
                <a:gd name="T53" fmla="*/ 0 h 1068"/>
                <a:gd name="T54" fmla="*/ 0 w 190"/>
                <a:gd name="T55" fmla="*/ 0 h 1068"/>
                <a:gd name="T56" fmla="*/ 0 w 190"/>
                <a:gd name="T57" fmla="*/ 0 h 1068"/>
                <a:gd name="T58" fmla="*/ 0 w 190"/>
                <a:gd name="T59" fmla="*/ 0 h 1068"/>
                <a:gd name="T60" fmla="*/ 0 w 190"/>
                <a:gd name="T61" fmla="*/ 0 h 1068"/>
                <a:gd name="T62" fmla="*/ 0 w 190"/>
                <a:gd name="T63" fmla="*/ 0 h 1068"/>
                <a:gd name="T64" fmla="*/ 0 w 190"/>
                <a:gd name="T65" fmla="*/ 0 h 1068"/>
                <a:gd name="T66" fmla="*/ 0 w 190"/>
                <a:gd name="T67" fmla="*/ 0 h 1068"/>
                <a:gd name="T68" fmla="*/ 0 w 190"/>
                <a:gd name="T69" fmla="*/ 0 h 1068"/>
                <a:gd name="T70" fmla="*/ 0 w 190"/>
                <a:gd name="T71" fmla="*/ 0 h 1068"/>
                <a:gd name="T72" fmla="*/ 0 w 190"/>
                <a:gd name="T73" fmla="*/ 0 h 1068"/>
                <a:gd name="T74" fmla="*/ 0 w 190"/>
                <a:gd name="T75" fmla="*/ 0 h 1068"/>
                <a:gd name="T76" fmla="*/ 0 w 190"/>
                <a:gd name="T77" fmla="*/ 0 h 1068"/>
                <a:gd name="T78" fmla="*/ 0 w 190"/>
                <a:gd name="T79" fmla="*/ 0 h 1068"/>
                <a:gd name="T80" fmla="*/ 0 w 190"/>
                <a:gd name="T81" fmla="*/ 0 h 1068"/>
                <a:gd name="T82" fmla="*/ 0 w 190"/>
                <a:gd name="T83" fmla="*/ 0 h 1068"/>
                <a:gd name="T84" fmla="*/ 0 w 190"/>
                <a:gd name="T85" fmla="*/ 0 h 1068"/>
                <a:gd name="T86" fmla="*/ 0 w 190"/>
                <a:gd name="T87" fmla="*/ 0 h 1068"/>
                <a:gd name="T88" fmla="*/ 0 w 190"/>
                <a:gd name="T89" fmla="*/ 0 h 1068"/>
                <a:gd name="T90" fmla="*/ 0 w 190"/>
                <a:gd name="T91" fmla="*/ 0 h 1068"/>
                <a:gd name="T92" fmla="*/ 0 w 190"/>
                <a:gd name="T93" fmla="*/ 0 h 1068"/>
                <a:gd name="T94" fmla="*/ 0 w 190"/>
                <a:gd name="T95" fmla="*/ 0 h 1068"/>
                <a:gd name="T96" fmla="*/ 0 w 190"/>
                <a:gd name="T97" fmla="*/ 0 h 106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0"/>
                <a:gd name="T148" fmla="*/ 0 h 1068"/>
                <a:gd name="T149" fmla="*/ 190 w 190"/>
                <a:gd name="T150" fmla="*/ 1068 h 106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0" h="1068">
                  <a:moveTo>
                    <a:pt x="175" y="320"/>
                  </a:moveTo>
                  <a:lnTo>
                    <a:pt x="174" y="323"/>
                  </a:lnTo>
                  <a:lnTo>
                    <a:pt x="174" y="325"/>
                  </a:lnTo>
                  <a:lnTo>
                    <a:pt x="174" y="327"/>
                  </a:lnTo>
                  <a:lnTo>
                    <a:pt x="174" y="330"/>
                  </a:lnTo>
                  <a:lnTo>
                    <a:pt x="174" y="332"/>
                  </a:lnTo>
                  <a:lnTo>
                    <a:pt x="174" y="336"/>
                  </a:lnTo>
                  <a:lnTo>
                    <a:pt x="174" y="338"/>
                  </a:lnTo>
                  <a:lnTo>
                    <a:pt x="174" y="340"/>
                  </a:lnTo>
                  <a:lnTo>
                    <a:pt x="174" y="343"/>
                  </a:lnTo>
                  <a:lnTo>
                    <a:pt x="172" y="429"/>
                  </a:lnTo>
                  <a:lnTo>
                    <a:pt x="172" y="437"/>
                  </a:lnTo>
                  <a:lnTo>
                    <a:pt x="171" y="447"/>
                  </a:lnTo>
                  <a:lnTo>
                    <a:pt x="171" y="455"/>
                  </a:lnTo>
                  <a:lnTo>
                    <a:pt x="170" y="465"/>
                  </a:lnTo>
                  <a:lnTo>
                    <a:pt x="170" y="473"/>
                  </a:lnTo>
                  <a:lnTo>
                    <a:pt x="169" y="481"/>
                  </a:lnTo>
                  <a:lnTo>
                    <a:pt x="169" y="491"/>
                  </a:lnTo>
                  <a:lnTo>
                    <a:pt x="168" y="499"/>
                  </a:lnTo>
                  <a:lnTo>
                    <a:pt x="167" y="505"/>
                  </a:lnTo>
                  <a:lnTo>
                    <a:pt x="166" y="510"/>
                  </a:lnTo>
                  <a:lnTo>
                    <a:pt x="166" y="516"/>
                  </a:lnTo>
                  <a:lnTo>
                    <a:pt x="166" y="522"/>
                  </a:lnTo>
                  <a:lnTo>
                    <a:pt x="166" y="528"/>
                  </a:lnTo>
                  <a:lnTo>
                    <a:pt x="167" y="534"/>
                  </a:lnTo>
                  <a:lnTo>
                    <a:pt x="168" y="539"/>
                  </a:lnTo>
                  <a:lnTo>
                    <a:pt x="168" y="543"/>
                  </a:lnTo>
                  <a:lnTo>
                    <a:pt x="166" y="578"/>
                  </a:lnTo>
                  <a:lnTo>
                    <a:pt x="165" y="611"/>
                  </a:lnTo>
                  <a:lnTo>
                    <a:pt x="165" y="644"/>
                  </a:lnTo>
                  <a:lnTo>
                    <a:pt x="165" y="676"/>
                  </a:lnTo>
                  <a:lnTo>
                    <a:pt x="165" y="709"/>
                  </a:lnTo>
                  <a:lnTo>
                    <a:pt x="165" y="741"/>
                  </a:lnTo>
                  <a:lnTo>
                    <a:pt x="164" y="775"/>
                  </a:lnTo>
                  <a:lnTo>
                    <a:pt x="161" y="808"/>
                  </a:lnTo>
                  <a:lnTo>
                    <a:pt x="161" y="826"/>
                  </a:lnTo>
                  <a:lnTo>
                    <a:pt x="161" y="844"/>
                  </a:lnTo>
                  <a:lnTo>
                    <a:pt x="161" y="863"/>
                  </a:lnTo>
                  <a:lnTo>
                    <a:pt x="161" y="881"/>
                  </a:lnTo>
                  <a:lnTo>
                    <a:pt x="162" y="899"/>
                  </a:lnTo>
                  <a:lnTo>
                    <a:pt x="164" y="917"/>
                  </a:lnTo>
                  <a:lnTo>
                    <a:pt x="166" y="936"/>
                  </a:lnTo>
                  <a:lnTo>
                    <a:pt x="168" y="954"/>
                  </a:lnTo>
                  <a:lnTo>
                    <a:pt x="165" y="957"/>
                  </a:lnTo>
                  <a:lnTo>
                    <a:pt x="167" y="960"/>
                  </a:lnTo>
                  <a:lnTo>
                    <a:pt x="168" y="962"/>
                  </a:lnTo>
                  <a:lnTo>
                    <a:pt x="168" y="965"/>
                  </a:lnTo>
                  <a:lnTo>
                    <a:pt x="168" y="968"/>
                  </a:lnTo>
                  <a:lnTo>
                    <a:pt x="167" y="970"/>
                  </a:lnTo>
                  <a:lnTo>
                    <a:pt x="167" y="973"/>
                  </a:lnTo>
                  <a:lnTo>
                    <a:pt x="169" y="976"/>
                  </a:lnTo>
                  <a:lnTo>
                    <a:pt x="171" y="979"/>
                  </a:lnTo>
                  <a:lnTo>
                    <a:pt x="172" y="988"/>
                  </a:lnTo>
                  <a:lnTo>
                    <a:pt x="174" y="998"/>
                  </a:lnTo>
                  <a:lnTo>
                    <a:pt x="176" y="1007"/>
                  </a:lnTo>
                  <a:lnTo>
                    <a:pt x="178" y="1016"/>
                  </a:lnTo>
                  <a:lnTo>
                    <a:pt x="180" y="1025"/>
                  </a:lnTo>
                  <a:lnTo>
                    <a:pt x="181" y="1035"/>
                  </a:lnTo>
                  <a:lnTo>
                    <a:pt x="182" y="1044"/>
                  </a:lnTo>
                  <a:lnTo>
                    <a:pt x="182" y="1055"/>
                  </a:lnTo>
                  <a:lnTo>
                    <a:pt x="190" y="1068"/>
                  </a:lnTo>
                  <a:lnTo>
                    <a:pt x="182" y="1064"/>
                  </a:lnTo>
                  <a:lnTo>
                    <a:pt x="176" y="1058"/>
                  </a:lnTo>
                  <a:lnTo>
                    <a:pt x="170" y="1053"/>
                  </a:lnTo>
                  <a:lnTo>
                    <a:pt x="164" y="1048"/>
                  </a:lnTo>
                  <a:lnTo>
                    <a:pt x="157" y="1043"/>
                  </a:lnTo>
                  <a:lnTo>
                    <a:pt x="150" y="1038"/>
                  </a:lnTo>
                  <a:lnTo>
                    <a:pt x="144" y="1034"/>
                  </a:lnTo>
                  <a:lnTo>
                    <a:pt x="137" y="1028"/>
                  </a:lnTo>
                  <a:lnTo>
                    <a:pt x="138" y="1024"/>
                  </a:lnTo>
                  <a:lnTo>
                    <a:pt x="138" y="1022"/>
                  </a:lnTo>
                  <a:lnTo>
                    <a:pt x="138" y="1018"/>
                  </a:lnTo>
                  <a:lnTo>
                    <a:pt x="137" y="1015"/>
                  </a:lnTo>
                  <a:lnTo>
                    <a:pt x="136" y="1011"/>
                  </a:lnTo>
                  <a:lnTo>
                    <a:pt x="135" y="1009"/>
                  </a:lnTo>
                  <a:lnTo>
                    <a:pt x="134" y="1005"/>
                  </a:lnTo>
                  <a:lnTo>
                    <a:pt x="133" y="1001"/>
                  </a:lnTo>
                  <a:lnTo>
                    <a:pt x="133" y="991"/>
                  </a:lnTo>
                  <a:lnTo>
                    <a:pt x="133" y="979"/>
                  </a:lnTo>
                  <a:lnTo>
                    <a:pt x="134" y="967"/>
                  </a:lnTo>
                  <a:lnTo>
                    <a:pt x="133" y="955"/>
                  </a:lnTo>
                  <a:lnTo>
                    <a:pt x="132" y="944"/>
                  </a:lnTo>
                  <a:lnTo>
                    <a:pt x="129" y="933"/>
                  </a:lnTo>
                  <a:lnTo>
                    <a:pt x="126" y="923"/>
                  </a:lnTo>
                  <a:lnTo>
                    <a:pt x="121" y="913"/>
                  </a:lnTo>
                  <a:lnTo>
                    <a:pt x="116" y="908"/>
                  </a:lnTo>
                  <a:lnTo>
                    <a:pt x="111" y="904"/>
                  </a:lnTo>
                  <a:lnTo>
                    <a:pt x="105" y="900"/>
                  </a:lnTo>
                  <a:lnTo>
                    <a:pt x="100" y="896"/>
                  </a:lnTo>
                  <a:lnTo>
                    <a:pt x="93" y="893"/>
                  </a:lnTo>
                  <a:lnTo>
                    <a:pt x="86" y="892"/>
                  </a:lnTo>
                  <a:lnTo>
                    <a:pt x="80" y="892"/>
                  </a:lnTo>
                  <a:lnTo>
                    <a:pt x="73" y="893"/>
                  </a:lnTo>
                  <a:lnTo>
                    <a:pt x="66" y="898"/>
                  </a:lnTo>
                  <a:lnTo>
                    <a:pt x="60" y="905"/>
                  </a:lnTo>
                  <a:lnTo>
                    <a:pt x="54" y="912"/>
                  </a:lnTo>
                  <a:lnTo>
                    <a:pt x="49" y="919"/>
                  </a:lnTo>
                  <a:lnTo>
                    <a:pt x="45" y="928"/>
                  </a:lnTo>
                  <a:lnTo>
                    <a:pt x="43" y="937"/>
                  </a:lnTo>
                  <a:lnTo>
                    <a:pt x="42" y="947"/>
                  </a:lnTo>
                  <a:lnTo>
                    <a:pt x="43" y="956"/>
                  </a:lnTo>
                  <a:lnTo>
                    <a:pt x="41" y="953"/>
                  </a:lnTo>
                  <a:lnTo>
                    <a:pt x="38" y="950"/>
                  </a:lnTo>
                  <a:lnTo>
                    <a:pt x="35" y="948"/>
                  </a:lnTo>
                  <a:lnTo>
                    <a:pt x="33" y="945"/>
                  </a:lnTo>
                  <a:lnTo>
                    <a:pt x="30" y="943"/>
                  </a:lnTo>
                  <a:lnTo>
                    <a:pt x="27" y="942"/>
                  </a:lnTo>
                  <a:lnTo>
                    <a:pt x="24" y="939"/>
                  </a:lnTo>
                  <a:lnTo>
                    <a:pt x="21" y="937"/>
                  </a:lnTo>
                  <a:lnTo>
                    <a:pt x="12" y="930"/>
                  </a:lnTo>
                  <a:lnTo>
                    <a:pt x="11" y="929"/>
                  </a:lnTo>
                  <a:lnTo>
                    <a:pt x="10" y="928"/>
                  </a:lnTo>
                  <a:lnTo>
                    <a:pt x="9" y="926"/>
                  </a:lnTo>
                  <a:lnTo>
                    <a:pt x="8" y="924"/>
                  </a:lnTo>
                  <a:lnTo>
                    <a:pt x="8" y="923"/>
                  </a:lnTo>
                  <a:lnTo>
                    <a:pt x="7" y="922"/>
                  </a:lnTo>
                  <a:lnTo>
                    <a:pt x="7" y="919"/>
                  </a:lnTo>
                  <a:lnTo>
                    <a:pt x="6" y="918"/>
                  </a:lnTo>
                  <a:lnTo>
                    <a:pt x="3" y="881"/>
                  </a:lnTo>
                  <a:lnTo>
                    <a:pt x="2" y="844"/>
                  </a:lnTo>
                  <a:lnTo>
                    <a:pt x="1" y="807"/>
                  </a:lnTo>
                  <a:lnTo>
                    <a:pt x="0" y="770"/>
                  </a:lnTo>
                  <a:lnTo>
                    <a:pt x="1" y="696"/>
                  </a:lnTo>
                  <a:lnTo>
                    <a:pt x="2" y="621"/>
                  </a:lnTo>
                  <a:lnTo>
                    <a:pt x="5" y="546"/>
                  </a:lnTo>
                  <a:lnTo>
                    <a:pt x="8" y="471"/>
                  </a:lnTo>
                  <a:lnTo>
                    <a:pt x="10" y="394"/>
                  </a:lnTo>
                  <a:lnTo>
                    <a:pt x="11" y="319"/>
                  </a:lnTo>
                  <a:lnTo>
                    <a:pt x="15" y="300"/>
                  </a:lnTo>
                  <a:lnTo>
                    <a:pt x="15" y="274"/>
                  </a:lnTo>
                  <a:lnTo>
                    <a:pt x="15" y="250"/>
                  </a:lnTo>
                  <a:lnTo>
                    <a:pt x="16" y="226"/>
                  </a:lnTo>
                  <a:lnTo>
                    <a:pt x="17" y="203"/>
                  </a:lnTo>
                  <a:lnTo>
                    <a:pt x="18" y="179"/>
                  </a:lnTo>
                  <a:lnTo>
                    <a:pt x="19" y="156"/>
                  </a:lnTo>
                  <a:lnTo>
                    <a:pt x="20" y="132"/>
                  </a:lnTo>
                  <a:lnTo>
                    <a:pt x="20" y="108"/>
                  </a:lnTo>
                  <a:lnTo>
                    <a:pt x="21" y="93"/>
                  </a:lnTo>
                  <a:lnTo>
                    <a:pt x="23" y="79"/>
                  </a:lnTo>
                  <a:lnTo>
                    <a:pt x="26" y="66"/>
                  </a:lnTo>
                  <a:lnTo>
                    <a:pt x="28" y="53"/>
                  </a:lnTo>
                  <a:lnTo>
                    <a:pt x="30" y="40"/>
                  </a:lnTo>
                  <a:lnTo>
                    <a:pt x="33" y="27"/>
                  </a:lnTo>
                  <a:lnTo>
                    <a:pt x="35" y="14"/>
                  </a:lnTo>
                  <a:lnTo>
                    <a:pt x="39" y="0"/>
                  </a:lnTo>
                  <a:lnTo>
                    <a:pt x="94" y="41"/>
                  </a:lnTo>
                  <a:lnTo>
                    <a:pt x="179" y="79"/>
                  </a:lnTo>
                  <a:lnTo>
                    <a:pt x="175" y="320"/>
                  </a:lnTo>
                  <a:close/>
                </a:path>
              </a:pathLst>
            </a:custGeom>
            <a:solidFill>
              <a:srgbClr val="7FB27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1" name="Freeform 139"/>
            <p:cNvSpPr>
              <a:spLocks/>
            </p:cNvSpPr>
            <p:nvPr/>
          </p:nvSpPr>
          <p:spPr bwMode="auto">
            <a:xfrm>
              <a:off x="4087" y="4093"/>
              <a:ext cx="11" cy="16"/>
            </a:xfrm>
            <a:custGeom>
              <a:avLst/>
              <a:gdLst>
                <a:gd name="T0" fmla="*/ 0 w 67"/>
                <a:gd name="T1" fmla="*/ 0 h 98"/>
                <a:gd name="T2" fmla="*/ 0 w 67"/>
                <a:gd name="T3" fmla="*/ 0 h 98"/>
                <a:gd name="T4" fmla="*/ 0 w 67"/>
                <a:gd name="T5" fmla="*/ 0 h 98"/>
                <a:gd name="T6" fmla="*/ 0 w 67"/>
                <a:gd name="T7" fmla="*/ 0 h 98"/>
                <a:gd name="T8" fmla="*/ 0 w 67"/>
                <a:gd name="T9" fmla="*/ 0 h 98"/>
                <a:gd name="T10" fmla="*/ 0 w 67"/>
                <a:gd name="T11" fmla="*/ 0 h 98"/>
                <a:gd name="T12" fmla="*/ 0 w 67"/>
                <a:gd name="T13" fmla="*/ 0 h 98"/>
                <a:gd name="T14" fmla="*/ 0 w 67"/>
                <a:gd name="T15" fmla="*/ 0 h 98"/>
                <a:gd name="T16" fmla="*/ 0 w 67"/>
                <a:gd name="T17" fmla="*/ 0 h 98"/>
                <a:gd name="T18" fmla="*/ 0 w 67"/>
                <a:gd name="T19" fmla="*/ 0 h 98"/>
                <a:gd name="T20" fmla="*/ 0 w 67"/>
                <a:gd name="T21" fmla="*/ 0 h 98"/>
                <a:gd name="T22" fmla="*/ 0 w 67"/>
                <a:gd name="T23" fmla="*/ 0 h 98"/>
                <a:gd name="T24" fmla="*/ 0 w 67"/>
                <a:gd name="T25" fmla="*/ 0 h 98"/>
                <a:gd name="T26" fmla="*/ 0 w 67"/>
                <a:gd name="T27" fmla="*/ 0 h 98"/>
                <a:gd name="T28" fmla="*/ 0 w 67"/>
                <a:gd name="T29" fmla="*/ 0 h 98"/>
                <a:gd name="T30" fmla="*/ 0 w 67"/>
                <a:gd name="T31" fmla="*/ 0 h 98"/>
                <a:gd name="T32" fmla="*/ 0 w 67"/>
                <a:gd name="T33" fmla="*/ 0 h 98"/>
                <a:gd name="T34" fmla="*/ 0 w 67"/>
                <a:gd name="T35" fmla="*/ 0 h 98"/>
                <a:gd name="T36" fmla="*/ 0 w 67"/>
                <a:gd name="T37" fmla="*/ 0 h 98"/>
                <a:gd name="T38" fmla="*/ 0 w 67"/>
                <a:gd name="T39" fmla="*/ 0 h 98"/>
                <a:gd name="T40" fmla="*/ 0 w 67"/>
                <a:gd name="T41" fmla="*/ 0 h 98"/>
                <a:gd name="T42" fmla="*/ 0 w 67"/>
                <a:gd name="T43" fmla="*/ 0 h 98"/>
                <a:gd name="T44" fmla="*/ 0 w 67"/>
                <a:gd name="T45" fmla="*/ 0 h 98"/>
                <a:gd name="T46" fmla="*/ 0 w 67"/>
                <a:gd name="T47" fmla="*/ 0 h 98"/>
                <a:gd name="T48" fmla="*/ 0 w 67"/>
                <a:gd name="T49" fmla="*/ 0 h 98"/>
                <a:gd name="T50" fmla="*/ 0 w 67"/>
                <a:gd name="T51" fmla="*/ 0 h 98"/>
                <a:gd name="T52" fmla="*/ 0 w 67"/>
                <a:gd name="T53" fmla="*/ 0 h 98"/>
                <a:gd name="T54" fmla="*/ 0 w 67"/>
                <a:gd name="T55" fmla="*/ 0 h 98"/>
                <a:gd name="T56" fmla="*/ 0 w 67"/>
                <a:gd name="T57" fmla="*/ 0 h 98"/>
                <a:gd name="T58" fmla="*/ 0 w 67"/>
                <a:gd name="T59" fmla="*/ 0 h 98"/>
                <a:gd name="T60" fmla="*/ 0 w 67"/>
                <a:gd name="T61" fmla="*/ 0 h 98"/>
                <a:gd name="T62" fmla="*/ 0 w 67"/>
                <a:gd name="T63" fmla="*/ 0 h 98"/>
                <a:gd name="T64" fmla="*/ 0 w 67"/>
                <a:gd name="T65" fmla="*/ 0 h 98"/>
                <a:gd name="T66" fmla="*/ 0 w 67"/>
                <a:gd name="T67" fmla="*/ 0 h 98"/>
                <a:gd name="T68" fmla="*/ 0 w 67"/>
                <a:gd name="T69" fmla="*/ 0 h 98"/>
                <a:gd name="T70" fmla="*/ 0 w 67"/>
                <a:gd name="T71" fmla="*/ 0 h 98"/>
                <a:gd name="T72" fmla="*/ 0 w 67"/>
                <a:gd name="T73" fmla="*/ 0 h 98"/>
                <a:gd name="T74" fmla="*/ 0 w 67"/>
                <a:gd name="T75" fmla="*/ 0 h 98"/>
                <a:gd name="T76" fmla="*/ 0 w 67"/>
                <a:gd name="T77" fmla="*/ 0 h 98"/>
                <a:gd name="T78" fmla="*/ 0 w 67"/>
                <a:gd name="T79" fmla="*/ 0 h 98"/>
                <a:gd name="T80" fmla="*/ 0 w 67"/>
                <a:gd name="T81" fmla="*/ 0 h 98"/>
                <a:gd name="T82" fmla="*/ 0 w 67"/>
                <a:gd name="T83" fmla="*/ 0 h 9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7"/>
                <a:gd name="T127" fmla="*/ 0 h 98"/>
                <a:gd name="T128" fmla="*/ 67 w 67"/>
                <a:gd name="T129" fmla="*/ 98 h 9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7" h="98">
                  <a:moveTo>
                    <a:pt x="56" y="27"/>
                  </a:moveTo>
                  <a:lnTo>
                    <a:pt x="58" y="36"/>
                  </a:lnTo>
                  <a:lnTo>
                    <a:pt x="61" y="44"/>
                  </a:lnTo>
                  <a:lnTo>
                    <a:pt x="63" y="52"/>
                  </a:lnTo>
                  <a:lnTo>
                    <a:pt x="65" y="61"/>
                  </a:lnTo>
                  <a:lnTo>
                    <a:pt x="66" y="69"/>
                  </a:lnTo>
                  <a:lnTo>
                    <a:pt x="67" y="77"/>
                  </a:lnTo>
                  <a:lnTo>
                    <a:pt x="67" y="86"/>
                  </a:lnTo>
                  <a:lnTo>
                    <a:pt x="65" y="94"/>
                  </a:lnTo>
                  <a:lnTo>
                    <a:pt x="65" y="98"/>
                  </a:lnTo>
                  <a:lnTo>
                    <a:pt x="62" y="94"/>
                  </a:lnTo>
                  <a:lnTo>
                    <a:pt x="58" y="91"/>
                  </a:lnTo>
                  <a:lnTo>
                    <a:pt x="55" y="87"/>
                  </a:lnTo>
                  <a:lnTo>
                    <a:pt x="52" y="83"/>
                  </a:lnTo>
                  <a:lnTo>
                    <a:pt x="47" y="81"/>
                  </a:lnTo>
                  <a:lnTo>
                    <a:pt x="43" y="79"/>
                  </a:lnTo>
                  <a:lnTo>
                    <a:pt x="39" y="77"/>
                  </a:lnTo>
                  <a:lnTo>
                    <a:pt x="33" y="76"/>
                  </a:lnTo>
                  <a:lnTo>
                    <a:pt x="29" y="74"/>
                  </a:lnTo>
                  <a:lnTo>
                    <a:pt x="24" y="71"/>
                  </a:lnTo>
                  <a:lnTo>
                    <a:pt x="20" y="68"/>
                  </a:lnTo>
                  <a:lnTo>
                    <a:pt x="16" y="63"/>
                  </a:lnTo>
                  <a:lnTo>
                    <a:pt x="12" y="58"/>
                  </a:lnTo>
                  <a:lnTo>
                    <a:pt x="9" y="55"/>
                  </a:lnTo>
                  <a:lnTo>
                    <a:pt x="4" y="51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1" y="36"/>
                  </a:lnTo>
                  <a:lnTo>
                    <a:pt x="2" y="29"/>
                  </a:lnTo>
                  <a:lnTo>
                    <a:pt x="4" y="23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3" y="6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5" y="3"/>
                  </a:lnTo>
                  <a:lnTo>
                    <a:pt x="40" y="7"/>
                  </a:lnTo>
                  <a:lnTo>
                    <a:pt x="44" y="12"/>
                  </a:lnTo>
                  <a:lnTo>
                    <a:pt x="48" y="17"/>
                  </a:lnTo>
                  <a:lnTo>
                    <a:pt x="53" y="23"/>
                  </a:lnTo>
                  <a:lnTo>
                    <a:pt x="56" y="27"/>
                  </a:lnTo>
                  <a:close/>
                </a:path>
              </a:pathLst>
            </a:custGeom>
            <a:solidFill>
              <a:srgbClr val="4D854D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2" name="Freeform 140"/>
            <p:cNvSpPr>
              <a:spLocks/>
            </p:cNvSpPr>
            <p:nvPr/>
          </p:nvSpPr>
          <p:spPr bwMode="auto">
            <a:xfrm>
              <a:off x="4117" y="4119"/>
              <a:ext cx="12" cy="17"/>
            </a:xfrm>
            <a:custGeom>
              <a:avLst/>
              <a:gdLst>
                <a:gd name="T0" fmla="*/ 0 w 70"/>
                <a:gd name="T1" fmla="*/ 0 h 105"/>
                <a:gd name="T2" fmla="*/ 0 w 70"/>
                <a:gd name="T3" fmla="*/ 0 h 105"/>
                <a:gd name="T4" fmla="*/ 0 w 70"/>
                <a:gd name="T5" fmla="*/ 0 h 105"/>
                <a:gd name="T6" fmla="*/ 0 w 70"/>
                <a:gd name="T7" fmla="*/ 0 h 105"/>
                <a:gd name="T8" fmla="*/ 0 w 70"/>
                <a:gd name="T9" fmla="*/ 0 h 105"/>
                <a:gd name="T10" fmla="*/ 0 w 70"/>
                <a:gd name="T11" fmla="*/ 0 h 105"/>
                <a:gd name="T12" fmla="*/ 0 w 70"/>
                <a:gd name="T13" fmla="*/ 0 h 105"/>
                <a:gd name="T14" fmla="*/ 0 w 70"/>
                <a:gd name="T15" fmla="*/ 0 h 105"/>
                <a:gd name="T16" fmla="*/ 0 w 70"/>
                <a:gd name="T17" fmla="*/ 0 h 105"/>
                <a:gd name="T18" fmla="*/ 0 w 70"/>
                <a:gd name="T19" fmla="*/ 0 h 105"/>
                <a:gd name="T20" fmla="*/ 0 w 70"/>
                <a:gd name="T21" fmla="*/ 0 h 105"/>
                <a:gd name="T22" fmla="*/ 0 w 70"/>
                <a:gd name="T23" fmla="*/ 0 h 105"/>
                <a:gd name="T24" fmla="*/ 0 w 70"/>
                <a:gd name="T25" fmla="*/ 0 h 105"/>
                <a:gd name="T26" fmla="*/ 0 w 70"/>
                <a:gd name="T27" fmla="*/ 0 h 105"/>
                <a:gd name="T28" fmla="*/ 0 w 70"/>
                <a:gd name="T29" fmla="*/ 0 h 105"/>
                <a:gd name="T30" fmla="*/ 0 w 70"/>
                <a:gd name="T31" fmla="*/ 0 h 105"/>
                <a:gd name="T32" fmla="*/ 0 w 70"/>
                <a:gd name="T33" fmla="*/ 0 h 105"/>
                <a:gd name="T34" fmla="*/ 0 w 70"/>
                <a:gd name="T35" fmla="*/ 0 h 105"/>
                <a:gd name="T36" fmla="*/ 0 w 70"/>
                <a:gd name="T37" fmla="*/ 0 h 105"/>
                <a:gd name="T38" fmla="*/ 0 w 70"/>
                <a:gd name="T39" fmla="*/ 0 h 105"/>
                <a:gd name="T40" fmla="*/ 0 w 70"/>
                <a:gd name="T41" fmla="*/ 0 h 105"/>
                <a:gd name="T42" fmla="*/ 0 w 70"/>
                <a:gd name="T43" fmla="*/ 0 h 105"/>
                <a:gd name="T44" fmla="*/ 0 w 70"/>
                <a:gd name="T45" fmla="*/ 0 h 105"/>
                <a:gd name="T46" fmla="*/ 0 w 70"/>
                <a:gd name="T47" fmla="*/ 0 h 105"/>
                <a:gd name="T48" fmla="*/ 0 w 70"/>
                <a:gd name="T49" fmla="*/ 0 h 105"/>
                <a:gd name="T50" fmla="*/ 0 w 70"/>
                <a:gd name="T51" fmla="*/ 0 h 105"/>
                <a:gd name="T52" fmla="*/ 0 w 70"/>
                <a:gd name="T53" fmla="*/ 0 h 105"/>
                <a:gd name="T54" fmla="*/ 0 w 70"/>
                <a:gd name="T55" fmla="*/ 0 h 105"/>
                <a:gd name="T56" fmla="*/ 0 w 70"/>
                <a:gd name="T57" fmla="*/ 0 h 105"/>
                <a:gd name="T58" fmla="*/ 0 w 70"/>
                <a:gd name="T59" fmla="*/ 0 h 105"/>
                <a:gd name="T60" fmla="*/ 0 w 70"/>
                <a:gd name="T61" fmla="*/ 0 h 105"/>
                <a:gd name="T62" fmla="*/ 0 w 70"/>
                <a:gd name="T63" fmla="*/ 0 h 105"/>
                <a:gd name="T64" fmla="*/ 0 w 70"/>
                <a:gd name="T65" fmla="*/ 0 h 105"/>
                <a:gd name="T66" fmla="*/ 0 w 70"/>
                <a:gd name="T67" fmla="*/ 0 h 105"/>
                <a:gd name="T68" fmla="*/ 0 w 70"/>
                <a:gd name="T69" fmla="*/ 0 h 105"/>
                <a:gd name="T70" fmla="*/ 0 w 70"/>
                <a:gd name="T71" fmla="*/ 0 h 105"/>
                <a:gd name="T72" fmla="*/ 0 w 70"/>
                <a:gd name="T73" fmla="*/ 0 h 105"/>
                <a:gd name="T74" fmla="*/ 0 w 70"/>
                <a:gd name="T75" fmla="*/ 0 h 105"/>
                <a:gd name="T76" fmla="*/ 0 w 70"/>
                <a:gd name="T77" fmla="*/ 0 h 105"/>
                <a:gd name="T78" fmla="*/ 0 w 70"/>
                <a:gd name="T79" fmla="*/ 0 h 105"/>
                <a:gd name="T80" fmla="*/ 0 w 70"/>
                <a:gd name="T81" fmla="*/ 0 h 105"/>
                <a:gd name="T82" fmla="*/ 0 w 70"/>
                <a:gd name="T83" fmla="*/ 0 h 105"/>
                <a:gd name="T84" fmla="*/ 0 w 70"/>
                <a:gd name="T85" fmla="*/ 0 h 105"/>
                <a:gd name="T86" fmla="*/ 0 w 70"/>
                <a:gd name="T87" fmla="*/ 0 h 105"/>
                <a:gd name="T88" fmla="*/ 0 w 70"/>
                <a:gd name="T89" fmla="*/ 0 h 105"/>
                <a:gd name="T90" fmla="*/ 0 w 70"/>
                <a:gd name="T91" fmla="*/ 0 h 105"/>
                <a:gd name="T92" fmla="*/ 0 w 70"/>
                <a:gd name="T93" fmla="*/ 0 h 105"/>
                <a:gd name="T94" fmla="*/ 0 w 70"/>
                <a:gd name="T95" fmla="*/ 0 h 105"/>
                <a:gd name="T96" fmla="*/ 0 w 70"/>
                <a:gd name="T97" fmla="*/ 0 h 105"/>
                <a:gd name="T98" fmla="*/ 0 w 70"/>
                <a:gd name="T99" fmla="*/ 0 h 10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0"/>
                <a:gd name="T151" fmla="*/ 0 h 105"/>
                <a:gd name="T152" fmla="*/ 70 w 70"/>
                <a:gd name="T153" fmla="*/ 105 h 10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0" h="105">
                  <a:moveTo>
                    <a:pt x="64" y="26"/>
                  </a:moveTo>
                  <a:lnTo>
                    <a:pt x="65" y="35"/>
                  </a:lnTo>
                  <a:lnTo>
                    <a:pt x="66" y="45"/>
                  </a:lnTo>
                  <a:lnTo>
                    <a:pt x="69" y="56"/>
                  </a:lnTo>
                  <a:lnTo>
                    <a:pt x="69" y="65"/>
                  </a:lnTo>
                  <a:lnTo>
                    <a:pt x="70" y="75"/>
                  </a:lnTo>
                  <a:lnTo>
                    <a:pt x="70" y="86"/>
                  </a:lnTo>
                  <a:lnTo>
                    <a:pt x="69" y="95"/>
                  </a:lnTo>
                  <a:lnTo>
                    <a:pt x="68" y="105"/>
                  </a:lnTo>
                  <a:lnTo>
                    <a:pt x="64" y="105"/>
                  </a:lnTo>
                  <a:lnTo>
                    <a:pt x="62" y="103"/>
                  </a:lnTo>
                  <a:lnTo>
                    <a:pt x="60" y="102"/>
                  </a:lnTo>
                  <a:lnTo>
                    <a:pt x="59" y="100"/>
                  </a:lnTo>
                  <a:lnTo>
                    <a:pt x="56" y="97"/>
                  </a:lnTo>
                  <a:lnTo>
                    <a:pt x="55" y="94"/>
                  </a:lnTo>
                  <a:lnTo>
                    <a:pt x="53" y="93"/>
                  </a:lnTo>
                  <a:lnTo>
                    <a:pt x="50" y="91"/>
                  </a:lnTo>
                  <a:lnTo>
                    <a:pt x="48" y="90"/>
                  </a:lnTo>
                  <a:lnTo>
                    <a:pt x="45" y="89"/>
                  </a:lnTo>
                  <a:lnTo>
                    <a:pt x="43" y="88"/>
                  </a:lnTo>
                  <a:lnTo>
                    <a:pt x="41" y="87"/>
                  </a:lnTo>
                  <a:lnTo>
                    <a:pt x="39" y="86"/>
                  </a:lnTo>
                  <a:lnTo>
                    <a:pt x="37" y="83"/>
                  </a:lnTo>
                  <a:lnTo>
                    <a:pt x="34" y="82"/>
                  </a:lnTo>
                  <a:lnTo>
                    <a:pt x="31" y="81"/>
                  </a:lnTo>
                  <a:lnTo>
                    <a:pt x="10" y="63"/>
                  </a:lnTo>
                  <a:lnTo>
                    <a:pt x="8" y="59"/>
                  </a:lnTo>
                  <a:lnTo>
                    <a:pt x="6" y="57"/>
                  </a:lnTo>
                  <a:lnTo>
                    <a:pt x="3" y="53"/>
                  </a:lnTo>
                  <a:lnTo>
                    <a:pt x="2" y="50"/>
                  </a:lnTo>
                  <a:lnTo>
                    <a:pt x="1" y="46"/>
                  </a:lnTo>
                  <a:lnTo>
                    <a:pt x="1" y="43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6" y="19"/>
                  </a:lnTo>
                  <a:lnTo>
                    <a:pt x="9" y="14"/>
                  </a:lnTo>
                  <a:lnTo>
                    <a:pt x="12" y="10"/>
                  </a:lnTo>
                  <a:lnTo>
                    <a:pt x="17" y="6"/>
                  </a:lnTo>
                  <a:lnTo>
                    <a:pt x="21" y="3"/>
                  </a:lnTo>
                  <a:lnTo>
                    <a:pt x="26" y="0"/>
                  </a:lnTo>
                  <a:lnTo>
                    <a:pt x="31" y="1"/>
                  </a:lnTo>
                  <a:lnTo>
                    <a:pt x="37" y="2"/>
                  </a:lnTo>
                  <a:lnTo>
                    <a:pt x="43" y="4"/>
                  </a:lnTo>
                  <a:lnTo>
                    <a:pt x="48" y="7"/>
                  </a:lnTo>
                  <a:lnTo>
                    <a:pt x="53" y="10"/>
                  </a:lnTo>
                  <a:lnTo>
                    <a:pt x="58" y="15"/>
                  </a:lnTo>
                  <a:lnTo>
                    <a:pt x="61" y="21"/>
                  </a:lnTo>
                  <a:lnTo>
                    <a:pt x="64" y="26"/>
                  </a:lnTo>
                  <a:close/>
                </a:path>
              </a:pathLst>
            </a:custGeom>
            <a:solidFill>
              <a:srgbClr val="4D854D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3" name="Freeform 141"/>
            <p:cNvSpPr>
              <a:spLocks/>
            </p:cNvSpPr>
            <p:nvPr/>
          </p:nvSpPr>
          <p:spPr bwMode="auto">
            <a:xfrm>
              <a:off x="4209" y="3953"/>
              <a:ext cx="155" cy="187"/>
            </a:xfrm>
            <a:custGeom>
              <a:avLst/>
              <a:gdLst>
                <a:gd name="T0" fmla="*/ 0 w 929"/>
                <a:gd name="T1" fmla="*/ 0 h 1121"/>
                <a:gd name="T2" fmla="*/ 0 w 929"/>
                <a:gd name="T3" fmla="*/ 0 h 1121"/>
                <a:gd name="T4" fmla="*/ 0 w 929"/>
                <a:gd name="T5" fmla="*/ 0 h 1121"/>
                <a:gd name="T6" fmla="*/ 0 w 929"/>
                <a:gd name="T7" fmla="*/ 0 h 1121"/>
                <a:gd name="T8" fmla="*/ 0 w 929"/>
                <a:gd name="T9" fmla="*/ 0 h 1121"/>
                <a:gd name="T10" fmla="*/ 0 w 929"/>
                <a:gd name="T11" fmla="*/ 0 h 1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29"/>
                <a:gd name="T19" fmla="*/ 0 h 1121"/>
                <a:gd name="T20" fmla="*/ 929 w 929"/>
                <a:gd name="T21" fmla="*/ 1121 h 1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29" h="1121">
                  <a:moveTo>
                    <a:pt x="889" y="0"/>
                  </a:moveTo>
                  <a:lnTo>
                    <a:pt x="0" y="1121"/>
                  </a:lnTo>
                  <a:lnTo>
                    <a:pt x="909" y="896"/>
                  </a:lnTo>
                  <a:lnTo>
                    <a:pt x="929" y="237"/>
                  </a:lnTo>
                  <a:lnTo>
                    <a:pt x="889" y="173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rgbClr val="F3F3F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4" name="Freeform 142"/>
            <p:cNvSpPr>
              <a:spLocks/>
            </p:cNvSpPr>
            <p:nvPr/>
          </p:nvSpPr>
          <p:spPr bwMode="auto">
            <a:xfrm>
              <a:off x="4209" y="3953"/>
              <a:ext cx="155" cy="187"/>
            </a:xfrm>
            <a:custGeom>
              <a:avLst/>
              <a:gdLst>
                <a:gd name="T0" fmla="*/ 0 w 929"/>
                <a:gd name="T1" fmla="*/ 0 h 1121"/>
                <a:gd name="T2" fmla="*/ 0 w 929"/>
                <a:gd name="T3" fmla="*/ 0 h 1121"/>
                <a:gd name="T4" fmla="*/ 0 w 929"/>
                <a:gd name="T5" fmla="*/ 0 h 1121"/>
                <a:gd name="T6" fmla="*/ 0 w 929"/>
                <a:gd name="T7" fmla="*/ 0 h 1121"/>
                <a:gd name="T8" fmla="*/ 0 w 929"/>
                <a:gd name="T9" fmla="*/ 0 h 1121"/>
                <a:gd name="T10" fmla="*/ 0 w 929"/>
                <a:gd name="T11" fmla="*/ 0 h 11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29"/>
                <a:gd name="T19" fmla="*/ 0 h 1121"/>
                <a:gd name="T20" fmla="*/ 929 w 929"/>
                <a:gd name="T21" fmla="*/ 1121 h 11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29" h="1121">
                  <a:moveTo>
                    <a:pt x="889" y="0"/>
                  </a:moveTo>
                  <a:lnTo>
                    <a:pt x="0" y="1121"/>
                  </a:lnTo>
                  <a:lnTo>
                    <a:pt x="909" y="896"/>
                  </a:lnTo>
                  <a:lnTo>
                    <a:pt x="929" y="237"/>
                  </a:lnTo>
                  <a:lnTo>
                    <a:pt x="889" y="173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5" name="Freeform 143"/>
            <p:cNvSpPr>
              <a:spLocks/>
            </p:cNvSpPr>
            <p:nvPr/>
          </p:nvSpPr>
          <p:spPr bwMode="auto">
            <a:xfrm>
              <a:off x="4209" y="3954"/>
              <a:ext cx="155" cy="186"/>
            </a:xfrm>
            <a:custGeom>
              <a:avLst/>
              <a:gdLst>
                <a:gd name="T0" fmla="*/ 0 w 926"/>
                <a:gd name="T1" fmla="*/ 0 h 1112"/>
                <a:gd name="T2" fmla="*/ 0 w 926"/>
                <a:gd name="T3" fmla="*/ 0 h 1112"/>
                <a:gd name="T4" fmla="*/ 0 w 926"/>
                <a:gd name="T5" fmla="*/ 0 h 1112"/>
                <a:gd name="T6" fmla="*/ 0 w 926"/>
                <a:gd name="T7" fmla="*/ 0 h 1112"/>
                <a:gd name="T8" fmla="*/ 0 w 926"/>
                <a:gd name="T9" fmla="*/ 0 h 1112"/>
                <a:gd name="T10" fmla="*/ 0 w 926"/>
                <a:gd name="T11" fmla="*/ 0 h 1112"/>
                <a:gd name="T12" fmla="*/ 0 w 926"/>
                <a:gd name="T13" fmla="*/ 0 h 1112"/>
                <a:gd name="T14" fmla="*/ 0 w 926"/>
                <a:gd name="T15" fmla="*/ 0 h 1112"/>
                <a:gd name="T16" fmla="*/ 0 w 926"/>
                <a:gd name="T17" fmla="*/ 0 h 1112"/>
                <a:gd name="T18" fmla="*/ 0 w 926"/>
                <a:gd name="T19" fmla="*/ 0 h 1112"/>
                <a:gd name="T20" fmla="*/ 0 w 926"/>
                <a:gd name="T21" fmla="*/ 0 h 1112"/>
                <a:gd name="T22" fmla="*/ 0 w 926"/>
                <a:gd name="T23" fmla="*/ 0 h 1112"/>
                <a:gd name="T24" fmla="*/ 0 w 926"/>
                <a:gd name="T25" fmla="*/ 0 h 1112"/>
                <a:gd name="T26" fmla="*/ 0 w 926"/>
                <a:gd name="T27" fmla="*/ 0 h 1112"/>
                <a:gd name="T28" fmla="*/ 0 w 926"/>
                <a:gd name="T29" fmla="*/ 0 h 1112"/>
                <a:gd name="T30" fmla="*/ 0 w 926"/>
                <a:gd name="T31" fmla="*/ 0 h 1112"/>
                <a:gd name="T32" fmla="*/ 0 w 926"/>
                <a:gd name="T33" fmla="*/ 0 h 1112"/>
                <a:gd name="T34" fmla="*/ 0 w 926"/>
                <a:gd name="T35" fmla="*/ 0 h 1112"/>
                <a:gd name="T36" fmla="*/ 0 w 926"/>
                <a:gd name="T37" fmla="*/ 0 h 1112"/>
                <a:gd name="T38" fmla="*/ 0 w 926"/>
                <a:gd name="T39" fmla="*/ 0 h 1112"/>
                <a:gd name="T40" fmla="*/ 0 w 926"/>
                <a:gd name="T41" fmla="*/ 0 h 1112"/>
                <a:gd name="T42" fmla="*/ 0 w 926"/>
                <a:gd name="T43" fmla="*/ 0 h 1112"/>
                <a:gd name="T44" fmla="*/ 0 w 926"/>
                <a:gd name="T45" fmla="*/ 0 h 1112"/>
                <a:gd name="T46" fmla="*/ 0 w 926"/>
                <a:gd name="T47" fmla="*/ 0 h 1112"/>
                <a:gd name="T48" fmla="*/ 0 w 926"/>
                <a:gd name="T49" fmla="*/ 0 h 1112"/>
                <a:gd name="T50" fmla="*/ 0 w 926"/>
                <a:gd name="T51" fmla="*/ 0 h 1112"/>
                <a:gd name="T52" fmla="*/ 0 w 926"/>
                <a:gd name="T53" fmla="*/ 0 h 1112"/>
                <a:gd name="T54" fmla="*/ 0 w 926"/>
                <a:gd name="T55" fmla="*/ 0 h 1112"/>
                <a:gd name="T56" fmla="*/ 0 w 926"/>
                <a:gd name="T57" fmla="*/ 0 h 1112"/>
                <a:gd name="T58" fmla="*/ 0 w 926"/>
                <a:gd name="T59" fmla="*/ 0 h 1112"/>
                <a:gd name="T60" fmla="*/ 0 w 926"/>
                <a:gd name="T61" fmla="*/ 0 h 1112"/>
                <a:gd name="T62" fmla="*/ 0 w 926"/>
                <a:gd name="T63" fmla="*/ 0 h 1112"/>
                <a:gd name="T64" fmla="*/ 0 w 926"/>
                <a:gd name="T65" fmla="*/ 0 h 1112"/>
                <a:gd name="T66" fmla="*/ 0 w 926"/>
                <a:gd name="T67" fmla="*/ 0 h 1112"/>
                <a:gd name="T68" fmla="*/ 0 w 926"/>
                <a:gd name="T69" fmla="*/ 0 h 1112"/>
                <a:gd name="T70" fmla="*/ 0 w 926"/>
                <a:gd name="T71" fmla="*/ 0 h 1112"/>
                <a:gd name="T72" fmla="*/ 0 w 926"/>
                <a:gd name="T73" fmla="*/ 0 h 1112"/>
                <a:gd name="T74" fmla="*/ 0 w 926"/>
                <a:gd name="T75" fmla="*/ 0 h 1112"/>
                <a:gd name="T76" fmla="*/ 0 w 926"/>
                <a:gd name="T77" fmla="*/ 0 h 1112"/>
                <a:gd name="T78" fmla="*/ 0 w 926"/>
                <a:gd name="T79" fmla="*/ 0 h 1112"/>
                <a:gd name="T80" fmla="*/ 0 w 926"/>
                <a:gd name="T81" fmla="*/ 0 h 1112"/>
                <a:gd name="T82" fmla="*/ 0 w 926"/>
                <a:gd name="T83" fmla="*/ 0 h 1112"/>
                <a:gd name="T84" fmla="*/ 0 w 926"/>
                <a:gd name="T85" fmla="*/ 0 h 1112"/>
                <a:gd name="T86" fmla="*/ 0 w 926"/>
                <a:gd name="T87" fmla="*/ 0 h 1112"/>
                <a:gd name="T88" fmla="*/ 0 w 926"/>
                <a:gd name="T89" fmla="*/ 0 h 1112"/>
                <a:gd name="T90" fmla="*/ 0 w 926"/>
                <a:gd name="T91" fmla="*/ 0 h 1112"/>
                <a:gd name="T92" fmla="*/ 0 w 926"/>
                <a:gd name="T93" fmla="*/ 0 h 1112"/>
                <a:gd name="T94" fmla="*/ 0 w 926"/>
                <a:gd name="T95" fmla="*/ 0 h 1112"/>
                <a:gd name="T96" fmla="*/ 0 w 926"/>
                <a:gd name="T97" fmla="*/ 0 h 1112"/>
                <a:gd name="T98" fmla="*/ 0 w 926"/>
                <a:gd name="T99" fmla="*/ 0 h 1112"/>
                <a:gd name="T100" fmla="*/ 0 w 926"/>
                <a:gd name="T101" fmla="*/ 0 h 1112"/>
                <a:gd name="T102" fmla="*/ 0 w 926"/>
                <a:gd name="T103" fmla="*/ 0 h 1112"/>
                <a:gd name="T104" fmla="*/ 0 w 926"/>
                <a:gd name="T105" fmla="*/ 0 h 1112"/>
                <a:gd name="T106" fmla="*/ 0 w 926"/>
                <a:gd name="T107" fmla="*/ 0 h 1112"/>
                <a:gd name="T108" fmla="*/ 0 w 926"/>
                <a:gd name="T109" fmla="*/ 0 h 1112"/>
                <a:gd name="T110" fmla="*/ 0 w 926"/>
                <a:gd name="T111" fmla="*/ 0 h 111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26"/>
                <a:gd name="T169" fmla="*/ 0 h 1112"/>
                <a:gd name="T170" fmla="*/ 926 w 926"/>
                <a:gd name="T171" fmla="*/ 1112 h 111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26" h="1112">
                  <a:moveTo>
                    <a:pt x="882" y="0"/>
                  </a:moveTo>
                  <a:lnTo>
                    <a:pt x="883" y="19"/>
                  </a:lnTo>
                  <a:lnTo>
                    <a:pt x="883" y="39"/>
                  </a:lnTo>
                  <a:lnTo>
                    <a:pt x="883" y="60"/>
                  </a:lnTo>
                  <a:lnTo>
                    <a:pt x="884" y="80"/>
                  </a:lnTo>
                  <a:lnTo>
                    <a:pt x="884" y="100"/>
                  </a:lnTo>
                  <a:lnTo>
                    <a:pt x="885" y="119"/>
                  </a:lnTo>
                  <a:lnTo>
                    <a:pt x="886" y="140"/>
                  </a:lnTo>
                  <a:lnTo>
                    <a:pt x="887" y="160"/>
                  </a:lnTo>
                  <a:lnTo>
                    <a:pt x="887" y="166"/>
                  </a:lnTo>
                  <a:lnTo>
                    <a:pt x="887" y="167"/>
                  </a:lnTo>
                  <a:lnTo>
                    <a:pt x="887" y="168"/>
                  </a:lnTo>
                  <a:lnTo>
                    <a:pt x="887" y="169"/>
                  </a:lnTo>
                  <a:lnTo>
                    <a:pt x="891" y="179"/>
                  </a:lnTo>
                  <a:lnTo>
                    <a:pt x="895" y="190"/>
                  </a:lnTo>
                  <a:lnTo>
                    <a:pt x="897" y="201"/>
                  </a:lnTo>
                  <a:lnTo>
                    <a:pt x="899" y="210"/>
                  </a:lnTo>
                  <a:lnTo>
                    <a:pt x="901" y="221"/>
                  </a:lnTo>
                  <a:lnTo>
                    <a:pt x="906" y="230"/>
                  </a:lnTo>
                  <a:lnTo>
                    <a:pt x="909" y="235"/>
                  </a:lnTo>
                  <a:lnTo>
                    <a:pt x="912" y="239"/>
                  </a:lnTo>
                  <a:lnTo>
                    <a:pt x="916" y="242"/>
                  </a:lnTo>
                  <a:lnTo>
                    <a:pt x="921" y="246"/>
                  </a:lnTo>
                  <a:lnTo>
                    <a:pt x="921" y="247"/>
                  </a:lnTo>
                  <a:lnTo>
                    <a:pt x="922" y="247"/>
                  </a:lnTo>
                  <a:lnTo>
                    <a:pt x="923" y="248"/>
                  </a:lnTo>
                  <a:lnTo>
                    <a:pt x="925" y="249"/>
                  </a:lnTo>
                  <a:lnTo>
                    <a:pt x="926" y="249"/>
                  </a:lnTo>
                  <a:lnTo>
                    <a:pt x="907" y="887"/>
                  </a:lnTo>
                  <a:lnTo>
                    <a:pt x="906" y="887"/>
                  </a:lnTo>
                  <a:lnTo>
                    <a:pt x="905" y="887"/>
                  </a:lnTo>
                  <a:lnTo>
                    <a:pt x="905" y="888"/>
                  </a:lnTo>
                  <a:lnTo>
                    <a:pt x="904" y="888"/>
                  </a:lnTo>
                  <a:lnTo>
                    <a:pt x="902" y="889"/>
                  </a:lnTo>
                  <a:lnTo>
                    <a:pt x="901" y="889"/>
                  </a:lnTo>
                  <a:lnTo>
                    <a:pt x="901" y="890"/>
                  </a:lnTo>
                  <a:lnTo>
                    <a:pt x="900" y="890"/>
                  </a:lnTo>
                  <a:lnTo>
                    <a:pt x="15" y="1111"/>
                  </a:lnTo>
                  <a:lnTo>
                    <a:pt x="12" y="1111"/>
                  </a:lnTo>
                  <a:lnTo>
                    <a:pt x="11" y="1111"/>
                  </a:lnTo>
                  <a:lnTo>
                    <a:pt x="9" y="1112"/>
                  </a:lnTo>
                  <a:lnTo>
                    <a:pt x="7" y="1112"/>
                  </a:lnTo>
                  <a:lnTo>
                    <a:pt x="6" y="1112"/>
                  </a:lnTo>
                  <a:lnTo>
                    <a:pt x="4" y="1112"/>
                  </a:lnTo>
                  <a:lnTo>
                    <a:pt x="1" y="1112"/>
                  </a:lnTo>
                  <a:lnTo>
                    <a:pt x="0" y="1112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rgbClr val="76AC7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6" name="Freeform 144"/>
            <p:cNvSpPr>
              <a:spLocks/>
            </p:cNvSpPr>
            <p:nvPr/>
          </p:nvSpPr>
          <p:spPr bwMode="auto">
            <a:xfrm>
              <a:off x="4137" y="3982"/>
              <a:ext cx="47" cy="169"/>
            </a:xfrm>
            <a:custGeom>
              <a:avLst/>
              <a:gdLst>
                <a:gd name="T0" fmla="*/ 0 w 279"/>
                <a:gd name="T1" fmla="*/ 0 h 1014"/>
                <a:gd name="T2" fmla="*/ 0 w 279"/>
                <a:gd name="T3" fmla="*/ 0 h 1014"/>
                <a:gd name="T4" fmla="*/ 0 w 279"/>
                <a:gd name="T5" fmla="*/ 0 h 1014"/>
                <a:gd name="T6" fmla="*/ 0 w 279"/>
                <a:gd name="T7" fmla="*/ 0 h 1014"/>
                <a:gd name="T8" fmla="*/ 0 w 279"/>
                <a:gd name="T9" fmla="*/ 0 h 1014"/>
                <a:gd name="T10" fmla="*/ 0 w 279"/>
                <a:gd name="T11" fmla="*/ 0 h 10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1014"/>
                <a:gd name="T20" fmla="*/ 279 w 279"/>
                <a:gd name="T21" fmla="*/ 1014 h 10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1014">
                  <a:moveTo>
                    <a:pt x="9" y="0"/>
                  </a:moveTo>
                  <a:lnTo>
                    <a:pt x="279" y="971"/>
                  </a:lnTo>
                  <a:lnTo>
                    <a:pt x="140" y="1014"/>
                  </a:lnTo>
                  <a:lnTo>
                    <a:pt x="19" y="982"/>
                  </a:lnTo>
                  <a:lnTo>
                    <a:pt x="0" y="86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7" name="Freeform 145"/>
            <p:cNvSpPr>
              <a:spLocks/>
            </p:cNvSpPr>
            <p:nvPr/>
          </p:nvSpPr>
          <p:spPr bwMode="auto">
            <a:xfrm>
              <a:off x="4137" y="3982"/>
              <a:ext cx="47" cy="169"/>
            </a:xfrm>
            <a:custGeom>
              <a:avLst/>
              <a:gdLst>
                <a:gd name="T0" fmla="*/ 0 w 279"/>
                <a:gd name="T1" fmla="*/ 0 h 1014"/>
                <a:gd name="T2" fmla="*/ 0 w 279"/>
                <a:gd name="T3" fmla="*/ 0 h 1014"/>
                <a:gd name="T4" fmla="*/ 0 w 279"/>
                <a:gd name="T5" fmla="*/ 0 h 1014"/>
                <a:gd name="T6" fmla="*/ 0 w 279"/>
                <a:gd name="T7" fmla="*/ 0 h 1014"/>
                <a:gd name="T8" fmla="*/ 0 w 279"/>
                <a:gd name="T9" fmla="*/ 0 h 1014"/>
                <a:gd name="T10" fmla="*/ 0 w 279"/>
                <a:gd name="T11" fmla="*/ 0 h 10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1014"/>
                <a:gd name="T20" fmla="*/ 279 w 279"/>
                <a:gd name="T21" fmla="*/ 1014 h 10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1014">
                  <a:moveTo>
                    <a:pt x="9" y="0"/>
                  </a:moveTo>
                  <a:lnTo>
                    <a:pt x="279" y="971"/>
                  </a:lnTo>
                  <a:lnTo>
                    <a:pt x="140" y="1014"/>
                  </a:lnTo>
                  <a:lnTo>
                    <a:pt x="19" y="982"/>
                  </a:lnTo>
                  <a:lnTo>
                    <a:pt x="0" y="86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8" name="Freeform 146"/>
            <p:cNvSpPr>
              <a:spLocks/>
            </p:cNvSpPr>
            <p:nvPr/>
          </p:nvSpPr>
          <p:spPr bwMode="auto">
            <a:xfrm>
              <a:off x="4139" y="3982"/>
              <a:ext cx="1" cy="3"/>
            </a:xfrm>
            <a:custGeom>
              <a:avLst/>
              <a:gdLst>
                <a:gd name="T0" fmla="*/ 1 w 2"/>
                <a:gd name="T1" fmla="*/ 0 h 20"/>
                <a:gd name="T2" fmla="*/ 1 w 2"/>
                <a:gd name="T3" fmla="*/ 0 h 20"/>
                <a:gd name="T4" fmla="*/ 1 w 2"/>
                <a:gd name="T5" fmla="*/ 0 h 20"/>
                <a:gd name="T6" fmla="*/ 1 w 2"/>
                <a:gd name="T7" fmla="*/ 0 h 20"/>
                <a:gd name="T8" fmla="*/ 1 w 2"/>
                <a:gd name="T9" fmla="*/ 0 h 20"/>
                <a:gd name="T10" fmla="*/ 1 w 2"/>
                <a:gd name="T11" fmla="*/ 0 h 20"/>
                <a:gd name="T12" fmla="*/ 1 w 2"/>
                <a:gd name="T13" fmla="*/ 0 h 20"/>
                <a:gd name="T14" fmla="*/ 1 w 2"/>
                <a:gd name="T15" fmla="*/ 0 h 20"/>
                <a:gd name="T16" fmla="*/ 1 w 2"/>
                <a:gd name="T17" fmla="*/ 0 h 20"/>
                <a:gd name="T18" fmla="*/ 1 w 2"/>
                <a:gd name="T19" fmla="*/ 0 h 20"/>
                <a:gd name="T20" fmla="*/ 1 w 2"/>
                <a:gd name="T21" fmla="*/ 0 h 20"/>
                <a:gd name="T22" fmla="*/ 0 w 2"/>
                <a:gd name="T23" fmla="*/ 0 h 20"/>
                <a:gd name="T24" fmla="*/ 0 w 2"/>
                <a:gd name="T25" fmla="*/ 0 h 20"/>
                <a:gd name="T26" fmla="*/ 0 w 2"/>
                <a:gd name="T27" fmla="*/ 0 h 20"/>
                <a:gd name="T28" fmla="*/ 0 w 2"/>
                <a:gd name="T29" fmla="*/ 0 h 20"/>
                <a:gd name="T30" fmla="*/ 0 w 2"/>
                <a:gd name="T31" fmla="*/ 0 h 20"/>
                <a:gd name="T32" fmla="*/ 0 w 2"/>
                <a:gd name="T33" fmla="*/ 0 h 20"/>
                <a:gd name="T34" fmla="*/ 0 w 2"/>
                <a:gd name="T35" fmla="*/ 0 h 20"/>
                <a:gd name="T36" fmla="*/ 1 w 2"/>
                <a:gd name="T37" fmla="*/ 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"/>
                <a:gd name="T58" fmla="*/ 0 h 20"/>
                <a:gd name="T59" fmla="*/ 2 w 2"/>
                <a:gd name="T60" fmla="*/ 20 h 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" h="20">
                  <a:moveTo>
                    <a:pt x="2" y="3"/>
                  </a:moveTo>
                  <a:lnTo>
                    <a:pt x="2" y="3"/>
                  </a:lnTo>
                  <a:lnTo>
                    <a:pt x="2" y="5"/>
                  </a:lnTo>
                  <a:lnTo>
                    <a:pt x="2" y="6"/>
                  </a:lnTo>
                  <a:lnTo>
                    <a:pt x="2" y="7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0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8CBF8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39" name="Freeform 147"/>
            <p:cNvSpPr>
              <a:spLocks/>
            </p:cNvSpPr>
            <p:nvPr/>
          </p:nvSpPr>
          <p:spPr bwMode="auto">
            <a:xfrm>
              <a:off x="4138" y="3988"/>
              <a:ext cx="46" cy="163"/>
            </a:xfrm>
            <a:custGeom>
              <a:avLst/>
              <a:gdLst>
                <a:gd name="T0" fmla="*/ 0 w 277"/>
                <a:gd name="T1" fmla="*/ 0 h 978"/>
                <a:gd name="T2" fmla="*/ 0 w 277"/>
                <a:gd name="T3" fmla="*/ 0 h 978"/>
                <a:gd name="T4" fmla="*/ 0 w 277"/>
                <a:gd name="T5" fmla="*/ 0 h 978"/>
                <a:gd name="T6" fmla="*/ 0 w 277"/>
                <a:gd name="T7" fmla="*/ 0 h 978"/>
                <a:gd name="T8" fmla="*/ 0 w 277"/>
                <a:gd name="T9" fmla="*/ 0 h 978"/>
                <a:gd name="T10" fmla="*/ 0 w 277"/>
                <a:gd name="T11" fmla="*/ 0 h 978"/>
                <a:gd name="T12" fmla="*/ 0 w 277"/>
                <a:gd name="T13" fmla="*/ 0 h 978"/>
                <a:gd name="T14" fmla="*/ 0 w 277"/>
                <a:gd name="T15" fmla="*/ 0 h 978"/>
                <a:gd name="T16" fmla="*/ 0 w 277"/>
                <a:gd name="T17" fmla="*/ 0 h 978"/>
                <a:gd name="T18" fmla="*/ 0 w 277"/>
                <a:gd name="T19" fmla="*/ 0 h 978"/>
                <a:gd name="T20" fmla="*/ 0 w 277"/>
                <a:gd name="T21" fmla="*/ 0 h 978"/>
                <a:gd name="T22" fmla="*/ 0 w 277"/>
                <a:gd name="T23" fmla="*/ 0 h 978"/>
                <a:gd name="T24" fmla="*/ 0 w 277"/>
                <a:gd name="T25" fmla="*/ 0 h 978"/>
                <a:gd name="T26" fmla="*/ 0 w 277"/>
                <a:gd name="T27" fmla="*/ 0 h 978"/>
                <a:gd name="T28" fmla="*/ 0 w 277"/>
                <a:gd name="T29" fmla="*/ 0 h 978"/>
                <a:gd name="T30" fmla="*/ 0 w 277"/>
                <a:gd name="T31" fmla="*/ 0 h 978"/>
                <a:gd name="T32" fmla="*/ 0 w 277"/>
                <a:gd name="T33" fmla="*/ 0 h 978"/>
                <a:gd name="T34" fmla="*/ 0 w 277"/>
                <a:gd name="T35" fmla="*/ 0 h 978"/>
                <a:gd name="T36" fmla="*/ 0 w 277"/>
                <a:gd name="T37" fmla="*/ 0 h 978"/>
                <a:gd name="T38" fmla="*/ 0 w 277"/>
                <a:gd name="T39" fmla="*/ 0 h 978"/>
                <a:gd name="T40" fmla="*/ 0 w 277"/>
                <a:gd name="T41" fmla="*/ 0 h 978"/>
                <a:gd name="T42" fmla="*/ 0 w 277"/>
                <a:gd name="T43" fmla="*/ 0 h 978"/>
                <a:gd name="T44" fmla="*/ 0 w 277"/>
                <a:gd name="T45" fmla="*/ 0 h 978"/>
                <a:gd name="T46" fmla="*/ 0 w 277"/>
                <a:gd name="T47" fmla="*/ 0 h 978"/>
                <a:gd name="T48" fmla="*/ 0 w 277"/>
                <a:gd name="T49" fmla="*/ 0 h 978"/>
                <a:gd name="T50" fmla="*/ 0 w 277"/>
                <a:gd name="T51" fmla="*/ 0 h 978"/>
                <a:gd name="T52" fmla="*/ 0 w 277"/>
                <a:gd name="T53" fmla="*/ 0 h 978"/>
                <a:gd name="T54" fmla="*/ 0 w 277"/>
                <a:gd name="T55" fmla="*/ 0 h 978"/>
                <a:gd name="T56" fmla="*/ 0 w 277"/>
                <a:gd name="T57" fmla="*/ 0 h 978"/>
                <a:gd name="T58" fmla="*/ 0 w 277"/>
                <a:gd name="T59" fmla="*/ 0 h 978"/>
                <a:gd name="T60" fmla="*/ 0 w 277"/>
                <a:gd name="T61" fmla="*/ 0 h 978"/>
                <a:gd name="T62" fmla="*/ 0 w 277"/>
                <a:gd name="T63" fmla="*/ 0 h 978"/>
                <a:gd name="T64" fmla="*/ 0 w 277"/>
                <a:gd name="T65" fmla="*/ 0 h 978"/>
                <a:gd name="T66" fmla="*/ 0 w 277"/>
                <a:gd name="T67" fmla="*/ 0 h 978"/>
                <a:gd name="T68" fmla="*/ 0 w 277"/>
                <a:gd name="T69" fmla="*/ 0 h 978"/>
                <a:gd name="T70" fmla="*/ 0 w 277"/>
                <a:gd name="T71" fmla="*/ 0 h 978"/>
                <a:gd name="T72" fmla="*/ 0 w 277"/>
                <a:gd name="T73" fmla="*/ 0 h 978"/>
                <a:gd name="T74" fmla="*/ 0 w 277"/>
                <a:gd name="T75" fmla="*/ 0 h 978"/>
                <a:gd name="T76" fmla="*/ 0 w 277"/>
                <a:gd name="T77" fmla="*/ 0 h 978"/>
                <a:gd name="T78" fmla="*/ 0 w 277"/>
                <a:gd name="T79" fmla="*/ 0 h 978"/>
                <a:gd name="T80" fmla="*/ 0 w 277"/>
                <a:gd name="T81" fmla="*/ 0 h 978"/>
                <a:gd name="T82" fmla="*/ 0 w 277"/>
                <a:gd name="T83" fmla="*/ 0 h 978"/>
                <a:gd name="T84" fmla="*/ 0 w 277"/>
                <a:gd name="T85" fmla="*/ 0 h 978"/>
                <a:gd name="T86" fmla="*/ 0 w 277"/>
                <a:gd name="T87" fmla="*/ 0 h 978"/>
                <a:gd name="T88" fmla="*/ 0 w 277"/>
                <a:gd name="T89" fmla="*/ 0 h 978"/>
                <a:gd name="T90" fmla="*/ 0 w 277"/>
                <a:gd name="T91" fmla="*/ 0 h 978"/>
                <a:gd name="T92" fmla="*/ 0 w 277"/>
                <a:gd name="T93" fmla="*/ 0 h 978"/>
                <a:gd name="T94" fmla="*/ 0 w 277"/>
                <a:gd name="T95" fmla="*/ 0 h 978"/>
                <a:gd name="T96" fmla="*/ 0 w 277"/>
                <a:gd name="T97" fmla="*/ 0 h 978"/>
                <a:gd name="T98" fmla="*/ 0 w 277"/>
                <a:gd name="T99" fmla="*/ 0 h 978"/>
                <a:gd name="T100" fmla="*/ 0 w 277"/>
                <a:gd name="T101" fmla="*/ 0 h 978"/>
                <a:gd name="T102" fmla="*/ 0 w 277"/>
                <a:gd name="T103" fmla="*/ 0 h 978"/>
                <a:gd name="T104" fmla="*/ 0 w 277"/>
                <a:gd name="T105" fmla="*/ 0 h 978"/>
                <a:gd name="T106" fmla="*/ 0 w 277"/>
                <a:gd name="T107" fmla="*/ 0 h 978"/>
                <a:gd name="T108" fmla="*/ 0 w 277"/>
                <a:gd name="T109" fmla="*/ 0 h 978"/>
                <a:gd name="T110" fmla="*/ 0 w 277"/>
                <a:gd name="T111" fmla="*/ 0 h 978"/>
                <a:gd name="T112" fmla="*/ 0 w 277"/>
                <a:gd name="T113" fmla="*/ 0 h 978"/>
                <a:gd name="T114" fmla="*/ 0 w 277"/>
                <a:gd name="T115" fmla="*/ 0 h 978"/>
                <a:gd name="T116" fmla="*/ 0 w 277"/>
                <a:gd name="T117" fmla="*/ 0 h 978"/>
                <a:gd name="T118" fmla="*/ 0 w 277"/>
                <a:gd name="T119" fmla="*/ 0 h 978"/>
                <a:gd name="T120" fmla="*/ 0 w 277"/>
                <a:gd name="T121" fmla="*/ 0 h 97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77"/>
                <a:gd name="T184" fmla="*/ 0 h 978"/>
                <a:gd name="T185" fmla="*/ 277 w 277"/>
                <a:gd name="T186" fmla="*/ 978 h 97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77" h="978">
                  <a:moveTo>
                    <a:pt x="277" y="930"/>
                  </a:moveTo>
                  <a:lnTo>
                    <a:pt x="277" y="930"/>
                  </a:lnTo>
                  <a:lnTo>
                    <a:pt x="277" y="931"/>
                  </a:lnTo>
                  <a:lnTo>
                    <a:pt x="276" y="931"/>
                  </a:lnTo>
                  <a:lnTo>
                    <a:pt x="276" y="933"/>
                  </a:lnTo>
                  <a:lnTo>
                    <a:pt x="276" y="934"/>
                  </a:lnTo>
                  <a:lnTo>
                    <a:pt x="276" y="935"/>
                  </a:lnTo>
                  <a:lnTo>
                    <a:pt x="276" y="936"/>
                  </a:lnTo>
                  <a:lnTo>
                    <a:pt x="143" y="977"/>
                  </a:lnTo>
                  <a:lnTo>
                    <a:pt x="142" y="978"/>
                  </a:lnTo>
                  <a:lnTo>
                    <a:pt x="141" y="978"/>
                  </a:lnTo>
                  <a:lnTo>
                    <a:pt x="140" y="978"/>
                  </a:lnTo>
                  <a:lnTo>
                    <a:pt x="139" y="978"/>
                  </a:lnTo>
                  <a:lnTo>
                    <a:pt x="138" y="978"/>
                  </a:lnTo>
                  <a:lnTo>
                    <a:pt x="137" y="978"/>
                  </a:lnTo>
                  <a:lnTo>
                    <a:pt x="33" y="950"/>
                  </a:lnTo>
                  <a:lnTo>
                    <a:pt x="28" y="941"/>
                  </a:lnTo>
                  <a:lnTo>
                    <a:pt x="24" y="933"/>
                  </a:lnTo>
                  <a:lnTo>
                    <a:pt x="22" y="922"/>
                  </a:lnTo>
                  <a:lnTo>
                    <a:pt x="20" y="912"/>
                  </a:lnTo>
                  <a:lnTo>
                    <a:pt x="18" y="903"/>
                  </a:lnTo>
                  <a:lnTo>
                    <a:pt x="16" y="892"/>
                  </a:lnTo>
                  <a:lnTo>
                    <a:pt x="14" y="882"/>
                  </a:lnTo>
                  <a:lnTo>
                    <a:pt x="11" y="873"/>
                  </a:lnTo>
                  <a:lnTo>
                    <a:pt x="8" y="860"/>
                  </a:lnTo>
                  <a:lnTo>
                    <a:pt x="6" y="847"/>
                  </a:lnTo>
                  <a:lnTo>
                    <a:pt x="5" y="834"/>
                  </a:lnTo>
                  <a:lnTo>
                    <a:pt x="3" y="820"/>
                  </a:lnTo>
                  <a:lnTo>
                    <a:pt x="2" y="807"/>
                  </a:lnTo>
                  <a:lnTo>
                    <a:pt x="1" y="794"/>
                  </a:lnTo>
                  <a:lnTo>
                    <a:pt x="1" y="782"/>
                  </a:lnTo>
                  <a:lnTo>
                    <a:pt x="0" y="769"/>
                  </a:lnTo>
                  <a:lnTo>
                    <a:pt x="4" y="421"/>
                  </a:lnTo>
                  <a:lnTo>
                    <a:pt x="5" y="405"/>
                  </a:lnTo>
                  <a:lnTo>
                    <a:pt x="5" y="391"/>
                  </a:lnTo>
                  <a:lnTo>
                    <a:pt x="6" y="375"/>
                  </a:lnTo>
                  <a:lnTo>
                    <a:pt x="7" y="360"/>
                  </a:lnTo>
                  <a:lnTo>
                    <a:pt x="7" y="344"/>
                  </a:lnTo>
                  <a:lnTo>
                    <a:pt x="8" y="329"/>
                  </a:lnTo>
                  <a:lnTo>
                    <a:pt x="8" y="312"/>
                  </a:lnTo>
                  <a:lnTo>
                    <a:pt x="10" y="294"/>
                  </a:lnTo>
                  <a:lnTo>
                    <a:pt x="12" y="258"/>
                  </a:lnTo>
                  <a:lnTo>
                    <a:pt x="14" y="223"/>
                  </a:lnTo>
                  <a:lnTo>
                    <a:pt x="14" y="186"/>
                  </a:lnTo>
                  <a:lnTo>
                    <a:pt x="14" y="149"/>
                  </a:lnTo>
                  <a:lnTo>
                    <a:pt x="14" y="110"/>
                  </a:lnTo>
                  <a:lnTo>
                    <a:pt x="15" y="73"/>
                  </a:lnTo>
                  <a:lnTo>
                    <a:pt x="16" y="37"/>
                  </a:lnTo>
                  <a:lnTo>
                    <a:pt x="18" y="0"/>
                  </a:lnTo>
                  <a:lnTo>
                    <a:pt x="277" y="930"/>
                  </a:lnTo>
                  <a:close/>
                </a:path>
              </a:pathLst>
            </a:custGeom>
            <a:solidFill>
              <a:srgbClr val="76AC7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0" name="Freeform 148"/>
            <p:cNvSpPr>
              <a:spLocks/>
            </p:cNvSpPr>
            <p:nvPr/>
          </p:nvSpPr>
          <p:spPr bwMode="auto">
            <a:xfrm>
              <a:off x="4382" y="3894"/>
              <a:ext cx="47" cy="201"/>
            </a:xfrm>
            <a:custGeom>
              <a:avLst/>
              <a:gdLst>
                <a:gd name="T0" fmla="*/ 0 w 279"/>
                <a:gd name="T1" fmla="*/ 0 h 1209"/>
                <a:gd name="T2" fmla="*/ 0 w 279"/>
                <a:gd name="T3" fmla="*/ 0 h 1209"/>
                <a:gd name="T4" fmla="*/ 0 w 279"/>
                <a:gd name="T5" fmla="*/ 0 h 1209"/>
                <a:gd name="T6" fmla="*/ 0 w 279"/>
                <a:gd name="T7" fmla="*/ 0 h 1209"/>
                <a:gd name="T8" fmla="*/ 0 w 279"/>
                <a:gd name="T9" fmla="*/ 0 h 1209"/>
                <a:gd name="T10" fmla="*/ 0 w 279"/>
                <a:gd name="T11" fmla="*/ 0 h 1209"/>
                <a:gd name="T12" fmla="*/ 0 w 279"/>
                <a:gd name="T13" fmla="*/ 0 h 1209"/>
                <a:gd name="T14" fmla="*/ 0 w 279"/>
                <a:gd name="T15" fmla="*/ 0 h 1209"/>
                <a:gd name="T16" fmla="*/ 0 w 279"/>
                <a:gd name="T17" fmla="*/ 0 h 1209"/>
                <a:gd name="T18" fmla="*/ 0 w 279"/>
                <a:gd name="T19" fmla="*/ 0 h 1209"/>
                <a:gd name="T20" fmla="*/ 0 w 279"/>
                <a:gd name="T21" fmla="*/ 0 h 1209"/>
                <a:gd name="T22" fmla="*/ 0 w 279"/>
                <a:gd name="T23" fmla="*/ 0 h 12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9"/>
                <a:gd name="T37" fmla="*/ 0 h 1209"/>
                <a:gd name="T38" fmla="*/ 279 w 279"/>
                <a:gd name="T39" fmla="*/ 1209 h 120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9" h="1209">
                  <a:moveTo>
                    <a:pt x="60" y="11"/>
                  </a:moveTo>
                  <a:lnTo>
                    <a:pt x="160" y="0"/>
                  </a:lnTo>
                  <a:lnTo>
                    <a:pt x="260" y="33"/>
                  </a:lnTo>
                  <a:lnTo>
                    <a:pt x="279" y="152"/>
                  </a:lnTo>
                  <a:lnTo>
                    <a:pt x="260" y="917"/>
                  </a:lnTo>
                  <a:lnTo>
                    <a:pt x="230" y="1047"/>
                  </a:lnTo>
                  <a:lnTo>
                    <a:pt x="180" y="1133"/>
                  </a:lnTo>
                  <a:lnTo>
                    <a:pt x="120" y="1197"/>
                  </a:lnTo>
                  <a:lnTo>
                    <a:pt x="0" y="1209"/>
                  </a:lnTo>
                  <a:lnTo>
                    <a:pt x="0" y="583"/>
                  </a:lnTo>
                  <a:lnTo>
                    <a:pt x="50" y="52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F3F3F3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1" name="Freeform 149"/>
            <p:cNvSpPr>
              <a:spLocks/>
            </p:cNvSpPr>
            <p:nvPr/>
          </p:nvSpPr>
          <p:spPr bwMode="auto">
            <a:xfrm>
              <a:off x="4382" y="3894"/>
              <a:ext cx="47" cy="201"/>
            </a:xfrm>
            <a:custGeom>
              <a:avLst/>
              <a:gdLst>
                <a:gd name="T0" fmla="*/ 0 w 279"/>
                <a:gd name="T1" fmla="*/ 0 h 1209"/>
                <a:gd name="T2" fmla="*/ 0 w 279"/>
                <a:gd name="T3" fmla="*/ 0 h 1209"/>
                <a:gd name="T4" fmla="*/ 0 w 279"/>
                <a:gd name="T5" fmla="*/ 0 h 1209"/>
                <a:gd name="T6" fmla="*/ 0 w 279"/>
                <a:gd name="T7" fmla="*/ 0 h 1209"/>
                <a:gd name="T8" fmla="*/ 0 w 279"/>
                <a:gd name="T9" fmla="*/ 0 h 1209"/>
                <a:gd name="T10" fmla="*/ 0 w 279"/>
                <a:gd name="T11" fmla="*/ 0 h 1209"/>
                <a:gd name="T12" fmla="*/ 0 w 279"/>
                <a:gd name="T13" fmla="*/ 0 h 1209"/>
                <a:gd name="T14" fmla="*/ 0 w 279"/>
                <a:gd name="T15" fmla="*/ 0 h 1209"/>
                <a:gd name="T16" fmla="*/ 0 w 279"/>
                <a:gd name="T17" fmla="*/ 0 h 1209"/>
                <a:gd name="T18" fmla="*/ 0 w 279"/>
                <a:gd name="T19" fmla="*/ 0 h 1209"/>
                <a:gd name="T20" fmla="*/ 0 w 279"/>
                <a:gd name="T21" fmla="*/ 0 h 1209"/>
                <a:gd name="T22" fmla="*/ 0 w 279"/>
                <a:gd name="T23" fmla="*/ 0 h 12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9"/>
                <a:gd name="T37" fmla="*/ 0 h 1209"/>
                <a:gd name="T38" fmla="*/ 279 w 279"/>
                <a:gd name="T39" fmla="*/ 1209 h 120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9" h="1209">
                  <a:moveTo>
                    <a:pt x="60" y="11"/>
                  </a:moveTo>
                  <a:lnTo>
                    <a:pt x="160" y="0"/>
                  </a:lnTo>
                  <a:lnTo>
                    <a:pt x="260" y="33"/>
                  </a:lnTo>
                  <a:lnTo>
                    <a:pt x="279" y="152"/>
                  </a:lnTo>
                  <a:lnTo>
                    <a:pt x="260" y="917"/>
                  </a:lnTo>
                  <a:lnTo>
                    <a:pt x="230" y="1047"/>
                  </a:lnTo>
                  <a:lnTo>
                    <a:pt x="180" y="1133"/>
                  </a:lnTo>
                  <a:lnTo>
                    <a:pt x="120" y="1197"/>
                  </a:lnTo>
                  <a:lnTo>
                    <a:pt x="0" y="1209"/>
                  </a:lnTo>
                  <a:lnTo>
                    <a:pt x="0" y="583"/>
                  </a:lnTo>
                  <a:lnTo>
                    <a:pt x="50" y="52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2" name="Freeform 150"/>
            <p:cNvSpPr>
              <a:spLocks/>
            </p:cNvSpPr>
            <p:nvPr/>
          </p:nvSpPr>
          <p:spPr bwMode="auto">
            <a:xfrm>
              <a:off x="4386" y="3909"/>
              <a:ext cx="6" cy="82"/>
            </a:xfrm>
            <a:custGeom>
              <a:avLst/>
              <a:gdLst>
                <a:gd name="T0" fmla="*/ 0 w 40"/>
                <a:gd name="T1" fmla="*/ 0 h 488"/>
                <a:gd name="T2" fmla="*/ 0 w 40"/>
                <a:gd name="T3" fmla="*/ 0 h 488"/>
                <a:gd name="T4" fmla="*/ 0 w 40"/>
                <a:gd name="T5" fmla="*/ 0 h 488"/>
                <a:gd name="T6" fmla="*/ 0 w 40"/>
                <a:gd name="T7" fmla="*/ 0 h 488"/>
                <a:gd name="T8" fmla="*/ 0 w 40"/>
                <a:gd name="T9" fmla="*/ 0 h 488"/>
                <a:gd name="T10" fmla="*/ 0 w 40"/>
                <a:gd name="T11" fmla="*/ 0 h 488"/>
                <a:gd name="T12" fmla="*/ 0 w 40"/>
                <a:gd name="T13" fmla="*/ 0 h 488"/>
                <a:gd name="T14" fmla="*/ 0 w 40"/>
                <a:gd name="T15" fmla="*/ 0 h 488"/>
                <a:gd name="T16" fmla="*/ 0 w 40"/>
                <a:gd name="T17" fmla="*/ 0 h 488"/>
                <a:gd name="T18" fmla="*/ 0 w 40"/>
                <a:gd name="T19" fmla="*/ 0 h 488"/>
                <a:gd name="T20" fmla="*/ 0 w 40"/>
                <a:gd name="T21" fmla="*/ 0 h 488"/>
                <a:gd name="T22" fmla="*/ 0 w 40"/>
                <a:gd name="T23" fmla="*/ 0 h 488"/>
                <a:gd name="T24" fmla="*/ 0 w 40"/>
                <a:gd name="T25" fmla="*/ 0 h 488"/>
                <a:gd name="T26" fmla="*/ 0 w 40"/>
                <a:gd name="T27" fmla="*/ 0 h 488"/>
                <a:gd name="T28" fmla="*/ 0 w 40"/>
                <a:gd name="T29" fmla="*/ 0 h 488"/>
                <a:gd name="T30" fmla="*/ 0 w 40"/>
                <a:gd name="T31" fmla="*/ 0 h 488"/>
                <a:gd name="T32" fmla="*/ 0 w 40"/>
                <a:gd name="T33" fmla="*/ 0 h 488"/>
                <a:gd name="T34" fmla="*/ 0 w 40"/>
                <a:gd name="T35" fmla="*/ 0 h 488"/>
                <a:gd name="T36" fmla="*/ 0 w 40"/>
                <a:gd name="T37" fmla="*/ 0 h 488"/>
                <a:gd name="T38" fmla="*/ 0 w 40"/>
                <a:gd name="T39" fmla="*/ 0 h 488"/>
                <a:gd name="T40" fmla="*/ 0 w 40"/>
                <a:gd name="T41" fmla="*/ 0 h 488"/>
                <a:gd name="T42" fmla="*/ 0 w 40"/>
                <a:gd name="T43" fmla="*/ 0 h 488"/>
                <a:gd name="T44" fmla="*/ 0 w 40"/>
                <a:gd name="T45" fmla="*/ 0 h 488"/>
                <a:gd name="T46" fmla="*/ 0 w 40"/>
                <a:gd name="T47" fmla="*/ 0 h 488"/>
                <a:gd name="T48" fmla="*/ 0 w 40"/>
                <a:gd name="T49" fmla="*/ 0 h 488"/>
                <a:gd name="T50" fmla="*/ 0 w 40"/>
                <a:gd name="T51" fmla="*/ 0 h 488"/>
                <a:gd name="T52" fmla="*/ 0 w 40"/>
                <a:gd name="T53" fmla="*/ 0 h 488"/>
                <a:gd name="T54" fmla="*/ 0 w 40"/>
                <a:gd name="T55" fmla="*/ 0 h 488"/>
                <a:gd name="T56" fmla="*/ 0 w 40"/>
                <a:gd name="T57" fmla="*/ 0 h 488"/>
                <a:gd name="T58" fmla="*/ 0 w 40"/>
                <a:gd name="T59" fmla="*/ 0 h 488"/>
                <a:gd name="T60" fmla="*/ 0 w 40"/>
                <a:gd name="T61" fmla="*/ 0 h 488"/>
                <a:gd name="T62" fmla="*/ 0 w 40"/>
                <a:gd name="T63" fmla="*/ 0 h 488"/>
                <a:gd name="T64" fmla="*/ 0 w 40"/>
                <a:gd name="T65" fmla="*/ 0 h 488"/>
                <a:gd name="T66" fmla="*/ 0 w 40"/>
                <a:gd name="T67" fmla="*/ 0 h 488"/>
                <a:gd name="T68" fmla="*/ 0 w 40"/>
                <a:gd name="T69" fmla="*/ 0 h 488"/>
                <a:gd name="T70" fmla="*/ 0 w 40"/>
                <a:gd name="T71" fmla="*/ 0 h 488"/>
                <a:gd name="T72" fmla="*/ 0 w 40"/>
                <a:gd name="T73" fmla="*/ 0 h 488"/>
                <a:gd name="T74" fmla="*/ 0 w 40"/>
                <a:gd name="T75" fmla="*/ 0 h 488"/>
                <a:gd name="T76" fmla="*/ 0 w 40"/>
                <a:gd name="T77" fmla="*/ 0 h 488"/>
                <a:gd name="T78" fmla="*/ 0 w 40"/>
                <a:gd name="T79" fmla="*/ 0 h 488"/>
                <a:gd name="T80" fmla="*/ 0 w 40"/>
                <a:gd name="T81" fmla="*/ 0 h 488"/>
                <a:gd name="T82" fmla="*/ 0 w 40"/>
                <a:gd name="T83" fmla="*/ 0 h 488"/>
                <a:gd name="T84" fmla="*/ 0 w 40"/>
                <a:gd name="T85" fmla="*/ 0 h 488"/>
                <a:gd name="T86" fmla="*/ 0 w 40"/>
                <a:gd name="T87" fmla="*/ 0 h 488"/>
                <a:gd name="T88" fmla="*/ 0 w 40"/>
                <a:gd name="T89" fmla="*/ 0 h 488"/>
                <a:gd name="T90" fmla="*/ 0 w 40"/>
                <a:gd name="T91" fmla="*/ 0 h 488"/>
                <a:gd name="T92" fmla="*/ 0 w 40"/>
                <a:gd name="T93" fmla="*/ 0 h 488"/>
                <a:gd name="T94" fmla="*/ 0 w 40"/>
                <a:gd name="T95" fmla="*/ 0 h 488"/>
                <a:gd name="T96" fmla="*/ 0 w 40"/>
                <a:gd name="T97" fmla="*/ 0 h 488"/>
                <a:gd name="T98" fmla="*/ 0 w 40"/>
                <a:gd name="T99" fmla="*/ 0 h 488"/>
                <a:gd name="T100" fmla="*/ 0 w 40"/>
                <a:gd name="T101" fmla="*/ 0 h 4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0"/>
                <a:gd name="T154" fmla="*/ 0 h 488"/>
                <a:gd name="T155" fmla="*/ 40 w 40"/>
                <a:gd name="T156" fmla="*/ 488 h 48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0" h="488">
                  <a:moveTo>
                    <a:pt x="37" y="0"/>
                  </a:moveTo>
                  <a:lnTo>
                    <a:pt x="38" y="12"/>
                  </a:lnTo>
                  <a:lnTo>
                    <a:pt x="39" y="23"/>
                  </a:lnTo>
                  <a:lnTo>
                    <a:pt x="40" y="35"/>
                  </a:lnTo>
                  <a:lnTo>
                    <a:pt x="40" y="47"/>
                  </a:lnTo>
                  <a:lnTo>
                    <a:pt x="40" y="57"/>
                  </a:lnTo>
                  <a:lnTo>
                    <a:pt x="39" y="69"/>
                  </a:lnTo>
                  <a:lnTo>
                    <a:pt x="38" y="80"/>
                  </a:lnTo>
                  <a:lnTo>
                    <a:pt x="36" y="92"/>
                  </a:lnTo>
                  <a:lnTo>
                    <a:pt x="36" y="112"/>
                  </a:lnTo>
                  <a:lnTo>
                    <a:pt x="37" y="133"/>
                  </a:lnTo>
                  <a:lnTo>
                    <a:pt x="38" y="153"/>
                  </a:lnTo>
                  <a:lnTo>
                    <a:pt x="39" y="173"/>
                  </a:lnTo>
                  <a:lnTo>
                    <a:pt x="40" y="192"/>
                  </a:lnTo>
                  <a:lnTo>
                    <a:pt x="40" y="213"/>
                  </a:lnTo>
                  <a:lnTo>
                    <a:pt x="38" y="233"/>
                  </a:lnTo>
                  <a:lnTo>
                    <a:pt x="33" y="252"/>
                  </a:lnTo>
                  <a:lnTo>
                    <a:pt x="34" y="273"/>
                  </a:lnTo>
                  <a:lnTo>
                    <a:pt x="34" y="294"/>
                  </a:lnTo>
                  <a:lnTo>
                    <a:pt x="36" y="315"/>
                  </a:lnTo>
                  <a:lnTo>
                    <a:pt x="37" y="335"/>
                  </a:lnTo>
                  <a:lnTo>
                    <a:pt x="38" y="356"/>
                  </a:lnTo>
                  <a:lnTo>
                    <a:pt x="38" y="376"/>
                  </a:lnTo>
                  <a:lnTo>
                    <a:pt x="37" y="398"/>
                  </a:lnTo>
                  <a:lnTo>
                    <a:pt x="33" y="418"/>
                  </a:lnTo>
                  <a:lnTo>
                    <a:pt x="32" y="421"/>
                  </a:lnTo>
                  <a:lnTo>
                    <a:pt x="32" y="425"/>
                  </a:lnTo>
                  <a:lnTo>
                    <a:pt x="32" y="429"/>
                  </a:lnTo>
                  <a:lnTo>
                    <a:pt x="32" y="431"/>
                  </a:lnTo>
                  <a:lnTo>
                    <a:pt x="32" y="435"/>
                  </a:lnTo>
                  <a:lnTo>
                    <a:pt x="32" y="438"/>
                  </a:lnTo>
                  <a:lnTo>
                    <a:pt x="31" y="440"/>
                  </a:lnTo>
                  <a:lnTo>
                    <a:pt x="30" y="444"/>
                  </a:lnTo>
                  <a:lnTo>
                    <a:pt x="27" y="450"/>
                  </a:lnTo>
                  <a:lnTo>
                    <a:pt x="24" y="457"/>
                  </a:lnTo>
                  <a:lnTo>
                    <a:pt x="21" y="463"/>
                  </a:lnTo>
                  <a:lnTo>
                    <a:pt x="18" y="469"/>
                  </a:lnTo>
                  <a:lnTo>
                    <a:pt x="15" y="475"/>
                  </a:lnTo>
                  <a:lnTo>
                    <a:pt x="11" y="480"/>
                  </a:lnTo>
                  <a:lnTo>
                    <a:pt x="6" y="485"/>
                  </a:lnTo>
                  <a:lnTo>
                    <a:pt x="0" y="488"/>
                  </a:lnTo>
                  <a:lnTo>
                    <a:pt x="0" y="486"/>
                  </a:lnTo>
                  <a:lnTo>
                    <a:pt x="0" y="483"/>
                  </a:lnTo>
                  <a:lnTo>
                    <a:pt x="0" y="480"/>
                  </a:lnTo>
                  <a:lnTo>
                    <a:pt x="1" y="477"/>
                  </a:lnTo>
                  <a:lnTo>
                    <a:pt x="1" y="475"/>
                  </a:lnTo>
                  <a:lnTo>
                    <a:pt x="1" y="472"/>
                  </a:lnTo>
                  <a:lnTo>
                    <a:pt x="1" y="469"/>
                  </a:lnTo>
                  <a:lnTo>
                    <a:pt x="1" y="467"/>
                  </a:lnTo>
                  <a:lnTo>
                    <a:pt x="28" y="437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9592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3" name="Freeform 151"/>
            <p:cNvSpPr>
              <a:spLocks/>
            </p:cNvSpPr>
            <p:nvPr/>
          </p:nvSpPr>
          <p:spPr bwMode="auto">
            <a:xfrm>
              <a:off x="4394" y="3895"/>
              <a:ext cx="1" cy="1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w 5"/>
                <a:gd name="T9" fmla="*/ 0 h 1"/>
                <a:gd name="T10" fmla="*/ 0 w 5"/>
                <a:gd name="T11" fmla="*/ 0 h 1"/>
                <a:gd name="T12" fmla="*/ 0 w 5"/>
                <a:gd name="T13" fmla="*/ 0 h 1"/>
                <a:gd name="T14" fmla="*/ 0 w 5"/>
                <a:gd name="T15" fmla="*/ 0 h 1"/>
                <a:gd name="T16" fmla="*/ 0 w 5"/>
                <a:gd name="T17" fmla="*/ 0 h 1"/>
                <a:gd name="T18" fmla="*/ 0 w 5"/>
                <a:gd name="T19" fmla="*/ 0 h 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"/>
                <a:gd name="T32" fmla="*/ 5 w 5"/>
                <a:gd name="T33" fmla="*/ 1 h 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">
                  <a:moveTo>
                    <a:pt x="5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6AC7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4" name="Freeform 152"/>
            <p:cNvSpPr>
              <a:spLocks noEditPoints="1"/>
            </p:cNvSpPr>
            <p:nvPr/>
          </p:nvSpPr>
          <p:spPr bwMode="auto">
            <a:xfrm>
              <a:off x="4382" y="3989"/>
              <a:ext cx="2" cy="93"/>
            </a:xfrm>
            <a:custGeom>
              <a:avLst/>
              <a:gdLst>
                <a:gd name="T0" fmla="*/ 0 w 11"/>
                <a:gd name="T1" fmla="*/ 0 h 555"/>
                <a:gd name="T2" fmla="*/ 0 w 11"/>
                <a:gd name="T3" fmla="*/ 0 h 555"/>
                <a:gd name="T4" fmla="*/ 0 w 11"/>
                <a:gd name="T5" fmla="*/ 0 h 555"/>
                <a:gd name="T6" fmla="*/ 0 w 11"/>
                <a:gd name="T7" fmla="*/ 0 h 555"/>
                <a:gd name="T8" fmla="*/ 0 w 11"/>
                <a:gd name="T9" fmla="*/ 0 h 555"/>
                <a:gd name="T10" fmla="*/ 0 w 11"/>
                <a:gd name="T11" fmla="*/ 0 h 555"/>
                <a:gd name="T12" fmla="*/ 0 w 11"/>
                <a:gd name="T13" fmla="*/ 0 h 555"/>
                <a:gd name="T14" fmla="*/ 0 w 11"/>
                <a:gd name="T15" fmla="*/ 0 h 555"/>
                <a:gd name="T16" fmla="*/ 0 w 11"/>
                <a:gd name="T17" fmla="*/ 0 h 555"/>
                <a:gd name="T18" fmla="*/ 0 w 11"/>
                <a:gd name="T19" fmla="*/ 0 h 555"/>
                <a:gd name="T20" fmla="*/ 0 w 11"/>
                <a:gd name="T21" fmla="*/ 0 h 555"/>
                <a:gd name="T22" fmla="*/ 0 w 11"/>
                <a:gd name="T23" fmla="*/ 0 h 555"/>
                <a:gd name="T24" fmla="*/ 0 w 11"/>
                <a:gd name="T25" fmla="*/ 0 h 555"/>
                <a:gd name="T26" fmla="*/ 0 w 11"/>
                <a:gd name="T27" fmla="*/ 0 h 555"/>
                <a:gd name="T28" fmla="*/ 0 w 11"/>
                <a:gd name="T29" fmla="*/ 0 h 555"/>
                <a:gd name="T30" fmla="*/ 0 w 11"/>
                <a:gd name="T31" fmla="*/ 0 h 555"/>
                <a:gd name="T32" fmla="*/ 0 w 11"/>
                <a:gd name="T33" fmla="*/ 0 h 555"/>
                <a:gd name="T34" fmla="*/ 0 w 11"/>
                <a:gd name="T35" fmla="*/ 0 h 555"/>
                <a:gd name="T36" fmla="*/ 0 w 11"/>
                <a:gd name="T37" fmla="*/ 0 h 555"/>
                <a:gd name="T38" fmla="*/ 0 w 11"/>
                <a:gd name="T39" fmla="*/ 0 h 555"/>
                <a:gd name="T40" fmla="*/ 0 w 11"/>
                <a:gd name="T41" fmla="*/ 0 h 555"/>
                <a:gd name="T42" fmla="*/ 0 w 11"/>
                <a:gd name="T43" fmla="*/ 0 h 555"/>
                <a:gd name="T44" fmla="*/ 0 w 11"/>
                <a:gd name="T45" fmla="*/ 0 h 555"/>
                <a:gd name="T46" fmla="*/ 0 w 11"/>
                <a:gd name="T47" fmla="*/ 0 h 555"/>
                <a:gd name="T48" fmla="*/ 0 w 11"/>
                <a:gd name="T49" fmla="*/ 0 h 555"/>
                <a:gd name="T50" fmla="*/ 0 w 11"/>
                <a:gd name="T51" fmla="*/ 0 h 555"/>
                <a:gd name="T52" fmla="*/ 0 w 11"/>
                <a:gd name="T53" fmla="*/ 0 h 555"/>
                <a:gd name="T54" fmla="*/ 0 w 11"/>
                <a:gd name="T55" fmla="*/ 0 h 555"/>
                <a:gd name="T56" fmla="*/ 0 w 11"/>
                <a:gd name="T57" fmla="*/ 0 h 5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"/>
                <a:gd name="T88" fmla="*/ 0 h 555"/>
                <a:gd name="T89" fmla="*/ 11 w 11"/>
                <a:gd name="T90" fmla="*/ 555 h 55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" h="555">
                  <a:moveTo>
                    <a:pt x="11" y="0"/>
                  </a:moveTo>
                  <a:lnTo>
                    <a:pt x="10" y="1"/>
                  </a:lnTo>
                  <a:lnTo>
                    <a:pt x="10" y="3"/>
                  </a:lnTo>
                  <a:lnTo>
                    <a:pt x="10" y="5"/>
                  </a:lnTo>
                  <a:lnTo>
                    <a:pt x="9" y="6"/>
                  </a:lnTo>
                  <a:lnTo>
                    <a:pt x="9" y="8"/>
                  </a:lnTo>
                  <a:lnTo>
                    <a:pt x="8" y="9"/>
                  </a:lnTo>
                  <a:lnTo>
                    <a:pt x="7" y="11"/>
                  </a:lnTo>
                  <a:lnTo>
                    <a:pt x="7" y="12"/>
                  </a:lnTo>
                  <a:lnTo>
                    <a:pt x="6" y="46"/>
                  </a:lnTo>
                  <a:lnTo>
                    <a:pt x="5" y="82"/>
                  </a:lnTo>
                  <a:lnTo>
                    <a:pt x="5" y="119"/>
                  </a:lnTo>
                  <a:lnTo>
                    <a:pt x="5" y="156"/>
                  </a:lnTo>
                  <a:lnTo>
                    <a:pt x="5" y="192"/>
                  </a:lnTo>
                  <a:lnTo>
                    <a:pt x="5" y="228"/>
                  </a:lnTo>
                  <a:lnTo>
                    <a:pt x="3" y="264"/>
                  </a:lnTo>
                  <a:lnTo>
                    <a:pt x="0" y="297"/>
                  </a:lnTo>
                  <a:lnTo>
                    <a:pt x="0" y="11"/>
                  </a:lnTo>
                  <a:lnTo>
                    <a:pt x="11" y="0"/>
                  </a:lnTo>
                  <a:close/>
                  <a:moveTo>
                    <a:pt x="0" y="327"/>
                  </a:moveTo>
                  <a:lnTo>
                    <a:pt x="1" y="357"/>
                  </a:lnTo>
                  <a:lnTo>
                    <a:pt x="2" y="385"/>
                  </a:lnTo>
                  <a:lnTo>
                    <a:pt x="3" y="414"/>
                  </a:lnTo>
                  <a:lnTo>
                    <a:pt x="3" y="443"/>
                  </a:lnTo>
                  <a:lnTo>
                    <a:pt x="3" y="471"/>
                  </a:lnTo>
                  <a:lnTo>
                    <a:pt x="2" y="499"/>
                  </a:lnTo>
                  <a:lnTo>
                    <a:pt x="1" y="527"/>
                  </a:lnTo>
                  <a:lnTo>
                    <a:pt x="0" y="555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8C8C5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5" name="Freeform 153"/>
            <p:cNvSpPr>
              <a:spLocks/>
            </p:cNvSpPr>
            <p:nvPr/>
          </p:nvSpPr>
          <p:spPr bwMode="auto">
            <a:xfrm>
              <a:off x="4384" y="3895"/>
              <a:ext cx="45" cy="200"/>
            </a:xfrm>
            <a:custGeom>
              <a:avLst/>
              <a:gdLst>
                <a:gd name="T0" fmla="*/ 0 w 268"/>
                <a:gd name="T1" fmla="*/ 0 h 1197"/>
                <a:gd name="T2" fmla="*/ 0 w 268"/>
                <a:gd name="T3" fmla="*/ 0 h 1197"/>
                <a:gd name="T4" fmla="*/ 0 w 268"/>
                <a:gd name="T5" fmla="*/ 0 h 1197"/>
                <a:gd name="T6" fmla="*/ 0 w 268"/>
                <a:gd name="T7" fmla="*/ 0 h 1197"/>
                <a:gd name="T8" fmla="*/ 0 w 268"/>
                <a:gd name="T9" fmla="*/ 0 h 1197"/>
                <a:gd name="T10" fmla="*/ 0 w 268"/>
                <a:gd name="T11" fmla="*/ 0 h 1197"/>
                <a:gd name="T12" fmla="*/ 0 w 268"/>
                <a:gd name="T13" fmla="*/ 0 h 1197"/>
                <a:gd name="T14" fmla="*/ 0 w 268"/>
                <a:gd name="T15" fmla="*/ 0 h 1197"/>
                <a:gd name="T16" fmla="*/ 0 w 268"/>
                <a:gd name="T17" fmla="*/ 0 h 1197"/>
                <a:gd name="T18" fmla="*/ 0 w 268"/>
                <a:gd name="T19" fmla="*/ 0 h 1197"/>
                <a:gd name="T20" fmla="*/ 0 w 268"/>
                <a:gd name="T21" fmla="*/ 0 h 1197"/>
                <a:gd name="T22" fmla="*/ 0 w 268"/>
                <a:gd name="T23" fmla="*/ 0 h 1197"/>
                <a:gd name="T24" fmla="*/ 0 w 268"/>
                <a:gd name="T25" fmla="*/ 0 h 1197"/>
                <a:gd name="T26" fmla="*/ 0 w 268"/>
                <a:gd name="T27" fmla="*/ 0 h 1197"/>
                <a:gd name="T28" fmla="*/ 0 w 268"/>
                <a:gd name="T29" fmla="*/ 0 h 1197"/>
                <a:gd name="T30" fmla="*/ 0 w 268"/>
                <a:gd name="T31" fmla="*/ 0 h 1197"/>
                <a:gd name="T32" fmla="*/ 0 w 268"/>
                <a:gd name="T33" fmla="*/ 0 h 1197"/>
                <a:gd name="T34" fmla="*/ 0 w 268"/>
                <a:gd name="T35" fmla="*/ 0 h 1197"/>
                <a:gd name="T36" fmla="*/ 0 w 268"/>
                <a:gd name="T37" fmla="*/ 0 h 1197"/>
                <a:gd name="T38" fmla="*/ 0 w 268"/>
                <a:gd name="T39" fmla="*/ 0 h 1197"/>
                <a:gd name="T40" fmla="*/ 0 w 268"/>
                <a:gd name="T41" fmla="*/ 0 h 1197"/>
                <a:gd name="T42" fmla="*/ 0 w 268"/>
                <a:gd name="T43" fmla="*/ 0 h 1197"/>
                <a:gd name="T44" fmla="*/ 0 w 268"/>
                <a:gd name="T45" fmla="*/ 0 h 1197"/>
                <a:gd name="T46" fmla="*/ 0 w 268"/>
                <a:gd name="T47" fmla="*/ 0 h 1197"/>
                <a:gd name="T48" fmla="*/ 0 w 268"/>
                <a:gd name="T49" fmla="*/ 0 h 1197"/>
                <a:gd name="T50" fmla="*/ 0 w 268"/>
                <a:gd name="T51" fmla="*/ 0 h 1197"/>
                <a:gd name="T52" fmla="*/ 0 w 268"/>
                <a:gd name="T53" fmla="*/ 0 h 1197"/>
                <a:gd name="T54" fmla="*/ 0 w 268"/>
                <a:gd name="T55" fmla="*/ 0 h 1197"/>
                <a:gd name="T56" fmla="*/ 0 w 268"/>
                <a:gd name="T57" fmla="*/ 0 h 1197"/>
                <a:gd name="T58" fmla="*/ 0 w 268"/>
                <a:gd name="T59" fmla="*/ 0 h 1197"/>
                <a:gd name="T60" fmla="*/ 0 w 268"/>
                <a:gd name="T61" fmla="*/ 0 h 1197"/>
                <a:gd name="T62" fmla="*/ 0 w 268"/>
                <a:gd name="T63" fmla="*/ 0 h 1197"/>
                <a:gd name="T64" fmla="*/ 0 w 268"/>
                <a:gd name="T65" fmla="*/ 0 h 1197"/>
                <a:gd name="T66" fmla="*/ 0 w 268"/>
                <a:gd name="T67" fmla="*/ 0 h 1197"/>
                <a:gd name="T68" fmla="*/ 0 w 268"/>
                <a:gd name="T69" fmla="*/ 0 h 1197"/>
                <a:gd name="T70" fmla="*/ 0 w 268"/>
                <a:gd name="T71" fmla="*/ 0 h 1197"/>
                <a:gd name="T72" fmla="*/ 0 w 268"/>
                <a:gd name="T73" fmla="*/ 0 h 1197"/>
                <a:gd name="T74" fmla="*/ 0 w 268"/>
                <a:gd name="T75" fmla="*/ 0 h 1197"/>
                <a:gd name="T76" fmla="*/ 0 w 268"/>
                <a:gd name="T77" fmla="*/ 0 h 1197"/>
                <a:gd name="T78" fmla="*/ 0 w 268"/>
                <a:gd name="T79" fmla="*/ 0 h 1197"/>
                <a:gd name="T80" fmla="*/ 0 w 268"/>
                <a:gd name="T81" fmla="*/ 0 h 1197"/>
                <a:gd name="T82" fmla="*/ 0 w 268"/>
                <a:gd name="T83" fmla="*/ 0 h 1197"/>
                <a:gd name="T84" fmla="*/ 0 w 268"/>
                <a:gd name="T85" fmla="*/ 0 h 1197"/>
                <a:gd name="T86" fmla="*/ 0 w 268"/>
                <a:gd name="T87" fmla="*/ 0 h 1197"/>
                <a:gd name="T88" fmla="*/ 0 w 268"/>
                <a:gd name="T89" fmla="*/ 0 h 1197"/>
                <a:gd name="T90" fmla="*/ 0 w 268"/>
                <a:gd name="T91" fmla="*/ 0 h 1197"/>
                <a:gd name="T92" fmla="*/ 0 w 268"/>
                <a:gd name="T93" fmla="*/ 0 h 1197"/>
                <a:gd name="T94" fmla="*/ 0 w 268"/>
                <a:gd name="T95" fmla="*/ 0 h 1197"/>
                <a:gd name="T96" fmla="*/ 0 w 268"/>
                <a:gd name="T97" fmla="*/ 0 h 1197"/>
                <a:gd name="T98" fmla="*/ 0 w 268"/>
                <a:gd name="T99" fmla="*/ 0 h 11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68"/>
                <a:gd name="T151" fmla="*/ 0 h 1197"/>
                <a:gd name="T152" fmla="*/ 268 w 268"/>
                <a:gd name="T153" fmla="*/ 1197 h 11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68" h="1197">
                  <a:moveTo>
                    <a:pt x="240" y="20"/>
                  </a:moveTo>
                  <a:lnTo>
                    <a:pt x="241" y="21"/>
                  </a:lnTo>
                  <a:lnTo>
                    <a:pt x="243" y="24"/>
                  </a:lnTo>
                  <a:lnTo>
                    <a:pt x="244" y="26"/>
                  </a:lnTo>
                  <a:lnTo>
                    <a:pt x="245" y="27"/>
                  </a:lnTo>
                  <a:lnTo>
                    <a:pt x="248" y="30"/>
                  </a:lnTo>
                  <a:lnTo>
                    <a:pt x="249" y="32"/>
                  </a:lnTo>
                  <a:lnTo>
                    <a:pt x="250" y="33"/>
                  </a:lnTo>
                  <a:lnTo>
                    <a:pt x="251" y="36"/>
                  </a:lnTo>
                  <a:lnTo>
                    <a:pt x="268" y="142"/>
                  </a:lnTo>
                  <a:lnTo>
                    <a:pt x="250" y="896"/>
                  </a:lnTo>
                  <a:lnTo>
                    <a:pt x="249" y="900"/>
                  </a:lnTo>
                  <a:lnTo>
                    <a:pt x="249" y="902"/>
                  </a:lnTo>
                  <a:lnTo>
                    <a:pt x="248" y="906"/>
                  </a:lnTo>
                  <a:lnTo>
                    <a:pt x="248" y="909"/>
                  </a:lnTo>
                  <a:lnTo>
                    <a:pt x="246" y="913"/>
                  </a:lnTo>
                  <a:lnTo>
                    <a:pt x="246" y="915"/>
                  </a:lnTo>
                  <a:lnTo>
                    <a:pt x="246" y="919"/>
                  </a:lnTo>
                  <a:lnTo>
                    <a:pt x="245" y="922"/>
                  </a:lnTo>
                  <a:lnTo>
                    <a:pt x="219" y="1037"/>
                  </a:lnTo>
                  <a:lnTo>
                    <a:pt x="170" y="1120"/>
                  </a:lnTo>
                  <a:lnTo>
                    <a:pt x="169" y="1123"/>
                  </a:lnTo>
                  <a:lnTo>
                    <a:pt x="167" y="1124"/>
                  </a:lnTo>
                  <a:lnTo>
                    <a:pt x="165" y="1126"/>
                  </a:lnTo>
                  <a:lnTo>
                    <a:pt x="164" y="1127"/>
                  </a:lnTo>
                  <a:lnTo>
                    <a:pt x="161" y="1130"/>
                  </a:lnTo>
                  <a:lnTo>
                    <a:pt x="160" y="1132"/>
                  </a:lnTo>
                  <a:lnTo>
                    <a:pt x="158" y="1135"/>
                  </a:lnTo>
                  <a:lnTo>
                    <a:pt x="157" y="1136"/>
                  </a:lnTo>
                  <a:lnTo>
                    <a:pt x="136" y="1158"/>
                  </a:lnTo>
                  <a:lnTo>
                    <a:pt x="135" y="1158"/>
                  </a:lnTo>
                  <a:lnTo>
                    <a:pt x="134" y="1160"/>
                  </a:lnTo>
                  <a:lnTo>
                    <a:pt x="133" y="1161"/>
                  </a:lnTo>
                  <a:lnTo>
                    <a:pt x="132" y="1161"/>
                  </a:lnTo>
                  <a:lnTo>
                    <a:pt x="130" y="1162"/>
                  </a:lnTo>
                  <a:lnTo>
                    <a:pt x="129" y="1162"/>
                  </a:lnTo>
                  <a:lnTo>
                    <a:pt x="127" y="1163"/>
                  </a:lnTo>
                  <a:lnTo>
                    <a:pt x="126" y="1163"/>
                  </a:lnTo>
                  <a:lnTo>
                    <a:pt x="121" y="1173"/>
                  </a:lnTo>
                  <a:lnTo>
                    <a:pt x="121" y="1172"/>
                  </a:lnTo>
                  <a:lnTo>
                    <a:pt x="116" y="1172"/>
                  </a:lnTo>
                  <a:lnTo>
                    <a:pt x="113" y="1173"/>
                  </a:lnTo>
                  <a:lnTo>
                    <a:pt x="108" y="1174"/>
                  </a:lnTo>
                  <a:lnTo>
                    <a:pt x="104" y="1178"/>
                  </a:lnTo>
                  <a:lnTo>
                    <a:pt x="101" y="1180"/>
                  </a:lnTo>
                  <a:lnTo>
                    <a:pt x="96" y="1182"/>
                  </a:lnTo>
                  <a:lnTo>
                    <a:pt x="92" y="1185"/>
                  </a:lnTo>
                  <a:lnTo>
                    <a:pt x="87" y="1186"/>
                  </a:lnTo>
                  <a:lnTo>
                    <a:pt x="85" y="1187"/>
                  </a:lnTo>
                  <a:lnTo>
                    <a:pt x="82" y="1187"/>
                  </a:lnTo>
                  <a:lnTo>
                    <a:pt x="80" y="1188"/>
                  </a:lnTo>
                  <a:lnTo>
                    <a:pt x="77" y="1188"/>
                  </a:lnTo>
                  <a:lnTo>
                    <a:pt x="74" y="1189"/>
                  </a:lnTo>
                  <a:lnTo>
                    <a:pt x="72" y="1189"/>
                  </a:lnTo>
                  <a:lnTo>
                    <a:pt x="70" y="1191"/>
                  </a:lnTo>
                  <a:lnTo>
                    <a:pt x="66" y="1192"/>
                  </a:lnTo>
                  <a:lnTo>
                    <a:pt x="3" y="1197"/>
                  </a:lnTo>
                  <a:lnTo>
                    <a:pt x="3" y="1194"/>
                  </a:lnTo>
                  <a:lnTo>
                    <a:pt x="2" y="1192"/>
                  </a:lnTo>
                  <a:lnTo>
                    <a:pt x="1" y="1189"/>
                  </a:lnTo>
                  <a:lnTo>
                    <a:pt x="1" y="1186"/>
                  </a:lnTo>
                  <a:lnTo>
                    <a:pt x="0" y="1184"/>
                  </a:lnTo>
                  <a:lnTo>
                    <a:pt x="1" y="1181"/>
                  </a:lnTo>
                  <a:lnTo>
                    <a:pt x="2" y="1178"/>
                  </a:lnTo>
                  <a:lnTo>
                    <a:pt x="5" y="1175"/>
                  </a:lnTo>
                  <a:lnTo>
                    <a:pt x="2" y="1172"/>
                  </a:lnTo>
                  <a:lnTo>
                    <a:pt x="1" y="1168"/>
                  </a:lnTo>
                  <a:lnTo>
                    <a:pt x="1" y="1163"/>
                  </a:lnTo>
                  <a:lnTo>
                    <a:pt x="1" y="1158"/>
                  </a:lnTo>
                  <a:lnTo>
                    <a:pt x="2" y="1154"/>
                  </a:lnTo>
                  <a:lnTo>
                    <a:pt x="2" y="1149"/>
                  </a:lnTo>
                  <a:lnTo>
                    <a:pt x="3" y="1144"/>
                  </a:lnTo>
                  <a:lnTo>
                    <a:pt x="2" y="1138"/>
                  </a:lnTo>
                  <a:lnTo>
                    <a:pt x="5" y="1075"/>
                  </a:lnTo>
                  <a:lnTo>
                    <a:pt x="6" y="1010"/>
                  </a:lnTo>
                  <a:lnTo>
                    <a:pt x="6" y="948"/>
                  </a:lnTo>
                  <a:lnTo>
                    <a:pt x="6" y="885"/>
                  </a:lnTo>
                  <a:lnTo>
                    <a:pt x="6" y="823"/>
                  </a:lnTo>
                  <a:lnTo>
                    <a:pt x="6" y="761"/>
                  </a:lnTo>
                  <a:lnTo>
                    <a:pt x="7" y="698"/>
                  </a:lnTo>
                  <a:lnTo>
                    <a:pt x="8" y="635"/>
                  </a:lnTo>
                  <a:lnTo>
                    <a:pt x="9" y="627"/>
                  </a:lnTo>
                  <a:lnTo>
                    <a:pt x="10" y="620"/>
                  </a:lnTo>
                  <a:lnTo>
                    <a:pt x="9" y="613"/>
                  </a:lnTo>
                  <a:lnTo>
                    <a:pt x="9" y="605"/>
                  </a:lnTo>
                  <a:lnTo>
                    <a:pt x="9" y="598"/>
                  </a:lnTo>
                  <a:lnTo>
                    <a:pt x="11" y="591"/>
                  </a:lnTo>
                  <a:lnTo>
                    <a:pt x="12" y="587"/>
                  </a:lnTo>
                  <a:lnTo>
                    <a:pt x="15" y="585"/>
                  </a:lnTo>
                  <a:lnTo>
                    <a:pt x="17" y="582"/>
                  </a:lnTo>
                  <a:lnTo>
                    <a:pt x="20" y="580"/>
                  </a:lnTo>
                  <a:lnTo>
                    <a:pt x="24" y="581"/>
                  </a:lnTo>
                  <a:lnTo>
                    <a:pt x="29" y="580"/>
                  </a:lnTo>
                  <a:lnTo>
                    <a:pt x="32" y="579"/>
                  </a:lnTo>
                  <a:lnTo>
                    <a:pt x="34" y="577"/>
                  </a:lnTo>
                  <a:lnTo>
                    <a:pt x="39" y="573"/>
                  </a:lnTo>
                  <a:lnTo>
                    <a:pt x="42" y="565"/>
                  </a:lnTo>
                  <a:lnTo>
                    <a:pt x="44" y="558"/>
                  </a:lnTo>
                  <a:lnTo>
                    <a:pt x="47" y="550"/>
                  </a:lnTo>
                  <a:lnTo>
                    <a:pt x="49" y="544"/>
                  </a:lnTo>
                  <a:lnTo>
                    <a:pt x="53" y="538"/>
                  </a:lnTo>
                  <a:lnTo>
                    <a:pt x="56" y="522"/>
                  </a:lnTo>
                  <a:lnTo>
                    <a:pt x="59" y="507"/>
                  </a:lnTo>
                  <a:lnTo>
                    <a:pt x="60" y="493"/>
                  </a:lnTo>
                  <a:lnTo>
                    <a:pt x="60" y="478"/>
                  </a:lnTo>
                  <a:lnTo>
                    <a:pt x="61" y="464"/>
                  </a:lnTo>
                  <a:lnTo>
                    <a:pt x="61" y="449"/>
                  </a:lnTo>
                  <a:lnTo>
                    <a:pt x="62" y="434"/>
                  </a:lnTo>
                  <a:lnTo>
                    <a:pt x="64" y="417"/>
                  </a:lnTo>
                  <a:lnTo>
                    <a:pt x="62" y="404"/>
                  </a:lnTo>
                  <a:lnTo>
                    <a:pt x="61" y="390"/>
                  </a:lnTo>
                  <a:lnTo>
                    <a:pt x="61" y="376"/>
                  </a:lnTo>
                  <a:lnTo>
                    <a:pt x="61" y="361"/>
                  </a:lnTo>
                  <a:lnTo>
                    <a:pt x="61" y="347"/>
                  </a:lnTo>
                  <a:lnTo>
                    <a:pt x="61" y="332"/>
                  </a:lnTo>
                  <a:lnTo>
                    <a:pt x="62" y="316"/>
                  </a:lnTo>
                  <a:lnTo>
                    <a:pt x="64" y="302"/>
                  </a:lnTo>
                  <a:lnTo>
                    <a:pt x="61" y="166"/>
                  </a:lnTo>
                  <a:lnTo>
                    <a:pt x="62" y="159"/>
                  </a:lnTo>
                  <a:lnTo>
                    <a:pt x="63" y="150"/>
                  </a:lnTo>
                  <a:lnTo>
                    <a:pt x="63" y="141"/>
                  </a:lnTo>
                  <a:lnTo>
                    <a:pt x="63" y="132"/>
                  </a:lnTo>
                  <a:lnTo>
                    <a:pt x="63" y="123"/>
                  </a:lnTo>
                  <a:lnTo>
                    <a:pt x="62" y="114"/>
                  </a:lnTo>
                  <a:lnTo>
                    <a:pt x="62" y="105"/>
                  </a:lnTo>
                  <a:lnTo>
                    <a:pt x="63" y="95"/>
                  </a:lnTo>
                  <a:lnTo>
                    <a:pt x="61" y="86"/>
                  </a:lnTo>
                  <a:lnTo>
                    <a:pt x="60" y="76"/>
                  </a:lnTo>
                  <a:lnTo>
                    <a:pt x="59" y="67"/>
                  </a:lnTo>
                  <a:lnTo>
                    <a:pt x="58" y="57"/>
                  </a:lnTo>
                  <a:lnTo>
                    <a:pt x="58" y="48"/>
                  </a:lnTo>
                  <a:lnTo>
                    <a:pt x="56" y="38"/>
                  </a:lnTo>
                  <a:lnTo>
                    <a:pt x="56" y="29"/>
                  </a:lnTo>
                  <a:lnTo>
                    <a:pt x="55" y="19"/>
                  </a:lnTo>
                  <a:lnTo>
                    <a:pt x="58" y="17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8" y="15"/>
                  </a:lnTo>
                  <a:lnTo>
                    <a:pt x="71" y="15"/>
                  </a:lnTo>
                  <a:lnTo>
                    <a:pt x="75" y="15"/>
                  </a:lnTo>
                  <a:lnTo>
                    <a:pt x="79" y="15"/>
                  </a:lnTo>
                  <a:lnTo>
                    <a:pt x="82" y="13"/>
                  </a:lnTo>
                  <a:lnTo>
                    <a:pt x="94" y="9"/>
                  </a:lnTo>
                  <a:lnTo>
                    <a:pt x="106" y="7"/>
                  </a:lnTo>
                  <a:lnTo>
                    <a:pt x="118" y="5"/>
                  </a:lnTo>
                  <a:lnTo>
                    <a:pt x="130" y="2"/>
                  </a:lnTo>
                  <a:lnTo>
                    <a:pt x="143" y="1"/>
                  </a:lnTo>
                  <a:lnTo>
                    <a:pt x="155" y="0"/>
                  </a:lnTo>
                  <a:lnTo>
                    <a:pt x="167" y="0"/>
                  </a:lnTo>
                  <a:lnTo>
                    <a:pt x="179" y="0"/>
                  </a:lnTo>
                  <a:lnTo>
                    <a:pt x="240" y="20"/>
                  </a:lnTo>
                  <a:close/>
                </a:path>
              </a:pathLst>
            </a:custGeom>
            <a:solidFill>
              <a:srgbClr val="76AC7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6" name="Freeform 154"/>
            <p:cNvSpPr>
              <a:spLocks/>
            </p:cNvSpPr>
            <p:nvPr/>
          </p:nvSpPr>
          <p:spPr bwMode="auto">
            <a:xfrm>
              <a:off x="4307" y="3856"/>
              <a:ext cx="46" cy="46"/>
            </a:xfrm>
            <a:custGeom>
              <a:avLst/>
              <a:gdLst>
                <a:gd name="T0" fmla="*/ 0 w 275"/>
                <a:gd name="T1" fmla="*/ 0 h 275"/>
                <a:gd name="T2" fmla="*/ 0 w 275"/>
                <a:gd name="T3" fmla="*/ 0 h 275"/>
                <a:gd name="T4" fmla="*/ 0 w 275"/>
                <a:gd name="T5" fmla="*/ 0 h 275"/>
                <a:gd name="T6" fmla="*/ 0 w 275"/>
                <a:gd name="T7" fmla="*/ 0 h 275"/>
                <a:gd name="T8" fmla="*/ 0 w 275"/>
                <a:gd name="T9" fmla="*/ 0 h 275"/>
                <a:gd name="T10" fmla="*/ 0 w 275"/>
                <a:gd name="T11" fmla="*/ 0 h 275"/>
                <a:gd name="T12" fmla="*/ 0 w 275"/>
                <a:gd name="T13" fmla="*/ 0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5"/>
                <a:gd name="T22" fmla="*/ 0 h 275"/>
                <a:gd name="T23" fmla="*/ 275 w 275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5" h="275">
                  <a:moveTo>
                    <a:pt x="0" y="10"/>
                  </a:moveTo>
                  <a:lnTo>
                    <a:pt x="124" y="113"/>
                  </a:lnTo>
                  <a:lnTo>
                    <a:pt x="249" y="275"/>
                  </a:lnTo>
                  <a:lnTo>
                    <a:pt x="275" y="275"/>
                  </a:lnTo>
                  <a:lnTo>
                    <a:pt x="170" y="124"/>
                  </a:lnTo>
                  <a:lnTo>
                    <a:pt x="45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7" name="Freeform 155"/>
            <p:cNvSpPr>
              <a:spLocks/>
            </p:cNvSpPr>
            <p:nvPr/>
          </p:nvSpPr>
          <p:spPr bwMode="auto">
            <a:xfrm>
              <a:off x="4307" y="3856"/>
              <a:ext cx="46" cy="46"/>
            </a:xfrm>
            <a:custGeom>
              <a:avLst/>
              <a:gdLst>
                <a:gd name="T0" fmla="*/ 0 w 275"/>
                <a:gd name="T1" fmla="*/ 0 h 275"/>
                <a:gd name="T2" fmla="*/ 0 w 275"/>
                <a:gd name="T3" fmla="*/ 0 h 275"/>
                <a:gd name="T4" fmla="*/ 0 w 275"/>
                <a:gd name="T5" fmla="*/ 0 h 275"/>
                <a:gd name="T6" fmla="*/ 0 w 275"/>
                <a:gd name="T7" fmla="*/ 0 h 275"/>
                <a:gd name="T8" fmla="*/ 0 w 275"/>
                <a:gd name="T9" fmla="*/ 0 h 275"/>
                <a:gd name="T10" fmla="*/ 0 w 275"/>
                <a:gd name="T11" fmla="*/ 0 h 275"/>
                <a:gd name="T12" fmla="*/ 0 w 275"/>
                <a:gd name="T13" fmla="*/ 0 h 2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5"/>
                <a:gd name="T22" fmla="*/ 0 h 275"/>
                <a:gd name="T23" fmla="*/ 275 w 275"/>
                <a:gd name="T24" fmla="*/ 275 h 2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5" h="275">
                  <a:moveTo>
                    <a:pt x="0" y="10"/>
                  </a:moveTo>
                  <a:lnTo>
                    <a:pt x="124" y="113"/>
                  </a:lnTo>
                  <a:lnTo>
                    <a:pt x="249" y="275"/>
                  </a:lnTo>
                  <a:lnTo>
                    <a:pt x="275" y="275"/>
                  </a:lnTo>
                  <a:lnTo>
                    <a:pt x="170" y="124"/>
                  </a:lnTo>
                  <a:lnTo>
                    <a:pt x="45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8" name="Freeform 156"/>
            <p:cNvSpPr>
              <a:spLocks/>
            </p:cNvSpPr>
            <p:nvPr/>
          </p:nvSpPr>
          <p:spPr bwMode="auto">
            <a:xfrm>
              <a:off x="4308" y="3858"/>
              <a:ext cx="24" cy="18"/>
            </a:xfrm>
            <a:custGeom>
              <a:avLst/>
              <a:gdLst>
                <a:gd name="T0" fmla="*/ 0 w 143"/>
                <a:gd name="T1" fmla="*/ 0 h 104"/>
                <a:gd name="T2" fmla="*/ 0 w 143"/>
                <a:gd name="T3" fmla="*/ 0 h 104"/>
                <a:gd name="T4" fmla="*/ 0 w 143"/>
                <a:gd name="T5" fmla="*/ 0 h 104"/>
                <a:gd name="T6" fmla="*/ 0 w 143"/>
                <a:gd name="T7" fmla="*/ 0 h 104"/>
                <a:gd name="T8" fmla="*/ 0 w 143"/>
                <a:gd name="T9" fmla="*/ 0 h 104"/>
                <a:gd name="T10" fmla="*/ 0 w 143"/>
                <a:gd name="T11" fmla="*/ 0 h 104"/>
                <a:gd name="T12" fmla="*/ 0 w 143"/>
                <a:gd name="T13" fmla="*/ 0 h 104"/>
                <a:gd name="T14" fmla="*/ 0 w 143"/>
                <a:gd name="T15" fmla="*/ 0 h 104"/>
                <a:gd name="T16" fmla="*/ 0 w 143"/>
                <a:gd name="T17" fmla="*/ 0 h 104"/>
                <a:gd name="T18" fmla="*/ 0 w 143"/>
                <a:gd name="T19" fmla="*/ 0 h 104"/>
                <a:gd name="T20" fmla="*/ 0 w 143"/>
                <a:gd name="T21" fmla="*/ 0 h 104"/>
                <a:gd name="T22" fmla="*/ 0 w 143"/>
                <a:gd name="T23" fmla="*/ 0 h 104"/>
                <a:gd name="T24" fmla="*/ 0 w 143"/>
                <a:gd name="T25" fmla="*/ 0 h 104"/>
                <a:gd name="T26" fmla="*/ 0 w 143"/>
                <a:gd name="T27" fmla="*/ 0 h 104"/>
                <a:gd name="T28" fmla="*/ 0 w 143"/>
                <a:gd name="T29" fmla="*/ 0 h 104"/>
                <a:gd name="T30" fmla="*/ 0 w 143"/>
                <a:gd name="T31" fmla="*/ 0 h 104"/>
                <a:gd name="T32" fmla="*/ 0 w 143"/>
                <a:gd name="T33" fmla="*/ 0 h 104"/>
                <a:gd name="T34" fmla="*/ 0 w 143"/>
                <a:gd name="T35" fmla="*/ 0 h 104"/>
                <a:gd name="T36" fmla="*/ 0 w 143"/>
                <a:gd name="T37" fmla="*/ 0 h 104"/>
                <a:gd name="T38" fmla="*/ 0 w 143"/>
                <a:gd name="T39" fmla="*/ 0 h 104"/>
                <a:gd name="T40" fmla="*/ 0 w 143"/>
                <a:gd name="T41" fmla="*/ 0 h 104"/>
                <a:gd name="T42" fmla="*/ 0 w 143"/>
                <a:gd name="T43" fmla="*/ 0 h 104"/>
                <a:gd name="T44" fmla="*/ 0 w 143"/>
                <a:gd name="T45" fmla="*/ 0 h 104"/>
                <a:gd name="T46" fmla="*/ 0 w 143"/>
                <a:gd name="T47" fmla="*/ 0 h 104"/>
                <a:gd name="T48" fmla="*/ 0 w 143"/>
                <a:gd name="T49" fmla="*/ 0 h 104"/>
                <a:gd name="T50" fmla="*/ 0 w 143"/>
                <a:gd name="T51" fmla="*/ 0 h 104"/>
                <a:gd name="T52" fmla="*/ 0 w 143"/>
                <a:gd name="T53" fmla="*/ 0 h 104"/>
                <a:gd name="T54" fmla="*/ 0 w 143"/>
                <a:gd name="T55" fmla="*/ 0 h 104"/>
                <a:gd name="T56" fmla="*/ 0 w 143"/>
                <a:gd name="T57" fmla="*/ 0 h 104"/>
                <a:gd name="T58" fmla="*/ 0 w 143"/>
                <a:gd name="T59" fmla="*/ 0 h 104"/>
                <a:gd name="T60" fmla="*/ 0 w 143"/>
                <a:gd name="T61" fmla="*/ 0 h 104"/>
                <a:gd name="T62" fmla="*/ 0 w 143"/>
                <a:gd name="T63" fmla="*/ 0 h 104"/>
                <a:gd name="T64" fmla="*/ 0 w 143"/>
                <a:gd name="T65" fmla="*/ 0 h 104"/>
                <a:gd name="T66" fmla="*/ 0 w 143"/>
                <a:gd name="T67" fmla="*/ 0 h 104"/>
                <a:gd name="T68" fmla="*/ 0 w 143"/>
                <a:gd name="T69" fmla="*/ 0 h 104"/>
                <a:gd name="T70" fmla="*/ 0 w 143"/>
                <a:gd name="T71" fmla="*/ 0 h 104"/>
                <a:gd name="T72" fmla="*/ 0 w 143"/>
                <a:gd name="T73" fmla="*/ 0 h 104"/>
                <a:gd name="T74" fmla="*/ 0 w 143"/>
                <a:gd name="T75" fmla="*/ 0 h 104"/>
                <a:gd name="T76" fmla="*/ 0 w 143"/>
                <a:gd name="T77" fmla="*/ 0 h 104"/>
                <a:gd name="T78" fmla="*/ 0 w 143"/>
                <a:gd name="T79" fmla="*/ 0 h 104"/>
                <a:gd name="T80" fmla="*/ 0 w 143"/>
                <a:gd name="T81" fmla="*/ 0 h 104"/>
                <a:gd name="T82" fmla="*/ 0 w 143"/>
                <a:gd name="T83" fmla="*/ 0 h 104"/>
                <a:gd name="T84" fmla="*/ 0 w 143"/>
                <a:gd name="T85" fmla="*/ 0 h 104"/>
                <a:gd name="T86" fmla="*/ 0 w 143"/>
                <a:gd name="T87" fmla="*/ 0 h 1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3"/>
                <a:gd name="T133" fmla="*/ 0 h 104"/>
                <a:gd name="T134" fmla="*/ 143 w 143"/>
                <a:gd name="T135" fmla="*/ 104 h 10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3" h="104">
                  <a:moveTo>
                    <a:pt x="36" y="3"/>
                  </a:moveTo>
                  <a:lnTo>
                    <a:pt x="43" y="11"/>
                  </a:lnTo>
                  <a:lnTo>
                    <a:pt x="51" y="18"/>
                  </a:lnTo>
                  <a:lnTo>
                    <a:pt x="59" y="25"/>
                  </a:lnTo>
                  <a:lnTo>
                    <a:pt x="67" y="31"/>
                  </a:lnTo>
                  <a:lnTo>
                    <a:pt x="74" y="38"/>
                  </a:lnTo>
                  <a:lnTo>
                    <a:pt x="83" y="43"/>
                  </a:lnTo>
                  <a:lnTo>
                    <a:pt x="92" y="47"/>
                  </a:lnTo>
                  <a:lnTo>
                    <a:pt x="101" y="50"/>
                  </a:lnTo>
                  <a:lnTo>
                    <a:pt x="106" y="56"/>
                  </a:lnTo>
                  <a:lnTo>
                    <a:pt x="112" y="62"/>
                  </a:lnTo>
                  <a:lnTo>
                    <a:pt x="117" y="69"/>
                  </a:lnTo>
                  <a:lnTo>
                    <a:pt x="123" y="75"/>
                  </a:lnTo>
                  <a:lnTo>
                    <a:pt x="129" y="81"/>
                  </a:lnTo>
                  <a:lnTo>
                    <a:pt x="133" y="88"/>
                  </a:lnTo>
                  <a:lnTo>
                    <a:pt x="138" y="94"/>
                  </a:lnTo>
                  <a:lnTo>
                    <a:pt x="143" y="101"/>
                  </a:lnTo>
                  <a:lnTo>
                    <a:pt x="141" y="101"/>
                  </a:lnTo>
                  <a:lnTo>
                    <a:pt x="137" y="101"/>
                  </a:lnTo>
                  <a:lnTo>
                    <a:pt x="134" y="101"/>
                  </a:lnTo>
                  <a:lnTo>
                    <a:pt x="132" y="101"/>
                  </a:lnTo>
                  <a:lnTo>
                    <a:pt x="129" y="102"/>
                  </a:lnTo>
                  <a:lnTo>
                    <a:pt x="125" y="102"/>
                  </a:lnTo>
                  <a:lnTo>
                    <a:pt x="123" y="102"/>
                  </a:lnTo>
                  <a:lnTo>
                    <a:pt x="120" y="104"/>
                  </a:lnTo>
                  <a:lnTo>
                    <a:pt x="117" y="100"/>
                  </a:lnTo>
                  <a:lnTo>
                    <a:pt x="0" y="3"/>
                  </a:lnTo>
                  <a:lnTo>
                    <a:pt x="3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4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3"/>
                  </a:lnTo>
                  <a:lnTo>
                    <a:pt x="36" y="3"/>
                  </a:lnTo>
                  <a:close/>
                </a:path>
              </a:pathLst>
            </a:custGeom>
            <a:solidFill>
              <a:srgbClr val="699F6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49" name="Freeform 157"/>
            <p:cNvSpPr>
              <a:spLocks/>
            </p:cNvSpPr>
            <p:nvPr/>
          </p:nvSpPr>
          <p:spPr bwMode="auto">
            <a:xfrm>
              <a:off x="4330" y="3877"/>
              <a:ext cx="22" cy="25"/>
            </a:xfrm>
            <a:custGeom>
              <a:avLst/>
              <a:gdLst>
                <a:gd name="T0" fmla="*/ 0 w 132"/>
                <a:gd name="T1" fmla="*/ 0 h 148"/>
                <a:gd name="T2" fmla="*/ 0 w 132"/>
                <a:gd name="T3" fmla="*/ 0 h 148"/>
                <a:gd name="T4" fmla="*/ 0 w 132"/>
                <a:gd name="T5" fmla="*/ 0 h 148"/>
                <a:gd name="T6" fmla="*/ 0 w 132"/>
                <a:gd name="T7" fmla="*/ 0 h 148"/>
                <a:gd name="T8" fmla="*/ 0 w 132"/>
                <a:gd name="T9" fmla="*/ 0 h 148"/>
                <a:gd name="T10" fmla="*/ 0 w 132"/>
                <a:gd name="T11" fmla="*/ 0 h 148"/>
                <a:gd name="T12" fmla="*/ 0 w 132"/>
                <a:gd name="T13" fmla="*/ 0 h 148"/>
                <a:gd name="T14" fmla="*/ 0 w 132"/>
                <a:gd name="T15" fmla="*/ 0 h 148"/>
                <a:gd name="T16" fmla="*/ 0 w 132"/>
                <a:gd name="T17" fmla="*/ 0 h 148"/>
                <a:gd name="T18" fmla="*/ 0 w 132"/>
                <a:gd name="T19" fmla="*/ 0 h 148"/>
                <a:gd name="T20" fmla="*/ 0 w 132"/>
                <a:gd name="T21" fmla="*/ 0 h 148"/>
                <a:gd name="T22" fmla="*/ 0 w 132"/>
                <a:gd name="T23" fmla="*/ 0 h 148"/>
                <a:gd name="T24" fmla="*/ 0 w 132"/>
                <a:gd name="T25" fmla="*/ 0 h 148"/>
                <a:gd name="T26" fmla="*/ 0 w 132"/>
                <a:gd name="T27" fmla="*/ 0 h 148"/>
                <a:gd name="T28" fmla="*/ 0 w 132"/>
                <a:gd name="T29" fmla="*/ 0 h 148"/>
                <a:gd name="T30" fmla="*/ 0 w 132"/>
                <a:gd name="T31" fmla="*/ 0 h 148"/>
                <a:gd name="T32" fmla="*/ 0 w 132"/>
                <a:gd name="T33" fmla="*/ 0 h 148"/>
                <a:gd name="T34" fmla="*/ 0 w 132"/>
                <a:gd name="T35" fmla="*/ 0 h 148"/>
                <a:gd name="T36" fmla="*/ 0 w 132"/>
                <a:gd name="T37" fmla="*/ 0 h 148"/>
                <a:gd name="T38" fmla="*/ 0 w 132"/>
                <a:gd name="T39" fmla="*/ 0 h 148"/>
                <a:gd name="T40" fmla="*/ 0 w 132"/>
                <a:gd name="T41" fmla="*/ 0 h 148"/>
                <a:gd name="T42" fmla="*/ 0 w 132"/>
                <a:gd name="T43" fmla="*/ 0 h 148"/>
                <a:gd name="T44" fmla="*/ 0 w 132"/>
                <a:gd name="T45" fmla="*/ 0 h 148"/>
                <a:gd name="T46" fmla="*/ 0 w 132"/>
                <a:gd name="T47" fmla="*/ 0 h 148"/>
                <a:gd name="T48" fmla="*/ 0 w 132"/>
                <a:gd name="T49" fmla="*/ 0 h 148"/>
                <a:gd name="T50" fmla="*/ 0 w 132"/>
                <a:gd name="T51" fmla="*/ 0 h 148"/>
                <a:gd name="T52" fmla="*/ 0 w 132"/>
                <a:gd name="T53" fmla="*/ 0 h 148"/>
                <a:gd name="T54" fmla="*/ 0 w 132"/>
                <a:gd name="T55" fmla="*/ 0 h 148"/>
                <a:gd name="T56" fmla="*/ 0 w 132"/>
                <a:gd name="T57" fmla="*/ 0 h 148"/>
                <a:gd name="T58" fmla="*/ 0 w 132"/>
                <a:gd name="T59" fmla="*/ 0 h 148"/>
                <a:gd name="T60" fmla="*/ 0 w 132"/>
                <a:gd name="T61" fmla="*/ 0 h 148"/>
                <a:gd name="T62" fmla="*/ 0 w 132"/>
                <a:gd name="T63" fmla="*/ 0 h 148"/>
                <a:gd name="T64" fmla="*/ 0 w 132"/>
                <a:gd name="T65" fmla="*/ 0 h 148"/>
                <a:gd name="T66" fmla="*/ 0 w 132"/>
                <a:gd name="T67" fmla="*/ 0 h 148"/>
                <a:gd name="T68" fmla="*/ 0 w 132"/>
                <a:gd name="T69" fmla="*/ 0 h 148"/>
                <a:gd name="T70" fmla="*/ 0 w 132"/>
                <a:gd name="T71" fmla="*/ 0 h 1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2"/>
                <a:gd name="T109" fmla="*/ 0 h 148"/>
                <a:gd name="T110" fmla="*/ 132 w 132"/>
                <a:gd name="T111" fmla="*/ 148 h 1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2" h="148">
                  <a:moveTo>
                    <a:pt x="132" y="141"/>
                  </a:moveTo>
                  <a:lnTo>
                    <a:pt x="132" y="141"/>
                  </a:lnTo>
                  <a:lnTo>
                    <a:pt x="132" y="142"/>
                  </a:lnTo>
                  <a:lnTo>
                    <a:pt x="130" y="142"/>
                  </a:lnTo>
                  <a:lnTo>
                    <a:pt x="128" y="143"/>
                  </a:lnTo>
                  <a:lnTo>
                    <a:pt x="126" y="145"/>
                  </a:lnTo>
                  <a:lnTo>
                    <a:pt x="123" y="145"/>
                  </a:lnTo>
                  <a:lnTo>
                    <a:pt x="121" y="146"/>
                  </a:lnTo>
                  <a:lnTo>
                    <a:pt x="119" y="147"/>
                  </a:lnTo>
                  <a:lnTo>
                    <a:pt x="117" y="147"/>
                  </a:lnTo>
                  <a:lnTo>
                    <a:pt x="115" y="148"/>
                  </a:lnTo>
                  <a:lnTo>
                    <a:pt x="111" y="148"/>
                  </a:lnTo>
                  <a:lnTo>
                    <a:pt x="0" y="3"/>
                  </a:lnTo>
                  <a:lnTo>
                    <a:pt x="2" y="3"/>
                  </a:lnTo>
                  <a:lnTo>
                    <a:pt x="4" y="3"/>
                  </a:lnTo>
                  <a:lnTo>
                    <a:pt x="6" y="3"/>
                  </a:lnTo>
                  <a:lnTo>
                    <a:pt x="7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22" y="4"/>
                  </a:lnTo>
                  <a:lnTo>
                    <a:pt x="27" y="9"/>
                  </a:lnTo>
                  <a:lnTo>
                    <a:pt x="33" y="13"/>
                  </a:lnTo>
                  <a:lnTo>
                    <a:pt x="37" y="18"/>
                  </a:lnTo>
                  <a:lnTo>
                    <a:pt x="43" y="24"/>
                  </a:lnTo>
                  <a:lnTo>
                    <a:pt x="48" y="29"/>
                  </a:lnTo>
                  <a:lnTo>
                    <a:pt x="54" y="34"/>
                  </a:lnTo>
                  <a:lnTo>
                    <a:pt x="60" y="38"/>
                  </a:lnTo>
                  <a:lnTo>
                    <a:pt x="132" y="141"/>
                  </a:lnTo>
                  <a:close/>
                </a:path>
              </a:pathLst>
            </a:custGeom>
            <a:solidFill>
              <a:srgbClr val="7FB27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50" name="Freeform 158"/>
            <p:cNvSpPr>
              <a:spLocks/>
            </p:cNvSpPr>
            <p:nvPr/>
          </p:nvSpPr>
          <p:spPr bwMode="auto">
            <a:xfrm>
              <a:off x="4228" y="3857"/>
              <a:ext cx="58" cy="19"/>
            </a:xfrm>
            <a:custGeom>
              <a:avLst/>
              <a:gdLst>
                <a:gd name="T0" fmla="*/ 0 w 344"/>
                <a:gd name="T1" fmla="*/ 0 h 113"/>
                <a:gd name="T2" fmla="*/ 0 w 344"/>
                <a:gd name="T3" fmla="*/ 0 h 113"/>
                <a:gd name="T4" fmla="*/ 0 w 344"/>
                <a:gd name="T5" fmla="*/ 0 h 113"/>
                <a:gd name="T6" fmla="*/ 0 w 344"/>
                <a:gd name="T7" fmla="*/ 0 h 113"/>
                <a:gd name="T8" fmla="*/ 0 w 344"/>
                <a:gd name="T9" fmla="*/ 0 h 113"/>
                <a:gd name="T10" fmla="*/ 0 w 344"/>
                <a:gd name="T11" fmla="*/ 0 h 113"/>
                <a:gd name="T12" fmla="*/ 0 w 344"/>
                <a:gd name="T13" fmla="*/ 0 h 113"/>
                <a:gd name="T14" fmla="*/ 0 w 344"/>
                <a:gd name="T15" fmla="*/ 0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4"/>
                <a:gd name="T25" fmla="*/ 0 h 113"/>
                <a:gd name="T26" fmla="*/ 344 w 344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4" h="113">
                  <a:moveTo>
                    <a:pt x="10" y="113"/>
                  </a:moveTo>
                  <a:lnTo>
                    <a:pt x="109" y="91"/>
                  </a:lnTo>
                  <a:lnTo>
                    <a:pt x="210" y="86"/>
                  </a:lnTo>
                  <a:lnTo>
                    <a:pt x="305" y="70"/>
                  </a:lnTo>
                  <a:lnTo>
                    <a:pt x="344" y="64"/>
                  </a:lnTo>
                  <a:lnTo>
                    <a:pt x="329" y="0"/>
                  </a:lnTo>
                  <a:lnTo>
                    <a:pt x="0" y="59"/>
                  </a:lnTo>
                  <a:lnTo>
                    <a:pt x="10" y="113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51" name="Freeform 159"/>
            <p:cNvSpPr>
              <a:spLocks/>
            </p:cNvSpPr>
            <p:nvPr/>
          </p:nvSpPr>
          <p:spPr bwMode="auto">
            <a:xfrm>
              <a:off x="4228" y="3857"/>
              <a:ext cx="58" cy="19"/>
            </a:xfrm>
            <a:custGeom>
              <a:avLst/>
              <a:gdLst>
                <a:gd name="T0" fmla="*/ 0 w 344"/>
                <a:gd name="T1" fmla="*/ 0 h 112"/>
                <a:gd name="T2" fmla="*/ 0 w 344"/>
                <a:gd name="T3" fmla="*/ 0 h 112"/>
                <a:gd name="T4" fmla="*/ 0 w 344"/>
                <a:gd name="T5" fmla="*/ 0 h 112"/>
                <a:gd name="T6" fmla="*/ 0 w 344"/>
                <a:gd name="T7" fmla="*/ 0 h 112"/>
                <a:gd name="T8" fmla="*/ 0 w 344"/>
                <a:gd name="T9" fmla="*/ 0 h 112"/>
                <a:gd name="T10" fmla="*/ 0 w 344"/>
                <a:gd name="T11" fmla="*/ 0 h 112"/>
                <a:gd name="T12" fmla="*/ 0 w 344"/>
                <a:gd name="T13" fmla="*/ 0 h 112"/>
                <a:gd name="T14" fmla="*/ 0 w 344"/>
                <a:gd name="T15" fmla="*/ 0 h 112"/>
                <a:gd name="T16" fmla="*/ 0 w 344"/>
                <a:gd name="T17" fmla="*/ 0 h 112"/>
                <a:gd name="T18" fmla="*/ 0 w 344"/>
                <a:gd name="T19" fmla="*/ 0 h 112"/>
                <a:gd name="T20" fmla="*/ 0 w 344"/>
                <a:gd name="T21" fmla="*/ 0 h 112"/>
                <a:gd name="T22" fmla="*/ 0 w 344"/>
                <a:gd name="T23" fmla="*/ 0 h 112"/>
                <a:gd name="T24" fmla="*/ 0 w 344"/>
                <a:gd name="T25" fmla="*/ 0 h 112"/>
                <a:gd name="T26" fmla="*/ 0 w 344"/>
                <a:gd name="T27" fmla="*/ 0 h 112"/>
                <a:gd name="T28" fmla="*/ 0 w 344"/>
                <a:gd name="T29" fmla="*/ 0 h 112"/>
                <a:gd name="T30" fmla="*/ 0 w 344"/>
                <a:gd name="T31" fmla="*/ 0 h 112"/>
                <a:gd name="T32" fmla="*/ 0 w 344"/>
                <a:gd name="T33" fmla="*/ 0 h 112"/>
                <a:gd name="T34" fmla="*/ 0 w 344"/>
                <a:gd name="T35" fmla="*/ 0 h 112"/>
                <a:gd name="T36" fmla="*/ 0 w 344"/>
                <a:gd name="T37" fmla="*/ 0 h 112"/>
                <a:gd name="T38" fmla="*/ 0 w 344"/>
                <a:gd name="T39" fmla="*/ 0 h 112"/>
                <a:gd name="T40" fmla="*/ 0 w 344"/>
                <a:gd name="T41" fmla="*/ 0 h 112"/>
                <a:gd name="T42" fmla="*/ 0 w 344"/>
                <a:gd name="T43" fmla="*/ 0 h 112"/>
                <a:gd name="T44" fmla="*/ 0 w 344"/>
                <a:gd name="T45" fmla="*/ 0 h 112"/>
                <a:gd name="T46" fmla="*/ 0 w 344"/>
                <a:gd name="T47" fmla="*/ 0 h 11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44"/>
                <a:gd name="T73" fmla="*/ 0 h 112"/>
                <a:gd name="T74" fmla="*/ 344 w 344"/>
                <a:gd name="T75" fmla="*/ 112 h 11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44" h="112">
                  <a:moveTo>
                    <a:pt x="10" y="112"/>
                  </a:moveTo>
                  <a:lnTo>
                    <a:pt x="109" y="90"/>
                  </a:lnTo>
                  <a:lnTo>
                    <a:pt x="210" y="85"/>
                  </a:lnTo>
                  <a:lnTo>
                    <a:pt x="305" y="69"/>
                  </a:lnTo>
                  <a:lnTo>
                    <a:pt x="344" y="63"/>
                  </a:lnTo>
                  <a:lnTo>
                    <a:pt x="330" y="0"/>
                  </a:lnTo>
                  <a:lnTo>
                    <a:pt x="327" y="1"/>
                  </a:lnTo>
                  <a:lnTo>
                    <a:pt x="321" y="1"/>
                  </a:lnTo>
                  <a:lnTo>
                    <a:pt x="316" y="2"/>
                  </a:lnTo>
                  <a:lnTo>
                    <a:pt x="310" y="3"/>
                  </a:lnTo>
                  <a:lnTo>
                    <a:pt x="305" y="3"/>
                  </a:lnTo>
                  <a:lnTo>
                    <a:pt x="298" y="5"/>
                  </a:lnTo>
                  <a:lnTo>
                    <a:pt x="294" y="5"/>
                  </a:lnTo>
                  <a:lnTo>
                    <a:pt x="289" y="6"/>
                  </a:lnTo>
                  <a:lnTo>
                    <a:pt x="284" y="7"/>
                  </a:lnTo>
                  <a:lnTo>
                    <a:pt x="277" y="8"/>
                  </a:lnTo>
                  <a:lnTo>
                    <a:pt x="270" y="9"/>
                  </a:lnTo>
                  <a:lnTo>
                    <a:pt x="265" y="11"/>
                  </a:lnTo>
                  <a:lnTo>
                    <a:pt x="258" y="12"/>
                  </a:lnTo>
                  <a:lnTo>
                    <a:pt x="252" y="13"/>
                  </a:lnTo>
                  <a:lnTo>
                    <a:pt x="245" y="14"/>
                  </a:lnTo>
                  <a:lnTo>
                    <a:pt x="238" y="15"/>
                  </a:lnTo>
                  <a:lnTo>
                    <a:pt x="0" y="58"/>
                  </a:lnTo>
                  <a:lnTo>
                    <a:pt x="10" y="1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52" name="Freeform 160"/>
            <p:cNvSpPr>
              <a:spLocks/>
            </p:cNvSpPr>
            <p:nvPr/>
          </p:nvSpPr>
          <p:spPr bwMode="auto">
            <a:xfrm>
              <a:off x="4229" y="3860"/>
              <a:ext cx="56" cy="16"/>
            </a:xfrm>
            <a:custGeom>
              <a:avLst/>
              <a:gdLst>
                <a:gd name="T0" fmla="*/ 0 w 336"/>
                <a:gd name="T1" fmla="*/ 0 h 93"/>
                <a:gd name="T2" fmla="*/ 0 w 336"/>
                <a:gd name="T3" fmla="*/ 0 h 93"/>
                <a:gd name="T4" fmla="*/ 0 w 336"/>
                <a:gd name="T5" fmla="*/ 0 h 93"/>
                <a:gd name="T6" fmla="*/ 0 w 336"/>
                <a:gd name="T7" fmla="*/ 0 h 93"/>
                <a:gd name="T8" fmla="*/ 0 w 336"/>
                <a:gd name="T9" fmla="*/ 0 h 93"/>
                <a:gd name="T10" fmla="*/ 0 w 336"/>
                <a:gd name="T11" fmla="*/ 0 h 93"/>
                <a:gd name="T12" fmla="*/ 0 w 336"/>
                <a:gd name="T13" fmla="*/ 0 h 93"/>
                <a:gd name="T14" fmla="*/ 0 w 336"/>
                <a:gd name="T15" fmla="*/ 0 h 93"/>
                <a:gd name="T16" fmla="*/ 0 w 336"/>
                <a:gd name="T17" fmla="*/ 0 h 93"/>
                <a:gd name="T18" fmla="*/ 0 w 336"/>
                <a:gd name="T19" fmla="*/ 0 h 93"/>
                <a:gd name="T20" fmla="*/ 0 w 336"/>
                <a:gd name="T21" fmla="*/ 0 h 93"/>
                <a:gd name="T22" fmla="*/ 0 w 336"/>
                <a:gd name="T23" fmla="*/ 0 h 93"/>
                <a:gd name="T24" fmla="*/ 0 w 336"/>
                <a:gd name="T25" fmla="*/ 0 h 93"/>
                <a:gd name="T26" fmla="*/ 0 w 336"/>
                <a:gd name="T27" fmla="*/ 0 h 93"/>
                <a:gd name="T28" fmla="*/ 0 w 336"/>
                <a:gd name="T29" fmla="*/ 0 h 93"/>
                <a:gd name="T30" fmla="*/ 0 w 336"/>
                <a:gd name="T31" fmla="*/ 0 h 93"/>
                <a:gd name="T32" fmla="*/ 0 w 336"/>
                <a:gd name="T33" fmla="*/ 0 h 93"/>
                <a:gd name="T34" fmla="*/ 0 w 336"/>
                <a:gd name="T35" fmla="*/ 0 h 93"/>
                <a:gd name="T36" fmla="*/ 0 w 336"/>
                <a:gd name="T37" fmla="*/ 0 h 93"/>
                <a:gd name="T38" fmla="*/ 0 w 336"/>
                <a:gd name="T39" fmla="*/ 0 h 93"/>
                <a:gd name="T40" fmla="*/ 0 w 336"/>
                <a:gd name="T41" fmla="*/ 0 h 93"/>
                <a:gd name="T42" fmla="*/ 0 w 336"/>
                <a:gd name="T43" fmla="*/ 0 h 93"/>
                <a:gd name="T44" fmla="*/ 0 w 336"/>
                <a:gd name="T45" fmla="*/ 0 h 93"/>
                <a:gd name="T46" fmla="*/ 0 w 336"/>
                <a:gd name="T47" fmla="*/ 0 h 93"/>
                <a:gd name="T48" fmla="*/ 0 w 336"/>
                <a:gd name="T49" fmla="*/ 0 h 93"/>
                <a:gd name="T50" fmla="*/ 0 w 336"/>
                <a:gd name="T51" fmla="*/ 0 h 93"/>
                <a:gd name="T52" fmla="*/ 0 w 336"/>
                <a:gd name="T53" fmla="*/ 0 h 93"/>
                <a:gd name="T54" fmla="*/ 0 w 336"/>
                <a:gd name="T55" fmla="*/ 0 h 93"/>
                <a:gd name="T56" fmla="*/ 0 w 336"/>
                <a:gd name="T57" fmla="*/ 0 h 93"/>
                <a:gd name="T58" fmla="*/ 0 w 336"/>
                <a:gd name="T59" fmla="*/ 0 h 93"/>
                <a:gd name="T60" fmla="*/ 0 w 336"/>
                <a:gd name="T61" fmla="*/ 0 h 93"/>
                <a:gd name="T62" fmla="*/ 0 w 336"/>
                <a:gd name="T63" fmla="*/ 0 h 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36"/>
                <a:gd name="T97" fmla="*/ 0 h 93"/>
                <a:gd name="T98" fmla="*/ 336 w 336"/>
                <a:gd name="T99" fmla="*/ 93 h 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36" h="93">
                  <a:moveTo>
                    <a:pt x="0" y="61"/>
                  </a:moveTo>
                  <a:lnTo>
                    <a:pt x="0" y="50"/>
                  </a:lnTo>
                  <a:lnTo>
                    <a:pt x="30" y="43"/>
                  </a:lnTo>
                  <a:lnTo>
                    <a:pt x="61" y="37"/>
                  </a:lnTo>
                  <a:lnTo>
                    <a:pt x="91" y="31"/>
                  </a:lnTo>
                  <a:lnTo>
                    <a:pt x="123" y="26"/>
                  </a:lnTo>
                  <a:lnTo>
                    <a:pt x="154" y="23"/>
                  </a:lnTo>
                  <a:lnTo>
                    <a:pt x="185" y="19"/>
                  </a:lnTo>
                  <a:lnTo>
                    <a:pt x="216" y="15"/>
                  </a:lnTo>
                  <a:lnTo>
                    <a:pt x="246" y="12"/>
                  </a:lnTo>
                  <a:lnTo>
                    <a:pt x="257" y="11"/>
                  </a:lnTo>
                  <a:lnTo>
                    <a:pt x="266" y="9"/>
                  </a:lnTo>
                  <a:lnTo>
                    <a:pt x="278" y="7"/>
                  </a:lnTo>
                  <a:lnTo>
                    <a:pt x="289" y="5"/>
                  </a:lnTo>
                  <a:lnTo>
                    <a:pt x="299" y="3"/>
                  </a:lnTo>
                  <a:lnTo>
                    <a:pt x="310" y="1"/>
                  </a:lnTo>
                  <a:lnTo>
                    <a:pt x="319" y="0"/>
                  </a:lnTo>
                  <a:lnTo>
                    <a:pt x="331" y="0"/>
                  </a:lnTo>
                  <a:lnTo>
                    <a:pt x="335" y="21"/>
                  </a:lnTo>
                  <a:lnTo>
                    <a:pt x="336" y="25"/>
                  </a:lnTo>
                  <a:lnTo>
                    <a:pt x="336" y="29"/>
                  </a:lnTo>
                  <a:lnTo>
                    <a:pt x="336" y="31"/>
                  </a:lnTo>
                  <a:lnTo>
                    <a:pt x="336" y="34"/>
                  </a:lnTo>
                  <a:lnTo>
                    <a:pt x="336" y="37"/>
                  </a:lnTo>
                  <a:lnTo>
                    <a:pt x="335" y="40"/>
                  </a:lnTo>
                  <a:lnTo>
                    <a:pt x="335" y="43"/>
                  </a:lnTo>
                  <a:lnTo>
                    <a:pt x="334" y="45"/>
                  </a:lnTo>
                  <a:lnTo>
                    <a:pt x="301" y="50"/>
                  </a:lnTo>
                  <a:lnTo>
                    <a:pt x="206" y="66"/>
                  </a:lnTo>
                  <a:lnTo>
                    <a:pt x="105" y="71"/>
                  </a:lnTo>
                  <a:lnTo>
                    <a:pt x="6" y="9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699F6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53" name="Freeform 161"/>
            <p:cNvSpPr>
              <a:spLocks/>
            </p:cNvSpPr>
            <p:nvPr/>
          </p:nvSpPr>
          <p:spPr bwMode="auto">
            <a:xfrm>
              <a:off x="4226" y="3844"/>
              <a:ext cx="61" cy="12"/>
            </a:xfrm>
            <a:custGeom>
              <a:avLst/>
              <a:gdLst>
                <a:gd name="T0" fmla="*/ 0 w 362"/>
                <a:gd name="T1" fmla="*/ 0 h 69"/>
                <a:gd name="T2" fmla="*/ 0 w 362"/>
                <a:gd name="T3" fmla="*/ 0 h 69"/>
                <a:gd name="T4" fmla="*/ 0 w 362"/>
                <a:gd name="T5" fmla="*/ 0 h 69"/>
                <a:gd name="T6" fmla="*/ 0 w 362"/>
                <a:gd name="T7" fmla="*/ 0 h 69"/>
                <a:gd name="T8" fmla="*/ 0 w 362"/>
                <a:gd name="T9" fmla="*/ 0 h 69"/>
                <a:gd name="T10" fmla="*/ 0 w 362"/>
                <a:gd name="T11" fmla="*/ 0 h 69"/>
                <a:gd name="T12" fmla="*/ 0 w 362"/>
                <a:gd name="T13" fmla="*/ 0 h 69"/>
                <a:gd name="T14" fmla="*/ 0 w 362"/>
                <a:gd name="T15" fmla="*/ 0 h 69"/>
                <a:gd name="T16" fmla="*/ 0 w 362"/>
                <a:gd name="T17" fmla="*/ 0 h 69"/>
                <a:gd name="T18" fmla="*/ 0 w 362"/>
                <a:gd name="T19" fmla="*/ 0 h 69"/>
                <a:gd name="T20" fmla="*/ 0 w 362"/>
                <a:gd name="T21" fmla="*/ 0 h 69"/>
                <a:gd name="T22" fmla="*/ 0 w 362"/>
                <a:gd name="T23" fmla="*/ 0 h 69"/>
                <a:gd name="T24" fmla="*/ 0 w 362"/>
                <a:gd name="T25" fmla="*/ 0 h 69"/>
                <a:gd name="T26" fmla="*/ 0 w 362"/>
                <a:gd name="T27" fmla="*/ 0 h 69"/>
                <a:gd name="T28" fmla="*/ 0 w 362"/>
                <a:gd name="T29" fmla="*/ 0 h 69"/>
                <a:gd name="T30" fmla="*/ 0 w 362"/>
                <a:gd name="T31" fmla="*/ 0 h 69"/>
                <a:gd name="T32" fmla="*/ 0 w 362"/>
                <a:gd name="T33" fmla="*/ 0 h 69"/>
                <a:gd name="T34" fmla="*/ 0 w 362"/>
                <a:gd name="T35" fmla="*/ 0 h 69"/>
                <a:gd name="T36" fmla="*/ 0 w 362"/>
                <a:gd name="T37" fmla="*/ 0 h 69"/>
                <a:gd name="T38" fmla="*/ 0 w 362"/>
                <a:gd name="T39" fmla="*/ 0 h 69"/>
                <a:gd name="T40" fmla="*/ 0 w 362"/>
                <a:gd name="T41" fmla="*/ 0 h 69"/>
                <a:gd name="T42" fmla="*/ 0 w 362"/>
                <a:gd name="T43" fmla="*/ 0 h 6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2"/>
                <a:gd name="T67" fmla="*/ 0 h 69"/>
                <a:gd name="T68" fmla="*/ 362 w 362"/>
                <a:gd name="T69" fmla="*/ 69 h 6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2" h="69">
                  <a:moveTo>
                    <a:pt x="0" y="55"/>
                  </a:moveTo>
                  <a:lnTo>
                    <a:pt x="99" y="20"/>
                  </a:lnTo>
                  <a:lnTo>
                    <a:pt x="240" y="1"/>
                  </a:lnTo>
                  <a:lnTo>
                    <a:pt x="309" y="0"/>
                  </a:lnTo>
                  <a:lnTo>
                    <a:pt x="362" y="7"/>
                  </a:lnTo>
                  <a:lnTo>
                    <a:pt x="346" y="24"/>
                  </a:lnTo>
                  <a:lnTo>
                    <a:pt x="240" y="24"/>
                  </a:lnTo>
                  <a:lnTo>
                    <a:pt x="110" y="42"/>
                  </a:lnTo>
                  <a:lnTo>
                    <a:pt x="106" y="44"/>
                  </a:lnTo>
                  <a:lnTo>
                    <a:pt x="93" y="50"/>
                  </a:lnTo>
                  <a:lnTo>
                    <a:pt x="74" y="57"/>
                  </a:lnTo>
                  <a:lnTo>
                    <a:pt x="53" y="63"/>
                  </a:lnTo>
                  <a:lnTo>
                    <a:pt x="43" y="65"/>
                  </a:lnTo>
                  <a:lnTo>
                    <a:pt x="33" y="68"/>
                  </a:lnTo>
                  <a:lnTo>
                    <a:pt x="23" y="69"/>
                  </a:lnTo>
                  <a:lnTo>
                    <a:pt x="15" y="69"/>
                  </a:lnTo>
                  <a:lnTo>
                    <a:pt x="8" y="68"/>
                  </a:lnTo>
                  <a:lnTo>
                    <a:pt x="3" y="65"/>
                  </a:lnTo>
                  <a:lnTo>
                    <a:pt x="1" y="63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191919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954" name="Freeform 162"/>
            <p:cNvSpPr>
              <a:spLocks/>
            </p:cNvSpPr>
            <p:nvPr/>
          </p:nvSpPr>
          <p:spPr bwMode="auto">
            <a:xfrm>
              <a:off x="4226" y="3844"/>
              <a:ext cx="61" cy="12"/>
            </a:xfrm>
            <a:custGeom>
              <a:avLst/>
              <a:gdLst>
                <a:gd name="T0" fmla="*/ 0 w 362"/>
                <a:gd name="T1" fmla="*/ 0 h 69"/>
                <a:gd name="T2" fmla="*/ 0 w 362"/>
                <a:gd name="T3" fmla="*/ 0 h 69"/>
                <a:gd name="T4" fmla="*/ 0 w 362"/>
                <a:gd name="T5" fmla="*/ 0 h 69"/>
                <a:gd name="T6" fmla="*/ 0 w 362"/>
                <a:gd name="T7" fmla="*/ 0 h 69"/>
                <a:gd name="T8" fmla="*/ 0 w 362"/>
                <a:gd name="T9" fmla="*/ 0 h 69"/>
                <a:gd name="T10" fmla="*/ 0 w 362"/>
                <a:gd name="T11" fmla="*/ 0 h 69"/>
                <a:gd name="T12" fmla="*/ 0 w 362"/>
                <a:gd name="T13" fmla="*/ 0 h 69"/>
                <a:gd name="T14" fmla="*/ 0 w 362"/>
                <a:gd name="T15" fmla="*/ 0 h 69"/>
                <a:gd name="T16" fmla="*/ 0 w 362"/>
                <a:gd name="T17" fmla="*/ 0 h 69"/>
                <a:gd name="T18" fmla="*/ 0 w 362"/>
                <a:gd name="T19" fmla="*/ 0 h 69"/>
                <a:gd name="T20" fmla="*/ 0 w 362"/>
                <a:gd name="T21" fmla="*/ 0 h 69"/>
                <a:gd name="T22" fmla="*/ 0 w 362"/>
                <a:gd name="T23" fmla="*/ 0 h 69"/>
                <a:gd name="T24" fmla="*/ 0 w 362"/>
                <a:gd name="T25" fmla="*/ 0 h 69"/>
                <a:gd name="T26" fmla="*/ 0 w 362"/>
                <a:gd name="T27" fmla="*/ 0 h 69"/>
                <a:gd name="T28" fmla="*/ 0 w 362"/>
                <a:gd name="T29" fmla="*/ 0 h 69"/>
                <a:gd name="T30" fmla="*/ 0 w 362"/>
                <a:gd name="T31" fmla="*/ 0 h 69"/>
                <a:gd name="T32" fmla="*/ 0 w 362"/>
                <a:gd name="T33" fmla="*/ 0 h 69"/>
                <a:gd name="T34" fmla="*/ 0 w 362"/>
                <a:gd name="T35" fmla="*/ 0 h 69"/>
                <a:gd name="T36" fmla="*/ 0 w 362"/>
                <a:gd name="T37" fmla="*/ 0 h 69"/>
                <a:gd name="T38" fmla="*/ 0 w 362"/>
                <a:gd name="T39" fmla="*/ 0 h 69"/>
                <a:gd name="T40" fmla="*/ 0 w 362"/>
                <a:gd name="T41" fmla="*/ 0 h 69"/>
                <a:gd name="T42" fmla="*/ 0 w 362"/>
                <a:gd name="T43" fmla="*/ 0 h 6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2"/>
                <a:gd name="T67" fmla="*/ 0 h 69"/>
                <a:gd name="T68" fmla="*/ 362 w 362"/>
                <a:gd name="T69" fmla="*/ 69 h 6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2" h="69">
                  <a:moveTo>
                    <a:pt x="0" y="55"/>
                  </a:moveTo>
                  <a:lnTo>
                    <a:pt x="99" y="20"/>
                  </a:lnTo>
                  <a:lnTo>
                    <a:pt x="240" y="1"/>
                  </a:lnTo>
                  <a:lnTo>
                    <a:pt x="309" y="0"/>
                  </a:lnTo>
                  <a:lnTo>
                    <a:pt x="362" y="7"/>
                  </a:lnTo>
                  <a:lnTo>
                    <a:pt x="346" y="24"/>
                  </a:lnTo>
                  <a:lnTo>
                    <a:pt x="240" y="24"/>
                  </a:lnTo>
                  <a:lnTo>
                    <a:pt x="110" y="42"/>
                  </a:lnTo>
                  <a:lnTo>
                    <a:pt x="106" y="44"/>
                  </a:lnTo>
                  <a:lnTo>
                    <a:pt x="93" y="50"/>
                  </a:lnTo>
                  <a:lnTo>
                    <a:pt x="74" y="57"/>
                  </a:lnTo>
                  <a:lnTo>
                    <a:pt x="53" y="63"/>
                  </a:lnTo>
                  <a:lnTo>
                    <a:pt x="43" y="65"/>
                  </a:lnTo>
                  <a:lnTo>
                    <a:pt x="33" y="68"/>
                  </a:lnTo>
                  <a:lnTo>
                    <a:pt x="23" y="69"/>
                  </a:lnTo>
                  <a:lnTo>
                    <a:pt x="15" y="69"/>
                  </a:lnTo>
                  <a:lnTo>
                    <a:pt x="8" y="68"/>
                  </a:lnTo>
                  <a:lnTo>
                    <a:pt x="3" y="65"/>
                  </a:lnTo>
                  <a:lnTo>
                    <a:pt x="1" y="63"/>
                  </a:lnTo>
                  <a:lnTo>
                    <a:pt x="0" y="61"/>
                  </a:lnTo>
                  <a:lnTo>
                    <a:pt x="0" y="57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22" name="Group 99"/>
          <p:cNvGrpSpPr>
            <a:grpSpLocks noChangeAspect="1"/>
          </p:cNvGrpSpPr>
          <p:nvPr/>
        </p:nvGrpSpPr>
        <p:grpSpPr bwMode="auto">
          <a:xfrm>
            <a:off x="3316288" y="1108075"/>
            <a:ext cx="366712" cy="652463"/>
            <a:chOff x="6768" y="2880"/>
            <a:chExt cx="1296" cy="2592"/>
          </a:xfrm>
        </p:grpSpPr>
        <p:grpSp>
          <p:nvGrpSpPr>
            <p:cNvPr id="17882" name="Group 100"/>
            <p:cNvGrpSpPr>
              <a:grpSpLocks noChangeAspect="1"/>
            </p:cNvGrpSpPr>
            <p:nvPr/>
          </p:nvGrpSpPr>
          <p:grpSpPr bwMode="auto">
            <a:xfrm>
              <a:off x="6768" y="2880"/>
              <a:ext cx="1296" cy="2592"/>
              <a:chOff x="6768" y="2880"/>
              <a:chExt cx="1296" cy="2592"/>
            </a:xfrm>
          </p:grpSpPr>
          <p:sp>
            <p:nvSpPr>
              <p:cNvPr id="17887" name="AutoShape 101"/>
              <p:cNvSpPr>
                <a:spLocks noChangeAspect="1" noChangeArrowheads="1"/>
              </p:cNvSpPr>
              <p:nvPr/>
            </p:nvSpPr>
            <p:spPr bwMode="auto">
              <a:xfrm>
                <a:off x="6768" y="2880"/>
                <a:ext cx="1296" cy="2592"/>
              </a:xfrm>
              <a:prstGeom prst="cube">
                <a:avLst>
                  <a:gd name="adj" fmla="val 55093"/>
                </a:avLst>
              </a:prstGeom>
              <a:solidFill>
                <a:srgbClr val="CD9A67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88" name="Line 102"/>
              <p:cNvSpPr>
                <a:spLocks noChangeAspect="1" noChangeShapeType="1"/>
              </p:cNvSpPr>
              <p:nvPr/>
            </p:nvSpPr>
            <p:spPr bwMode="auto">
              <a:xfrm flipV="1">
                <a:off x="7200" y="3600"/>
                <a:ext cx="0" cy="18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89" name="Line 103"/>
              <p:cNvSpPr>
                <a:spLocks noChangeAspect="1" noChangeShapeType="1"/>
              </p:cNvSpPr>
              <p:nvPr/>
            </p:nvSpPr>
            <p:spPr bwMode="auto">
              <a:xfrm flipV="1">
                <a:off x="7200" y="2880"/>
                <a:ext cx="72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883" name="Group 104"/>
            <p:cNvGrpSpPr>
              <a:grpSpLocks noChangeAspect="1"/>
            </p:cNvGrpSpPr>
            <p:nvPr/>
          </p:nvGrpSpPr>
          <p:grpSpPr bwMode="auto">
            <a:xfrm>
              <a:off x="7344" y="3024"/>
              <a:ext cx="144" cy="288"/>
              <a:chOff x="7344" y="3024"/>
              <a:chExt cx="144" cy="288"/>
            </a:xfrm>
          </p:grpSpPr>
          <p:sp>
            <p:nvSpPr>
              <p:cNvPr id="17884" name="Line 105"/>
              <p:cNvSpPr>
                <a:spLocks noChangeAspect="1" noChangeShapeType="1"/>
              </p:cNvSpPr>
              <p:nvPr/>
            </p:nvSpPr>
            <p:spPr bwMode="auto">
              <a:xfrm flipV="1">
                <a:off x="7344" y="316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85" name="Line 106"/>
              <p:cNvSpPr>
                <a:spLocks noChangeAspect="1" noChangeShapeType="1"/>
              </p:cNvSpPr>
              <p:nvPr/>
            </p:nvSpPr>
            <p:spPr bwMode="auto">
              <a:xfrm flipV="1">
                <a:off x="7488" y="3024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86" name="Line 107"/>
              <p:cNvSpPr>
                <a:spLocks noChangeAspect="1" noChangeShapeType="1"/>
              </p:cNvSpPr>
              <p:nvPr/>
            </p:nvSpPr>
            <p:spPr bwMode="auto">
              <a:xfrm flipH="1">
                <a:off x="7344" y="3024"/>
                <a:ext cx="144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7423" name="Group 108"/>
          <p:cNvGrpSpPr>
            <a:grpSpLocks noChangeAspect="1"/>
          </p:cNvGrpSpPr>
          <p:nvPr/>
        </p:nvGrpSpPr>
        <p:grpSpPr bwMode="auto">
          <a:xfrm>
            <a:off x="1285875" y="1144588"/>
            <a:ext cx="211138" cy="622300"/>
            <a:chOff x="10512" y="8208"/>
            <a:chExt cx="516" cy="1655"/>
          </a:xfrm>
        </p:grpSpPr>
        <p:sp>
          <p:nvSpPr>
            <p:cNvPr id="17878" name="Freeform 109"/>
            <p:cNvSpPr>
              <a:spLocks noChangeAspect="1"/>
            </p:cNvSpPr>
            <p:nvPr/>
          </p:nvSpPr>
          <p:spPr bwMode="auto">
            <a:xfrm>
              <a:off x="10512" y="8208"/>
              <a:ext cx="516" cy="1655"/>
            </a:xfrm>
            <a:custGeom>
              <a:avLst/>
              <a:gdLst>
                <a:gd name="T0" fmla="*/ 0 w 2072"/>
                <a:gd name="T1" fmla="*/ 0 h 6638"/>
                <a:gd name="T2" fmla="*/ 0 w 2072"/>
                <a:gd name="T3" fmla="*/ 0 h 6638"/>
                <a:gd name="T4" fmla="*/ 0 w 2072"/>
                <a:gd name="T5" fmla="*/ 0 h 6638"/>
                <a:gd name="T6" fmla="*/ 0 w 2072"/>
                <a:gd name="T7" fmla="*/ 0 h 6638"/>
                <a:gd name="T8" fmla="*/ 0 w 2072"/>
                <a:gd name="T9" fmla="*/ 0 h 6638"/>
                <a:gd name="T10" fmla="*/ 0 w 2072"/>
                <a:gd name="T11" fmla="*/ 0 h 6638"/>
                <a:gd name="T12" fmla="*/ 0 w 2072"/>
                <a:gd name="T13" fmla="*/ 0 h 6638"/>
                <a:gd name="T14" fmla="*/ 0 w 2072"/>
                <a:gd name="T15" fmla="*/ 0 h 6638"/>
                <a:gd name="T16" fmla="*/ 0 w 2072"/>
                <a:gd name="T17" fmla="*/ 0 h 6638"/>
                <a:gd name="T18" fmla="*/ 0 w 2072"/>
                <a:gd name="T19" fmla="*/ 0 h 6638"/>
                <a:gd name="T20" fmla="*/ 0 w 2072"/>
                <a:gd name="T21" fmla="*/ 0 h 6638"/>
                <a:gd name="T22" fmla="*/ 0 w 2072"/>
                <a:gd name="T23" fmla="*/ 0 h 6638"/>
                <a:gd name="T24" fmla="*/ 0 w 2072"/>
                <a:gd name="T25" fmla="*/ 0 h 6638"/>
                <a:gd name="T26" fmla="*/ 0 w 2072"/>
                <a:gd name="T27" fmla="*/ 0 h 6638"/>
                <a:gd name="T28" fmla="*/ 0 w 2072"/>
                <a:gd name="T29" fmla="*/ 0 h 6638"/>
                <a:gd name="T30" fmla="*/ 0 w 2072"/>
                <a:gd name="T31" fmla="*/ 0 h 6638"/>
                <a:gd name="T32" fmla="*/ 0 w 2072"/>
                <a:gd name="T33" fmla="*/ 0 h 6638"/>
                <a:gd name="T34" fmla="*/ 0 w 2072"/>
                <a:gd name="T35" fmla="*/ 0 h 6638"/>
                <a:gd name="T36" fmla="*/ 0 w 2072"/>
                <a:gd name="T37" fmla="*/ 0 h 6638"/>
                <a:gd name="T38" fmla="*/ 0 w 2072"/>
                <a:gd name="T39" fmla="*/ 0 h 6638"/>
                <a:gd name="T40" fmla="*/ 0 w 2072"/>
                <a:gd name="T41" fmla="*/ 0 h 6638"/>
                <a:gd name="T42" fmla="*/ 0 w 2072"/>
                <a:gd name="T43" fmla="*/ 0 h 6638"/>
                <a:gd name="T44" fmla="*/ 0 w 2072"/>
                <a:gd name="T45" fmla="*/ 0 h 6638"/>
                <a:gd name="T46" fmla="*/ 0 w 2072"/>
                <a:gd name="T47" fmla="*/ 0 h 6638"/>
                <a:gd name="T48" fmla="*/ 0 w 2072"/>
                <a:gd name="T49" fmla="*/ 0 h 6638"/>
                <a:gd name="T50" fmla="*/ 0 w 2072"/>
                <a:gd name="T51" fmla="*/ 0 h 6638"/>
                <a:gd name="T52" fmla="*/ 0 w 2072"/>
                <a:gd name="T53" fmla="*/ 0 h 6638"/>
                <a:gd name="T54" fmla="*/ 0 w 2072"/>
                <a:gd name="T55" fmla="*/ 0 h 6638"/>
                <a:gd name="T56" fmla="*/ 0 w 2072"/>
                <a:gd name="T57" fmla="*/ 0 h 6638"/>
                <a:gd name="T58" fmla="*/ 0 w 2072"/>
                <a:gd name="T59" fmla="*/ 0 h 6638"/>
                <a:gd name="T60" fmla="*/ 0 w 2072"/>
                <a:gd name="T61" fmla="*/ 0 h 6638"/>
                <a:gd name="T62" fmla="*/ 0 w 2072"/>
                <a:gd name="T63" fmla="*/ 0 h 6638"/>
                <a:gd name="T64" fmla="*/ 0 w 2072"/>
                <a:gd name="T65" fmla="*/ 0 h 6638"/>
                <a:gd name="T66" fmla="*/ 0 w 2072"/>
                <a:gd name="T67" fmla="*/ 0 h 6638"/>
                <a:gd name="T68" fmla="*/ 0 w 2072"/>
                <a:gd name="T69" fmla="*/ 0 h 6638"/>
                <a:gd name="T70" fmla="*/ 0 w 2072"/>
                <a:gd name="T71" fmla="*/ 0 h 6638"/>
                <a:gd name="T72" fmla="*/ 0 w 2072"/>
                <a:gd name="T73" fmla="*/ 0 h 6638"/>
                <a:gd name="T74" fmla="*/ 0 w 2072"/>
                <a:gd name="T75" fmla="*/ 0 h 6638"/>
                <a:gd name="T76" fmla="*/ 0 w 2072"/>
                <a:gd name="T77" fmla="*/ 0 h 6638"/>
                <a:gd name="T78" fmla="*/ 0 w 2072"/>
                <a:gd name="T79" fmla="*/ 0 h 6638"/>
                <a:gd name="T80" fmla="*/ 0 w 2072"/>
                <a:gd name="T81" fmla="*/ 0 h 6638"/>
                <a:gd name="T82" fmla="*/ 0 w 2072"/>
                <a:gd name="T83" fmla="*/ 0 h 6638"/>
                <a:gd name="T84" fmla="*/ 0 w 2072"/>
                <a:gd name="T85" fmla="*/ 0 h 6638"/>
                <a:gd name="T86" fmla="*/ 0 w 2072"/>
                <a:gd name="T87" fmla="*/ 0 h 6638"/>
                <a:gd name="T88" fmla="*/ 0 w 2072"/>
                <a:gd name="T89" fmla="*/ 0 h 6638"/>
                <a:gd name="T90" fmla="*/ 0 w 2072"/>
                <a:gd name="T91" fmla="*/ 0 h 6638"/>
                <a:gd name="T92" fmla="*/ 0 w 2072"/>
                <a:gd name="T93" fmla="*/ 0 h 6638"/>
                <a:gd name="T94" fmla="*/ 0 w 2072"/>
                <a:gd name="T95" fmla="*/ 0 h 6638"/>
                <a:gd name="T96" fmla="*/ 0 w 2072"/>
                <a:gd name="T97" fmla="*/ 0 h 6638"/>
                <a:gd name="T98" fmla="*/ 0 w 2072"/>
                <a:gd name="T99" fmla="*/ 0 h 6638"/>
                <a:gd name="T100" fmla="*/ 0 w 2072"/>
                <a:gd name="T101" fmla="*/ 0 h 6638"/>
                <a:gd name="T102" fmla="*/ 0 w 2072"/>
                <a:gd name="T103" fmla="*/ 0 h 6638"/>
                <a:gd name="T104" fmla="*/ 0 w 2072"/>
                <a:gd name="T105" fmla="*/ 0 h 6638"/>
                <a:gd name="T106" fmla="*/ 0 w 2072"/>
                <a:gd name="T107" fmla="*/ 0 h 6638"/>
                <a:gd name="T108" fmla="*/ 0 w 2072"/>
                <a:gd name="T109" fmla="*/ 0 h 6638"/>
                <a:gd name="T110" fmla="*/ 0 w 2072"/>
                <a:gd name="T111" fmla="*/ 0 h 6638"/>
                <a:gd name="T112" fmla="*/ 0 w 2072"/>
                <a:gd name="T113" fmla="*/ 0 h 6638"/>
                <a:gd name="T114" fmla="*/ 0 w 2072"/>
                <a:gd name="T115" fmla="*/ 0 h 6638"/>
                <a:gd name="T116" fmla="*/ 0 w 2072"/>
                <a:gd name="T117" fmla="*/ 0 h 6638"/>
                <a:gd name="T118" fmla="*/ 0 w 2072"/>
                <a:gd name="T119" fmla="*/ 0 h 66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72"/>
                <a:gd name="T181" fmla="*/ 0 h 6638"/>
                <a:gd name="T182" fmla="*/ 2072 w 2072"/>
                <a:gd name="T183" fmla="*/ 6638 h 66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72" h="6638">
                  <a:moveTo>
                    <a:pt x="1492" y="2564"/>
                  </a:moveTo>
                  <a:lnTo>
                    <a:pt x="1615" y="2845"/>
                  </a:lnTo>
                  <a:lnTo>
                    <a:pt x="1791" y="3284"/>
                  </a:lnTo>
                  <a:lnTo>
                    <a:pt x="1914" y="3565"/>
                  </a:lnTo>
                  <a:lnTo>
                    <a:pt x="1984" y="3776"/>
                  </a:lnTo>
                  <a:lnTo>
                    <a:pt x="2037" y="4004"/>
                  </a:lnTo>
                  <a:lnTo>
                    <a:pt x="2054" y="4162"/>
                  </a:lnTo>
                  <a:lnTo>
                    <a:pt x="2072" y="4408"/>
                  </a:lnTo>
                  <a:lnTo>
                    <a:pt x="2072" y="4671"/>
                  </a:lnTo>
                  <a:lnTo>
                    <a:pt x="2054" y="4829"/>
                  </a:lnTo>
                  <a:lnTo>
                    <a:pt x="2002" y="5093"/>
                  </a:lnTo>
                  <a:lnTo>
                    <a:pt x="1931" y="5374"/>
                  </a:lnTo>
                  <a:lnTo>
                    <a:pt x="1809" y="5760"/>
                  </a:lnTo>
                  <a:lnTo>
                    <a:pt x="1686" y="6111"/>
                  </a:lnTo>
                  <a:lnTo>
                    <a:pt x="1545" y="6427"/>
                  </a:lnTo>
                  <a:lnTo>
                    <a:pt x="1492" y="6568"/>
                  </a:lnTo>
                  <a:lnTo>
                    <a:pt x="1299" y="6621"/>
                  </a:lnTo>
                  <a:lnTo>
                    <a:pt x="1071" y="6638"/>
                  </a:lnTo>
                  <a:lnTo>
                    <a:pt x="808" y="6638"/>
                  </a:lnTo>
                  <a:lnTo>
                    <a:pt x="614" y="6586"/>
                  </a:lnTo>
                  <a:lnTo>
                    <a:pt x="509" y="6515"/>
                  </a:lnTo>
                  <a:lnTo>
                    <a:pt x="439" y="6340"/>
                  </a:lnTo>
                  <a:lnTo>
                    <a:pt x="281" y="5936"/>
                  </a:lnTo>
                  <a:lnTo>
                    <a:pt x="158" y="5532"/>
                  </a:lnTo>
                  <a:lnTo>
                    <a:pt x="52" y="5058"/>
                  </a:lnTo>
                  <a:lnTo>
                    <a:pt x="17" y="4794"/>
                  </a:lnTo>
                  <a:lnTo>
                    <a:pt x="0" y="4513"/>
                  </a:lnTo>
                  <a:lnTo>
                    <a:pt x="17" y="4127"/>
                  </a:lnTo>
                  <a:lnTo>
                    <a:pt x="105" y="3793"/>
                  </a:lnTo>
                  <a:lnTo>
                    <a:pt x="210" y="3495"/>
                  </a:lnTo>
                  <a:lnTo>
                    <a:pt x="369" y="3144"/>
                  </a:lnTo>
                  <a:lnTo>
                    <a:pt x="509" y="2810"/>
                  </a:lnTo>
                  <a:lnTo>
                    <a:pt x="632" y="2529"/>
                  </a:lnTo>
                  <a:lnTo>
                    <a:pt x="649" y="2353"/>
                  </a:lnTo>
                  <a:lnTo>
                    <a:pt x="667" y="2178"/>
                  </a:lnTo>
                  <a:lnTo>
                    <a:pt x="685" y="2002"/>
                  </a:lnTo>
                  <a:lnTo>
                    <a:pt x="667" y="1897"/>
                  </a:lnTo>
                  <a:lnTo>
                    <a:pt x="632" y="1598"/>
                  </a:lnTo>
                  <a:lnTo>
                    <a:pt x="562" y="1247"/>
                  </a:lnTo>
                  <a:lnTo>
                    <a:pt x="527" y="966"/>
                  </a:lnTo>
                  <a:lnTo>
                    <a:pt x="509" y="685"/>
                  </a:lnTo>
                  <a:lnTo>
                    <a:pt x="527" y="457"/>
                  </a:lnTo>
                  <a:lnTo>
                    <a:pt x="597" y="281"/>
                  </a:lnTo>
                  <a:lnTo>
                    <a:pt x="702" y="141"/>
                  </a:lnTo>
                  <a:lnTo>
                    <a:pt x="860" y="35"/>
                  </a:lnTo>
                  <a:lnTo>
                    <a:pt x="1001" y="0"/>
                  </a:lnTo>
                  <a:lnTo>
                    <a:pt x="1194" y="18"/>
                  </a:lnTo>
                  <a:lnTo>
                    <a:pt x="1369" y="88"/>
                  </a:lnTo>
                  <a:lnTo>
                    <a:pt x="1475" y="193"/>
                  </a:lnTo>
                  <a:lnTo>
                    <a:pt x="1580" y="334"/>
                  </a:lnTo>
                  <a:lnTo>
                    <a:pt x="1633" y="527"/>
                  </a:lnTo>
                  <a:lnTo>
                    <a:pt x="1633" y="755"/>
                  </a:lnTo>
                  <a:lnTo>
                    <a:pt x="1598" y="948"/>
                  </a:lnTo>
                  <a:lnTo>
                    <a:pt x="1580" y="1177"/>
                  </a:lnTo>
                  <a:lnTo>
                    <a:pt x="1510" y="1475"/>
                  </a:lnTo>
                  <a:lnTo>
                    <a:pt x="1475" y="1756"/>
                  </a:lnTo>
                  <a:lnTo>
                    <a:pt x="1440" y="2037"/>
                  </a:lnTo>
                  <a:lnTo>
                    <a:pt x="1440" y="2230"/>
                  </a:lnTo>
                  <a:lnTo>
                    <a:pt x="1457" y="2388"/>
                  </a:lnTo>
                  <a:lnTo>
                    <a:pt x="1492" y="25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79" name="AutoShape 110"/>
            <p:cNvSpPr>
              <a:spLocks noChangeAspect="1" noChangeArrowheads="1"/>
            </p:cNvSpPr>
            <p:nvPr/>
          </p:nvSpPr>
          <p:spPr bwMode="auto">
            <a:xfrm>
              <a:off x="10669" y="8594"/>
              <a:ext cx="214" cy="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21 w 21600"/>
                <a:gd name="T13" fmla="*/ 2113 h 21600"/>
                <a:gd name="T14" fmla="*/ 19379 w 21600"/>
                <a:gd name="T15" fmla="*/ 1948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56" y="21600"/>
                  </a:lnTo>
                  <a:lnTo>
                    <a:pt x="2084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80" name="AutoShape 111"/>
            <p:cNvSpPr>
              <a:spLocks noChangeAspect="1" noChangeArrowheads="1"/>
            </p:cNvSpPr>
            <p:nvPr/>
          </p:nvSpPr>
          <p:spPr bwMode="auto">
            <a:xfrm flipV="1">
              <a:off x="10660" y="8774"/>
              <a:ext cx="225" cy="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496 w 21600"/>
                <a:gd name="T13" fmla="*/ 2430 h 21600"/>
                <a:gd name="T14" fmla="*/ 19104 w 21600"/>
                <a:gd name="T15" fmla="*/ 191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459" y="21600"/>
                  </a:lnTo>
                  <a:lnTo>
                    <a:pt x="2014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81" name="Freeform 112"/>
            <p:cNvSpPr>
              <a:spLocks noChangeAspect="1"/>
            </p:cNvSpPr>
            <p:nvPr/>
          </p:nvSpPr>
          <p:spPr bwMode="auto">
            <a:xfrm>
              <a:off x="10690" y="9107"/>
              <a:ext cx="172" cy="191"/>
            </a:xfrm>
            <a:custGeom>
              <a:avLst/>
              <a:gdLst>
                <a:gd name="T0" fmla="*/ 0 w 690"/>
                <a:gd name="T1" fmla="*/ 0 h 765"/>
                <a:gd name="T2" fmla="*/ 0 w 690"/>
                <a:gd name="T3" fmla="*/ 0 h 765"/>
                <a:gd name="T4" fmla="*/ 0 w 690"/>
                <a:gd name="T5" fmla="*/ 0 h 765"/>
                <a:gd name="T6" fmla="*/ 0 w 690"/>
                <a:gd name="T7" fmla="*/ 0 h 765"/>
                <a:gd name="T8" fmla="*/ 0 w 690"/>
                <a:gd name="T9" fmla="*/ 0 h 765"/>
                <a:gd name="T10" fmla="*/ 0 w 690"/>
                <a:gd name="T11" fmla="*/ 0 h 765"/>
                <a:gd name="T12" fmla="*/ 0 w 690"/>
                <a:gd name="T13" fmla="*/ 0 h 765"/>
                <a:gd name="T14" fmla="*/ 0 w 690"/>
                <a:gd name="T15" fmla="*/ 0 h 765"/>
                <a:gd name="T16" fmla="*/ 0 w 690"/>
                <a:gd name="T17" fmla="*/ 0 h 765"/>
                <a:gd name="T18" fmla="*/ 0 w 690"/>
                <a:gd name="T19" fmla="*/ 0 h 765"/>
                <a:gd name="T20" fmla="*/ 0 w 690"/>
                <a:gd name="T21" fmla="*/ 0 h 765"/>
                <a:gd name="T22" fmla="*/ 0 w 690"/>
                <a:gd name="T23" fmla="*/ 0 h 765"/>
                <a:gd name="T24" fmla="*/ 0 w 690"/>
                <a:gd name="T25" fmla="*/ 0 h 765"/>
                <a:gd name="T26" fmla="*/ 0 w 690"/>
                <a:gd name="T27" fmla="*/ 0 h 765"/>
                <a:gd name="T28" fmla="*/ 0 w 690"/>
                <a:gd name="T29" fmla="*/ 0 h 765"/>
                <a:gd name="T30" fmla="*/ 0 w 690"/>
                <a:gd name="T31" fmla="*/ 0 h 765"/>
                <a:gd name="T32" fmla="*/ 0 w 690"/>
                <a:gd name="T33" fmla="*/ 0 h 765"/>
                <a:gd name="T34" fmla="*/ 0 w 690"/>
                <a:gd name="T35" fmla="*/ 0 h 765"/>
                <a:gd name="T36" fmla="*/ 0 w 690"/>
                <a:gd name="T37" fmla="*/ 0 h 765"/>
                <a:gd name="T38" fmla="*/ 0 w 690"/>
                <a:gd name="T39" fmla="*/ 0 h 765"/>
                <a:gd name="T40" fmla="*/ 0 w 690"/>
                <a:gd name="T41" fmla="*/ 0 h 765"/>
                <a:gd name="T42" fmla="*/ 0 w 690"/>
                <a:gd name="T43" fmla="*/ 0 h 76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90"/>
                <a:gd name="T67" fmla="*/ 0 h 765"/>
                <a:gd name="T68" fmla="*/ 690 w 690"/>
                <a:gd name="T69" fmla="*/ 765 h 76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90" h="765">
                  <a:moveTo>
                    <a:pt x="22" y="0"/>
                  </a:moveTo>
                  <a:lnTo>
                    <a:pt x="97" y="45"/>
                  </a:lnTo>
                  <a:lnTo>
                    <a:pt x="142" y="67"/>
                  </a:lnTo>
                  <a:lnTo>
                    <a:pt x="210" y="60"/>
                  </a:lnTo>
                  <a:lnTo>
                    <a:pt x="300" y="37"/>
                  </a:lnTo>
                  <a:lnTo>
                    <a:pt x="345" y="7"/>
                  </a:lnTo>
                  <a:lnTo>
                    <a:pt x="405" y="52"/>
                  </a:lnTo>
                  <a:lnTo>
                    <a:pt x="480" y="67"/>
                  </a:lnTo>
                  <a:lnTo>
                    <a:pt x="540" y="75"/>
                  </a:lnTo>
                  <a:lnTo>
                    <a:pt x="600" y="67"/>
                  </a:lnTo>
                  <a:lnTo>
                    <a:pt x="652" y="45"/>
                  </a:lnTo>
                  <a:lnTo>
                    <a:pt x="690" y="22"/>
                  </a:lnTo>
                  <a:lnTo>
                    <a:pt x="667" y="517"/>
                  </a:lnTo>
                  <a:lnTo>
                    <a:pt x="630" y="600"/>
                  </a:lnTo>
                  <a:lnTo>
                    <a:pt x="562" y="652"/>
                  </a:lnTo>
                  <a:lnTo>
                    <a:pt x="487" y="690"/>
                  </a:lnTo>
                  <a:lnTo>
                    <a:pt x="330" y="765"/>
                  </a:lnTo>
                  <a:lnTo>
                    <a:pt x="217" y="712"/>
                  </a:lnTo>
                  <a:lnTo>
                    <a:pt x="105" y="630"/>
                  </a:lnTo>
                  <a:lnTo>
                    <a:pt x="37" y="562"/>
                  </a:lnTo>
                  <a:lnTo>
                    <a:pt x="0" y="5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7424" name="Freeform 113"/>
          <p:cNvSpPr>
            <a:spLocks noChangeAspect="1"/>
          </p:cNvSpPr>
          <p:nvPr/>
        </p:nvSpPr>
        <p:spPr bwMode="auto">
          <a:xfrm rot="-5400000">
            <a:off x="3723481" y="1364457"/>
            <a:ext cx="377825" cy="249238"/>
          </a:xfrm>
          <a:custGeom>
            <a:avLst/>
            <a:gdLst>
              <a:gd name="T0" fmla="*/ 0 w 8804"/>
              <a:gd name="T1" fmla="*/ 2147483647 h 5822"/>
              <a:gd name="T2" fmla="*/ 2147483647 w 8804"/>
              <a:gd name="T3" fmla="*/ 2147483647 h 5822"/>
              <a:gd name="T4" fmla="*/ 2147483647 w 8804"/>
              <a:gd name="T5" fmla="*/ 0 h 5822"/>
              <a:gd name="T6" fmla="*/ 2147483647 w 8804"/>
              <a:gd name="T7" fmla="*/ 0 h 5822"/>
              <a:gd name="T8" fmla="*/ 2147483647 w 8804"/>
              <a:gd name="T9" fmla="*/ 2147483647 h 5822"/>
              <a:gd name="T10" fmla="*/ 2147483647 w 8804"/>
              <a:gd name="T11" fmla="*/ 2147483647 h 5822"/>
              <a:gd name="T12" fmla="*/ 2147483647 w 8804"/>
              <a:gd name="T13" fmla="*/ 2147483647 h 5822"/>
              <a:gd name="T14" fmla="*/ 2147483647 w 8804"/>
              <a:gd name="T15" fmla="*/ 2147483647 h 5822"/>
              <a:gd name="T16" fmla="*/ 2147483647 w 8804"/>
              <a:gd name="T17" fmla="*/ 2147483647 h 5822"/>
              <a:gd name="T18" fmla="*/ 2147483647 w 8804"/>
              <a:gd name="T19" fmla="*/ 2147483647 h 5822"/>
              <a:gd name="T20" fmla="*/ 2147483647 w 8804"/>
              <a:gd name="T21" fmla="*/ 2147483647 h 5822"/>
              <a:gd name="T22" fmla="*/ 2147483647 w 8804"/>
              <a:gd name="T23" fmla="*/ 2147483647 h 5822"/>
              <a:gd name="T24" fmla="*/ 2147483647 w 8804"/>
              <a:gd name="T25" fmla="*/ 2147483647 h 5822"/>
              <a:gd name="T26" fmla="*/ 2147483647 w 8804"/>
              <a:gd name="T27" fmla="*/ 2147483647 h 5822"/>
              <a:gd name="T28" fmla="*/ 2147483647 w 8804"/>
              <a:gd name="T29" fmla="*/ 2147483647 h 5822"/>
              <a:gd name="T30" fmla="*/ 2147483647 w 8804"/>
              <a:gd name="T31" fmla="*/ 2147483647 h 5822"/>
              <a:gd name="T32" fmla="*/ 2147483647 w 8804"/>
              <a:gd name="T33" fmla="*/ 2147483647 h 5822"/>
              <a:gd name="T34" fmla="*/ 2147483647 w 8804"/>
              <a:gd name="T35" fmla="*/ 2147483647 h 5822"/>
              <a:gd name="T36" fmla="*/ 2147483647 w 8804"/>
              <a:gd name="T37" fmla="*/ 2147483647 h 5822"/>
              <a:gd name="T38" fmla="*/ 2147483647 w 8804"/>
              <a:gd name="T39" fmla="*/ 2147483647 h 5822"/>
              <a:gd name="T40" fmla="*/ 2147483647 w 8804"/>
              <a:gd name="T41" fmla="*/ 2147483647 h 5822"/>
              <a:gd name="T42" fmla="*/ 2147483647 w 8804"/>
              <a:gd name="T43" fmla="*/ 2147483647 h 5822"/>
              <a:gd name="T44" fmla="*/ 2147483647 w 8804"/>
              <a:gd name="T45" fmla="*/ 2147483647 h 5822"/>
              <a:gd name="T46" fmla="*/ 2147483647 w 8804"/>
              <a:gd name="T47" fmla="*/ 2147483647 h 5822"/>
              <a:gd name="T48" fmla="*/ 2147483647 w 8804"/>
              <a:gd name="T49" fmla="*/ 2147483647 h 5822"/>
              <a:gd name="T50" fmla="*/ 2147483647 w 8804"/>
              <a:gd name="T51" fmla="*/ 2147483647 h 5822"/>
              <a:gd name="T52" fmla="*/ 2147483647 w 8804"/>
              <a:gd name="T53" fmla="*/ 2147483647 h 5822"/>
              <a:gd name="T54" fmla="*/ 2147483647 w 8804"/>
              <a:gd name="T55" fmla="*/ 2147483647 h 5822"/>
              <a:gd name="T56" fmla="*/ 2147483647 w 8804"/>
              <a:gd name="T57" fmla="*/ 2147483647 h 5822"/>
              <a:gd name="T58" fmla="*/ 2147483647 w 8804"/>
              <a:gd name="T59" fmla="*/ 2147483647 h 5822"/>
              <a:gd name="T60" fmla="*/ 2147483647 w 8804"/>
              <a:gd name="T61" fmla="*/ 2147483647 h 5822"/>
              <a:gd name="T62" fmla="*/ 2147483647 w 8804"/>
              <a:gd name="T63" fmla="*/ 2147483647 h 5822"/>
              <a:gd name="T64" fmla="*/ 2147483647 w 8804"/>
              <a:gd name="T65" fmla="*/ 2147483647 h 5822"/>
              <a:gd name="T66" fmla="*/ 2147483647 w 8804"/>
              <a:gd name="T67" fmla="*/ 2147483647 h 5822"/>
              <a:gd name="T68" fmla="*/ 2147483647 w 8804"/>
              <a:gd name="T69" fmla="*/ 2147483647 h 5822"/>
              <a:gd name="T70" fmla="*/ 2147483647 w 8804"/>
              <a:gd name="T71" fmla="*/ 2147483647 h 5822"/>
              <a:gd name="T72" fmla="*/ 2147483647 w 8804"/>
              <a:gd name="T73" fmla="*/ 2147483647 h 5822"/>
              <a:gd name="T74" fmla="*/ 2147483647 w 8804"/>
              <a:gd name="T75" fmla="*/ 2147483647 h 5822"/>
              <a:gd name="T76" fmla="*/ 2147483647 w 8804"/>
              <a:gd name="T77" fmla="*/ 2147483647 h 5822"/>
              <a:gd name="T78" fmla="*/ 0 w 8804"/>
              <a:gd name="T79" fmla="*/ 2147483647 h 5822"/>
              <a:gd name="T80" fmla="*/ 0 w 8804"/>
              <a:gd name="T81" fmla="*/ 2147483647 h 582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8804"/>
              <a:gd name="T124" fmla="*/ 0 h 5822"/>
              <a:gd name="T125" fmla="*/ 8804 w 8804"/>
              <a:gd name="T126" fmla="*/ 5822 h 582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8804" h="5822">
                <a:moveTo>
                  <a:pt x="0" y="568"/>
                </a:moveTo>
                <a:lnTo>
                  <a:pt x="1420" y="142"/>
                </a:lnTo>
                <a:lnTo>
                  <a:pt x="2130" y="0"/>
                </a:lnTo>
                <a:lnTo>
                  <a:pt x="3124" y="0"/>
                </a:lnTo>
                <a:lnTo>
                  <a:pt x="3834" y="142"/>
                </a:lnTo>
                <a:lnTo>
                  <a:pt x="4970" y="142"/>
                </a:lnTo>
                <a:lnTo>
                  <a:pt x="5822" y="284"/>
                </a:lnTo>
                <a:lnTo>
                  <a:pt x="6248" y="284"/>
                </a:lnTo>
                <a:lnTo>
                  <a:pt x="6816" y="426"/>
                </a:lnTo>
                <a:lnTo>
                  <a:pt x="7100" y="568"/>
                </a:lnTo>
                <a:lnTo>
                  <a:pt x="7100" y="994"/>
                </a:lnTo>
                <a:lnTo>
                  <a:pt x="7952" y="994"/>
                </a:lnTo>
                <a:lnTo>
                  <a:pt x="8236" y="1136"/>
                </a:lnTo>
                <a:lnTo>
                  <a:pt x="8378" y="1278"/>
                </a:lnTo>
                <a:lnTo>
                  <a:pt x="8378" y="1562"/>
                </a:lnTo>
                <a:lnTo>
                  <a:pt x="8378" y="1704"/>
                </a:lnTo>
                <a:lnTo>
                  <a:pt x="8520" y="1704"/>
                </a:lnTo>
                <a:lnTo>
                  <a:pt x="8804" y="1846"/>
                </a:lnTo>
                <a:lnTo>
                  <a:pt x="8804" y="2272"/>
                </a:lnTo>
                <a:lnTo>
                  <a:pt x="8662" y="2414"/>
                </a:lnTo>
                <a:lnTo>
                  <a:pt x="8378" y="2556"/>
                </a:lnTo>
                <a:lnTo>
                  <a:pt x="8378" y="2840"/>
                </a:lnTo>
                <a:lnTo>
                  <a:pt x="8236" y="3124"/>
                </a:lnTo>
                <a:lnTo>
                  <a:pt x="7810" y="3408"/>
                </a:lnTo>
                <a:lnTo>
                  <a:pt x="6674" y="3692"/>
                </a:lnTo>
                <a:lnTo>
                  <a:pt x="5822" y="3834"/>
                </a:lnTo>
                <a:lnTo>
                  <a:pt x="5112" y="3834"/>
                </a:lnTo>
                <a:lnTo>
                  <a:pt x="4260" y="3976"/>
                </a:lnTo>
                <a:lnTo>
                  <a:pt x="3266" y="4118"/>
                </a:lnTo>
                <a:lnTo>
                  <a:pt x="3976" y="4260"/>
                </a:lnTo>
                <a:lnTo>
                  <a:pt x="4544" y="4544"/>
                </a:lnTo>
                <a:lnTo>
                  <a:pt x="4970" y="5112"/>
                </a:lnTo>
                <a:lnTo>
                  <a:pt x="5112" y="5538"/>
                </a:lnTo>
                <a:lnTo>
                  <a:pt x="4970" y="5822"/>
                </a:lnTo>
                <a:lnTo>
                  <a:pt x="4828" y="5822"/>
                </a:lnTo>
                <a:lnTo>
                  <a:pt x="4260" y="5396"/>
                </a:lnTo>
                <a:lnTo>
                  <a:pt x="2840" y="5112"/>
                </a:lnTo>
                <a:lnTo>
                  <a:pt x="1846" y="4828"/>
                </a:lnTo>
                <a:lnTo>
                  <a:pt x="710" y="4260"/>
                </a:lnTo>
                <a:lnTo>
                  <a:pt x="0" y="3692"/>
                </a:lnTo>
                <a:lnTo>
                  <a:pt x="0" y="568"/>
                </a:lnTo>
                <a:close/>
              </a:path>
            </a:pathLst>
          </a:custGeom>
          <a:solidFill>
            <a:srgbClr val="FFBFBF"/>
          </a:solidFill>
          <a:ln w="1079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7425" name="Group 114"/>
          <p:cNvGrpSpPr>
            <a:grpSpLocks/>
          </p:cNvGrpSpPr>
          <p:nvPr/>
        </p:nvGrpSpPr>
        <p:grpSpPr bwMode="auto">
          <a:xfrm>
            <a:off x="4203700" y="1365250"/>
            <a:ext cx="498475" cy="328613"/>
            <a:chOff x="981" y="7744"/>
            <a:chExt cx="1304" cy="879"/>
          </a:xfrm>
        </p:grpSpPr>
        <p:sp>
          <p:nvSpPr>
            <p:cNvPr id="17876" name="Freeform 115"/>
            <p:cNvSpPr>
              <a:spLocks noChangeAspect="1"/>
            </p:cNvSpPr>
            <p:nvPr/>
          </p:nvSpPr>
          <p:spPr bwMode="auto">
            <a:xfrm rot="-5400000">
              <a:off x="833" y="7892"/>
              <a:ext cx="879" cy="584"/>
            </a:xfrm>
            <a:custGeom>
              <a:avLst/>
              <a:gdLst>
                <a:gd name="T0" fmla="*/ 0 w 8804"/>
                <a:gd name="T1" fmla="*/ 0 h 5822"/>
                <a:gd name="T2" fmla="*/ 0 w 8804"/>
                <a:gd name="T3" fmla="*/ 0 h 5822"/>
                <a:gd name="T4" fmla="*/ 0 w 8804"/>
                <a:gd name="T5" fmla="*/ 0 h 5822"/>
                <a:gd name="T6" fmla="*/ 0 w 8804"/>
                <a:gd name="T7" fmla="*/ 0 h 5822"/>
                <a:gd name="T8" fmla="*/ 0 w 8804"/>
                <a:gd name="T9" fmla="*/ 0 h 5822"/>
                <a:gd name="T10" fmla="*/ 0 w 8804"/>
                <a:gd name="T11" fmla="*/ 0 h 5822"/>
                <a:gd name="T12" fmla="*/ 0 w 8804"/>
                <a:gd name="T13" fmla="*/ 0 h 5822"/>
                <a:gd name="T14" fmla="*/ 0 w 8804"/>
                <a:gd name="T15" fmla="*/ 0 h 5822"/>
                <a:gd name="T16" fmla="*/ 0 w 8804"/>
                <a:gd name="T17" fmla="*/ 0 h 5822"/>
                <a:gd name="T18" fmla="*/ 0 w 8804"/>
                <a:gd name="T19" fmla="*/ 0 h 5822"/>
                <a:gd name="T20" fmla="*/ 0 w 8804"/>
                <a:gd name="T21" fmla="*/ 0 h 5822"/>
                <a:gd name="T22" fmla="*/ 0 w 8804"/>
                <a:gd name="T23" fmla="*/ 0 h 5822"/>
                <a:gd name="T24" fmla="*/ 0 w 8804"/>
                <a:gd name="T25" fmla="*/ 0 h 5822"/>
                <a:gd name="T26" fmla="*/ 0 w 8804"/>
                <a:gd name="T27" fmla="*/ 0 h 5822"/>
                <a:gd name="T28" fmla="*/ 0 w 8804"/>
                <a:gd name="T29" fmla="*/ 0 h 5822"/>
                <a:gd name="T30" fmla="*/ 0 w 8804"/>
                <a:gd name="T31" fmla="*/ 0 h 5822"/>
                <a:gd name="T32" fmla="*/ 0 w 8804"/>
                <a:gd name="T33" fmla="*/ 0 h 5822"/>
                <a:gd name="T34" fmla="*/ 0 w 8804"/>
                <a:gd name="T35" fmla="*/ 0 h 5822"/>
                <a:gd name="T36" fmla="*/ 0 w 8804"/>
                <a:gd name="T37" fmla="*/ 0 h 5822"/>
                <a:gd name="T38" fmla="*/ 0 w 8804"/>
                <a:gd name="T39" fmla="*/ 0 h 5822"/>
                <a:gd name="T40" fmla="*/ 0 w 8804"/>
                <a:gd name="T41" fmla="*/ 0 h 5822"/>
                <a:gd name="T42" fmla="*/ 0 w 8804"/>
                <a:gd name="T43" fmla="*/ 0 h 5822"/>
                <a:gd name="T44" fmla="*/ 0 w 8804"/>
                <a:gd name="T45" fmla="*/ 0 h 5822"/>
                <a:gd name="T46" fmla="*/ 0 w 8804"/>
                <a:gd name="T47" fmla="*/ 0 h 5822"/>
                <a:gd name="T48" fmla="*/ 0 w 8804"/>
                <a:gd name="T49" fmla="*/ 0 h 5822"/>
                <a:gd name="T50" fmla="*/ 0 w 8804"/>
                <a:gd name="T51" fmla="*/ 0 h 5822"/>
                <a:gd name="T52" fmla="*/ 0 w 8804"/>
                <a:gd name="T53" fmla="*/ 0 h 5822"/>
                <a:gd name="T54" fmla="*/ 0 w 8804"/>
                <a:gd name="T55" fmla="*/ 0 h 5822"/>
                <a:gd name="T56" fmla="*/ 0 w 8804"/>
                <a:gd name="T57" fmla="*/ 0 h 5822"/>
                <a:gd name="T58" fmla="*/ 0 w 8804"/>
                <a:gd name="T59" fmla="*/ 0 h 5822"/>
                <a:gd name="T60" fmla="*/ 0 w 8804"/>
                <a:gd name="T61" fmla="*/ 0 h 5822"/>
                <a:gd name="T62" fmla="*/ 0 w 8804"/>
                <a:gd name="T63" fmla="*/ 0 h 5822"/>
                <a:gd name="T64" fmla="*/ 0 w 8804"/>
                <a:gd name="T65" fmla="*/ 0 h 5822"/>
                <a:gd name="T66" fmla="*/ 0 w 8804"/>
                <a:gd name="T67" fmla="*/ 0 h 5822"/>
                <a:gd name="T68" fmla="*/ 0 w 8804"/>
                <a:gd name="T69" fmla="*/ 0 h 5822"/>
                <a:gd name="T70" fmla="*/ 0 w 8804"/>
                <a:gd name="T71" fmla="*/ 0 h 5822"/>
                <a:gd name="T72" fmla="*/ 0 w 8804"/>
                <a:gd name="T73" fmla="*/ 0 h 5822"/>
                <a:gd name="T74" fmla="*/ 0 w 8804"/>
                <a:gd name="T75" fmla="*/ 0 h 5822"/>
                <a:gd name="T76" fmla="*/ 0 w 8804"/>
                <a:gd name="T77" fmla="*/ 0 h 5822"/>
                <a:gd name="T78" fmla="*/ 0 w 8804"/>
                <a:gd name="T79" fmla="*/ 0 h 5822"/>
                <a:gd name="T80" fmla="*/ 0 w 8804"/>
                <a:gd name="T81" fmla="*/ 0 h 582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04"/>
                <a:gd name="T124" fmla="*/ 0 h 5822"/>
                <a:gd name="T125" fmla="*/ 8804 w 8804"/>
                <a:gd name="T126" fmla="*/ 5822 h 582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04" h="5822">
                  <a:moveTo>
                    <a:pt x="0" y="568"/>
                  </a:moveTo>
                  <a:lnTo>
                    <a:pt x="1420" y="142"/>
                  </a:lnTo>
                  <a:lnTo>
                    <a:pt x="2130" y="0"/>
                  </a:lnTo>
                  <a:lnTo>
                    <a:pt x="3124" y="0"/>
                  </a:lnTo>
                  <a:lnTo>
                    <a:pt x="3834" y="142"/>
                  </a:lnTo>
                  <a:lnTo>
                    <a:pt x="4970" y="142"/>
                  </a:lnTo>
                  <a:lnTo>
                    <a:pt x="5822" y="284"/>
                  </a:lnTo>
                  <a:lnTo>
                    <a:pt x="6248" y="284"/>
                  </a:lnTo>
                  <a:lnTo>
                    <a:pt x="6816" y="426"/>
                  </a:lnTo>
                  <a:lnTo>
                    <a:pt x="7100" y="568"/>
                  </a:lnTo>
                  <a:lnTo>
                    <a:pt x="7100" y="994"/>
                  </a:lnTo>
                  <a:lnTo>
                    <a:pt x="7952" y="994"/>
                  </a:lnTo>
                  <a:lnTo>
                    <a:pt x="8236" y="1136"/>
                  </a:lnTo>
                  <a:lnTo>
                    <a:pt x="8378" y="1278"/>
                  </a:lnTo>
                  <a:lnTo>
                    <a:pt x="8378" y="1562"/>
                  </a:lnTo>
                  <a:lnTo>
                    <a:pt x="8378" y="1704"/>
                  </a:lnTo>
                  <a:lnTo>
                    <a:pt x="8520" y="1704"/>
                  </a:lnTo>
                  <a:lnTo>
                    <a:pt x="8804" y="1846"/>
                  </a:lnTo>
                  <a:lnTo>
                    <a:pt x="8804" y="2272"/>
                  </a:lnTo>
                  <a:lnTo>
                    <a:pt x="8662" y="2414"/>
                  </a:lnTo>
                  <a:lnTo>
                    <a:pt x="8378" y="2556"/>
                  </a:lnTo>
                  <a:lnTo>
                    <a:pt x="8378" y="2840"/>
                  </a:lnTo>
                  <a:lnTo>
                    <a:pt x="8236" y="3124"/>
                  </a:lnTo>
                  <a:lnTo>
                    <a:pt x="7810" y="3408"/>
                  </a:lnTo>
                  <a:lnTo>
                    <a:pt x="6674" y="3692"/>
                  </a:lnTo>
                  <a:lnTo>
                    <a:pt x="5822" y="3834"/>
                  </a:lnTo>
                  <a:lnTo>
                    <a:pt x="5112" y="3834"/>
                  </a:lnTo>
                  <a:lnTo>
                    <a:pt x="4260" y="3976"/>
                  </a:lnTo>
                  <a:lnTo>
                    <a:pt x="3266" y="4118"/>
                  </a:lnTo>
                  <a:lnTo>
                    <a:pt x="3976" y="4260"/>
                  </a:lnTo>
                  <a:lnTo>
                    <a:pt x="4544" y="4544"/>
                  </a:lnTo>
                  <a:lnTo>
                    <a:pt x="4970" y="5112"/>
                  </a:lnTo>
                  <a:lnTo>
                    <a:pt x="5112" y="5538"/>
                  </a:lnTo>
                  <a:lnTo>
                    <a:pt x="4970" y="5822"/>
                  </a:lnTo>
                  <a:lnTo>
                    <a:pt x="4828" y="5822"/>
                  </a:lnTo>
                  <a:lnTo>
                    <a:pt x="4260" y="5396"/>
                  </a:lnTo>
                  <a:lnTo>
                    <a:pt x="2840" y="5112"/>
                  </a:lnTo>
                  <a:lnTo>
                    <a:pt x="1846" y="4828"/>
                  </a:lnTo>
                  <a:lnTo>
                    <a:pt x="710" y="4260"/>
                  </a:lnTo>
                  <a:lnTo>
                    <a:pt x="0" y="3692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BFBF"/>
            </a:solidFill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77" name="Freeform 116"/>
            <p:cNvSpPr>
              <a:spLocks noChangeAspect="1"/>
            </p:cNvSpPr>
            <p:nvPr/>
          </p:nvSpPr>
          <p:spPr bwMode="auto">
            <a:xfrm rot="5400000" flipH="1">
              <a:off x="1553" y="7892"/>
              <a:ext cx="879" cy="584"/>
            </a:xfrm>
            <a:custGeom>
              <a:avLst/>
              <a:gdLst>
                <a:gd name="T0" fmla="*/ 0 w 8804"/>
                <a:gd name="T1" fmla="*/ 0 h 5822"/>
                <a:gd name="T2" fmla="*/ 0 w 8804"/>
                <a:gd name="T3" fmla="*/ 0 h 5822"/>
                <a:gd name="T4" fmla="*/ 0 w 8804"/>
                <a:gd name="T5" fmla="*/ 0 h 5822"/>
                <a:gd name="T6" fmla="*/ 0 w 8804"/>
                <a:gd name="T7" fmla="*/ 0 h 5822"/>
                <a:gd name="T8" fmla="*/ 0 w 8804"/>
                <a:gd name="T9" fmla="*/ 0 h 5822"/>
                <a:gd name="T10" fmla="*/ 0 w 8804"/>
                <a:gd name="T11" fmla="*/ 0 h 5822"/>
                <a:gd name="T12" fmla="*/ 0 w 8804"/>
                <a:gd name="T13" fmla="*/ 0 h 5822"/>
                <a:gd name="T14" fmla="*/ 0 w 8804"/>
                <a:gd name="T15" fmla="*/ 0 h 5822"/>
                <a:gd name="T16" fmla="*/ 0 w 8804"/>
                <a:gd name="T17" fmla="*/ 0 h 5822"/>
                <a:gd name="T18" fmla="*/ 0 w 8804"/>
                <a:gd name="T19" fmla="*/ 0 h 5822"/>
                <a:gd name="T20" fmla="*/ 0 w 8804"/>
                <a:gd name="T21" fmla="*/ 0 h 5822"/>
                <a:gd name="T22" fmla="*/ 0 w 8804"/>
                <a:gd name="T23" fmla="*/ 0 h 5822"/>
                <a:gd name="T24" fmla="*/ 0 w 8804"/>
                <a:gd name="T25" fmla="*/ 0 h 5822"/>
                <a:gd name="T26" fmla="*/ 0 w 8804"/>
                <a:gd name="T27" fmla="*/ 0 h 5822"/>
                <a:gd name="T28" fmla="*/ 0 w 8804"/>
                <a:gd name="T29" fmla="*/ 0 h 5822"/>
                <a:gd name="T30" fmla="*/ 0 w 8804"/>
                <a:gd name="T31" fmla="*/ 0 h 5822"/>
                <a:gd name="T32" fmla="*/ 0 w 8804"/>
                <a:gd name="T33" fmla="*/ 0 h 5822"/>
                <a:gd name="T34" fmla="*/ 0 w 8804"/>
                <a:gd name="T35" fmla="*/ 0 h 5822"/>
                <a:gd name="T36" fmla="*/ 0 w 8804"/>
                <a:gd name="T37" fmla="*/ 0 h 5822"/>
                <a:gd name="T38" fmla="*/ 0 w 8804"/>
                <a:gd name="T39" fmla="*/ 0 h 5822"/>
                <a:gd name="T40" fmla="*/ 0 w 8804"/>
                <a:gd name="T41" fmla="*/ 0 h 5822"/>
                <a:gd name="T42" fmla="*/ 0 w 8804"/>
                <a:gd name="T43" fmla="*/ 0 h 5822"/>
                <a:gd name="T44" fmla="*/ 0 w 8804"/>
                <a:gd name="T45" fmla="*/ 0 h 5822"/>
                <a:gd name="T46" fmla="*/ 0 w 8804"/>
                <a:gd name="T47" fmla="*/ 0 h 5822"/>
                <a:gd name="T48" fmla="*/ 0 w 8804"/>
                <a:gd name="T49" fmla="*/ 0 h 5822"/>
                <a:gd name="T50" fmla="*/ 0 w 8804"/>
                <a:gd name="T51" fmla="*/ 0 h 5822"/>
                <a:gd name="T52" fmla="*/ 0 w 8804"/>
                <a:gd name="T53" fmla="*/ 0 h 5822"/>
                <a:gd name="T54" fmla="*/ 0 w 8804"/>
                <a:gd name="T55" fmla="*/ 0 h 5822"/>
                <a:gd name="T56" fmla="*/ 0 w 8804"/>
                <a:gd name="T57" fmla="*/ 0 h 5822"/>
                <a:gd name="T58" fmla="*/ 0 w 8804"/>
                <a:gd name="T59" fmla="*/ 0 h 5822"/>
                <a:gd name="T60" fmla="*/ 0 w 8804"/>
                <a:gd name="T61" fmla="*/ 0 h 5822"/>
                <a:gd name="T62" fmla="*/ 0 w 8804"/>
                <a:gd name="T63" fmla="*/ 0 h 5822"/>
                <a:gd name="T64" fmla="*/ 0 w 8804"/>
                <a:gd name="T65" fmla="*/ 0 h 5822"/>
                <a:gd name="T66" fmla="*/ 0 w 8804"/>
                <a:gd name="T67" fmla="*/ 0 h 5822"/>
                <a:gd name="T68" fmla="*/ 0 w 8804"/>
                <a:gd name="T69" fmla="*/ 0 h 5822"/>
                <a:gd name="T70" fmla="*/ 0 w 8804"/>
                <a:gd name="T71" fmla="*/ 0 h 5822"/>
                <a:gd name="T72" fmla="*/ 0 w 8804"/>
                <a:gd name="T73" fmla="*/ 0 h 5822"/>
                <a:gd name="T74" fmla="*/ 0 w 8804"/>
                <a:gd name="T75" fmla="*/ 0 h 5822"/>
                <a:gd name="T76" fmla="*/ 0 w 8804"/>
                <a:gd name="T77" fmla="*/ 0 h 5822"/>
                <a:gd name="T78" fmla="*/ 0 w 8804"/>
                <a:gd name="T79" fmla="*/ 0 h 5822"/>
                <a:gd name="T80" fmla="*/ 0 w 8804"/>
                <a:gd name="T81" fmla="*/ 0 h 582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04"/>
                <a:gd name="T124" fmla="*/ 0 h 5822"/>
                <a:gd name="T125" fmla="*/ 8804 w 8804"/>
                <a:gd name="T126" fmla="*/ 5822 h 582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04" h="5822">
                  <a:moveTo>
                    <a:pt x="0" y="568"/>
                  </a:moveTo>
                  <a:lnTo>
                    <a:pt x="1420" y="142"/>
                  </a:lnTo>
                  <a:lnTo>
                    <a:pt x="2130" y="0"/>
                  </a:lnTo>
                  <a:lnTo>
                    <a:pt x="3124" y="0"/>
                  </a:lnTo>
                  <a:lnTo>
                    <a:pt x="3834" y="142"/>
                  </a:lnTo>
                  <a:lnTo>
                    <a:pt x="4970" y="142"/>
                  </a:lnTo>
                  <a:lnTo>
                    <a:pt x="5822" y="284"/>
                  </a:lnTo>
                  <a:lnTo>
                    <a:pt x="6248" y="284"/>
                  </a:lnTo>
                  <a:lnTo>
                    <a:pt x="6816" y="426"/>
                  </a:lnTo>
                  <a:lnTo>
                    <a:pt x="7100" y="568"/>
                  </a:lnTo>
                  <a:lnTo>
                    <a:pt x="7100" y="994"/>
                  </a:lnTo>
                  <a:lnTo>
                    <a:pt x="7952" y="994"/>
                  </a:lnTo>
                  <a:lnTo>
                    <a:pt x="8236" y="1136"/>
                  </a:lnTo>
                  <a:lnTo>
                    <a:pt x="8378" y="1278"/>
                  </a:lnTo>
                  <a:lnTo>
                    <a:pt x="8378" y="1562"/>
                  </a:lnTo>
                  <a:lnTo>
                    <a:pt x="8378" y="1704"/>
                  </a:lnTo>
                  <a:lnTo>
                    <a:pt x="8520" y="1704"/>
                  </a:lnTo>
                  <a:lnTo>
                    <a:pt x="8804" y="1846"/>
                  </a:lnTo>
                  <a:lnTo>
                    <a:pt x="8804" y="2272"/>
                  </a:lnTo>
                  <a:lnTo>
                    <a:pt x="8662" y="2414"/>
                  </a:lnTo>
                  <a:lnTo>
                    <a:pt x="8378" y="2556"/>
                  </a:lnTo>
                  <a:lnTo>
                    <a:pt x="8378" y="2840"/>
                  </a:lnTo>
                  <a:lnTo>
                    <a:pt x="8236" y="3124"/>
                  </a:lnTo>
                  <a:lnTo>
                    <a:pt x="7810" y="3408"/>
                  </a:lnTo>
                  <a:lnTo>
                    <a:pt x="6674" y="3692"/>
                  </a:lnTo>
                  <a:lnTo>
                    <a:pt x="5822" y="3834"/>
                  </a:lnTo>
                  <a:lnTo>
                    <a:pt x="5112" y="3834"/>
                  </a:lnTo>
                  <a:lnTo>
                    <a:pt x="4260" y="3976"/>
                  </a:lnTo>
                  <a:lnTo>
                    <a:pt x="3266" y="4118"/>
                  </a:lnTo>
                  <a:lnTo>
                    <a:pt x="3976" y="4260"/>
                  </a:lnTo>
                  <a:lnTo>
                    <a:pt x="4544" y="4544"/>
                  </a:lnTo>
                  <a:lnTo>
                    <a:pt x="4970" y="5112"/>
                  </a:lnTo>
                  <a:lnTo>
                    <a:pt x="5112" y="5538"/>
                  </a:lnTo>
                  <a:lnTo>
                    <a:pt x="4970" y="5822"/>
                  </a:lnTo>
                  <a:lnTo>
                    <a:pt x="4828" y="5822"/>
                  </a:lnTo>
                  <a:lnTo>
                    <a:pt x="4260" y="5396"/>
                  </a:lnTo>
                  <a:lnTo>
                    <a:pt x="2840" y="5112"/>
                  </a:lnTo>
                  <a:lnTo>
                    <a:pt x="1846" y="4828"/>
                  </a:lnTo>
                  <a:lnTo>
                    <a:pt x="710" y="4260"/>
                  </a:lnTo>
                  <a:lnTo>
                    <a:pt x="0" y="3692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BFBF"/>
            </a:solidFill>
            <a:ln w="1079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26" name="Group 117"/>
          <p:cNvGrpSpPr>
            <a:grpSpLocks noChangeAspect="1"/>
          </p:cNvGrpSpPr>
          <p:nvPr/>
        </p:nvGrpSpPr>
        <p:grpSpPr bwMode="auto">
          <a:xfrm rot="-5400000">
            <a:off x="758031" y="2189957"/>
            <a:ext cx="593725" cy="525462"/>
            <a:chOff x="2587" y="144"/>
            <a:chExt cx="624" cy="554"/>
          </a:xfrm>
        </p:grpSpPr>
        <p:sp>
          <p:nvSpPr>
            <p:cNvPr id="17873" name="Rectangle 118"/>
            <p:cNvSpPr>
              <a:spLocks noChangeAspect="1" noChangeArrowheads="1"/>
            </p:cNvSpPr>
            <p:nvPr/>
          </p:nvSpPr>
          <p:spPr bwMode="auto">
            <a:xfrm rot="-2700000">
              <a:off x="2716" y="324"/>
              <a:ext cx="38" cy="37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74" name="Rectangle 119"/>
            <p:cNvSpPr>
              <a:spLocks noChangeAspect="1" noChangeArrowheads="1"/>
            </p:cNvSpPr>
            <p:nvPr/>
          </p:nvSpPr>
          <p:spPr bwMode="auto">
            <a:xfrm>
              <a:off x="2592" y="144"/>
              <a:ext cx="38" cy="46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75" name="Rectangle 120"/>
            <p:cNvSpPr>
              <a:spLocks noChangeAspect="1" noChangeArrowheads="1"/>
            </p:cNvSpPr>
            <p:nvPr/>
          </p:nvSpPr>
          <p:spPr bwMode="auto">
            <a:xfrm rot="5400000" flipH="1">
              <a:off x="2880" y="326"/>
              <a:ext cx="38" cy="62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27" name="Group 121"/>
          <p:cNvGrpSpPr>
            <a:grpSpLocks/>
          </p:cNvGrpSpPr>
          <p:nvPr/>
        </p:nvGrpSpPr>
        <p:grpSpPr bwMode="auto">
          <a:xfrm rot="-5400000">
            <a:off x="1393825" y="2117725"/>
            <a:ext cx="685800" cy="571500"/>
            <a:chOff x="1341" y="9184"/>
            <a:chExt cx="1080" cy="900"/>
          </a:xfrm>
        </p:grpSpPr>
        <p:sp>
          <p:nvSpPr>
            <p:cNvPr id="17871" name="Line 122"/>
            <p:cNvSpPr>
              <a:spLocks noChangeShapeType="1"/>
            </p:cNvSpPr>
            <p:nvPr/>
          </p:nvSpPr>
          <p:spPr bwMode="auto">
            <a:xfrm>
              <a:off x="1341" y="9184"/>
              <a:ext cx="10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>
              <a:prstTxWarp prst="textNoShape">
                <a:avLst/>
              </a:prstTxWarp>
              <a:flatTx/>
            </a:bodyPr>
            <a:lstStyle/>
            <a:p>
              <a:endParaRPr lang="it-IT"/>
            </a:p>
          </p:txBody>
        </p:sp>
        <p:sp>
          <p:nvSpPr>
            <p:cNvPr id="17872" name="Line 123"/>
            <p:cNvSpPr>
              <a:spLocks noChangeShapeType="1"/>
            </p:cNvSpPr>
            <p:nvPr/>
          </p:nvSpPr>
          <p:spPr bwMode="auto">
            <a:xfrm flipV="1">
              <a:off x="1341" y="9184"/>
              <a:ext cx="0" cy="9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>
              <a:prstTxWarp prst="textNoShape">
                <a:avLst/>
              </a:prstTxWarp>
              <a:flatTx/>
            </a:bodyPr>
            <a:lstStyle/>
            <a:p>
              <a:endParaRPr lang="it-IT"/>
            </a:p>
          </p:txBody>
        </p:sp>
      </p:grpSp>
      <p:grpSp>
        <p:nvGrpSpPr>
          <p:cNvPr id="17428" name="Group 124"/>
          <p:cNvGrpSpPr>
            <a:grpSpLocks/>
          </p:cNvGrpSpPr>
          <p:nvPr/>
        </p:nvGrpSpPr>
        <p:grpSpPr bwMode="auto">
          <a:xfrm>
            <a:off x="2247900" y="2263775"/>
            <a:ext cx="1333500" cy="476250"/>
            <a:chOff x="36" y="4114"/>
            <a:chExt cx="4284" cy="204"/>
          </a:xfrm>
        </p:grpSpPr>
        <p:sp>
          <p:nvSpPr>
            <p:cNvPr id="17842" name="Rectangle 125"/>
            <p:cNvSpPr>
              <a:spLocks noChangeAspect="1" noChangeArrowheads="1"/>
            </p:cNvSpPr>
            <p:nvPr/>
          </p:nvSpPr>
          <p:spPr bwMode="auto">
            <a:xfrm>
              <a:off x="3708" y="4267"/>
              <a:ext cx="612" cy="51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43" name="Rectangle 126"/>
            <p:cNvSpPr>
              <a:spLocks noChangeAspect="1" noChangeArrowheads="1"/>
            </p:cNvSpPr>
            <p:nvPr/>
          </p:nvSpPr>
          <p:spPr bwMode="auto">
            <a:xfrm>
              <a:off x="3708" y="4165"/>
              <a:ext cx="612" cy="51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44" name="Rectangle 127"/>
            <p:cNvSpPr>
              <a:spLocks noChangeAspect="1" noChangeArrowheads="1"/>
            </p:cNvSpPr>
            <p:nvPr/>
          </p:nvSpPr>
          <p:spPr bwMode="auto">
            <a:xfrm>
              <a:off x="36" y="4267"/>
              <a:ext cx="612" cy="51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7845" name="Group 128"/>
            <p:cNvGrpSpPr>
              <a:grpSpLocks/>
            </p:cNvGrpSpPr>
            <p:nvPr/>
          </p:nvGrpSpPr>
          <p:grpSpPr bwMode="auto">
            <a:xfrm>
              <a:off x="342" y="4114"/>
              <a:ext cx="3672" cy="204"/>
              <a:chOff x="342" y="4114"/>
              <a:chExt cx="3672" cy="204"/>
            </a:xfrm>
          </p:grpSpPr>
          <p:sp>
            <p:nvSpPr>
              <p:cNvPr id="17849" name="Rectangle 129"/>
              <p:cNvSpPr>
                <a:spLocks noChangeAspect="1" noChangeArrowheads="1"/>
              </p:cNvSpPr>
              <p:nvPr/>
            </p:nvSpPr>
            <p:spPr bwMode="auto">
              <a:xfrm>
                <a:off x="2484" y="4267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0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3096" y="4267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1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1872" y="4267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2" name="Rectangle 132"/>
              <p:cNvSpPr>
                <a:spLocks noChangeAspect="1" noChangeArrowheads="1"/>
              </p:cNvSpPr>
              <p:nvPr/>
            </p:nvSpPr>
            <p:spPr bwMode="auto">
              <a:xfrm>
                <a:off x="1260" y="4267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3" name="Rectangle 133"/>
              <p:cNvSpPr>
                <a:spLocks noChangeAspect="1" noChangeArrowheads="1"/>
              </p:cNvSpPr>
              <p:nvPr/>
            </p:nvSpPr>
            <p:spPr bwMode="auto">
              <a:xfrm>
                <a:off x="648" y="4267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4" name="Rectangle 134"/>
              <p:cNvSpPr>
                <a:spLocks noChangeAspect="1" noChangeArrowheads="1"/>
              </p:cNvSpPr>
              <p:nvPr/>
            </p:nvSpPr>
            <p:spPr bwMode="auto">
              <a:xfrm>
                <a:off x="3402" y="4216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5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2790" y="4216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6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3096" y="4165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7" name="Rectangle 137"/>
              <p:cNvSpPr>
                <a:spLocks noChangeAspect="1" noChangeArrowheads="1"/>
              </p:cNvSpPr>
              <p:nvPr/>
            </p:nvSpPr>
            <p:spPr bwMode="auto">
              <a:xfrm>
                <a:off x="3402" y="4114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8" name="Rectangle 138"/>
              <p:cNvSpPr>
                <a:spLocks noChangeAspect="1" noChangeArrowheads="1"/>
              </p:cNvSpPr>
              <p:nvPr/>
            </p:nvSpPr>
            <p:spPr bwMode="auto">
              <a:xfrm>
                <a:off x="2178" y="4216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59" name="Rectangle 139"/>
              <p:cNvSpPr>
                <a:spLocks noChangeAspect="1" noChangeArrowheads="1"/>
              </p:cNvSpPr>
              <p:nvPr/>
            </p:nvSpPr>
            <p:spPr bwMode="auto">
              <a:xfrm>
                <a:off x="2484" y="4165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0" name="Rectangle 140"/>
              <p:cNvSpPr>
                <a:spLocks noChangeAspect="1" noChangeArrowheads="1"/>
              </p:cNvSpPr>
              <p:nvPr/>
            </p:nvSpPr>
            <p:spPr bwMode="auto">
              <a:xfrm>
                <a:off x="2790" y="4114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1" name="Rectangle 141"/>
              <p:cNvSpPr>
                <a:spLocks noChangeAspect="1" noChangeArrowheads="1"/>
              </p:cNvSpPr>
              <p:nvPr/>
            </p:nvSpPr>
            <p:spPr bwMode="auto">
              <a:xfrm>
                <a:off x="1566" y="4216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2" name="Rectangle 142"/>
              <p:cNvSpPr>
                <a:spLocks noChangeAspect="1" noChangeArrowheads="1"/>
              </p:cNvSpPr>
              <p:nvPr/>
            </p:nvSpPr>
            <p:spPr bwMode="auto">
              <a:xfrm>
                <a:off x="1872" y="4165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3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2178" y="4114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4" name="Rectangle 144"/>
              <p:cNvSpPr>
                <a:spLocks noChangeAspect="1" noChangeArrowheads="1"/>
              </p:cNvSpPr>
              <p:nvPr/>
            </p:nvSpPr>
            <p:spPr bwMode="auto">
              <a:xfrm>
                <a:off x="954" y="4216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5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1260" y="4165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6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1566" y="4114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7" name="Rectangle 147"/>
              <p:cNvSpPr>
                <a:spLocks noChangeAspect="1" noChangeArrowheads="1"/>
              </p:cNvSpPr>
              <p:nvPr/>
            </p:nvSpPr>
            <p:spPr bwMode="auto">
              <a:xfrm>
                <a:off x="342" y="4216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8" name="Rectangle 148"/>
              <p:cNvSpPr>
                <a:spLocks noChangeAspect="1" noChangeArrowheads="1"/>
              </p:cNvSpPr>
              <p:nvPr/>
            </p:nvSpPr>
            <p:spPr bwMode="auto">
              <a:xfrm>
                <a:off x="648" y="4165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69" name="Rectangle 149"/>
              <p:cNvSpPr>
                <a:spLocks noChangeAspect="1" noChangeArrowheads="1"/>
              </p:cNvSpPr>
              <p:nvPr/>
            </p:nvSpPr>
            <p:spPr bwMode="auto">
              <a:xfrm>
                <a:off x="954" y="4114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870" name="Rectangle 150"/>
              <p:cNvSpPr>
                <a:spLocks noChangeAspect="1" noChangeArrowheads="1"/>
              </p:cNvSpPr>
              <p:nvPr/>
            </p:nvSpPr>
            <p:spPr bwMode="auto">
              <a:xfrm>
                <a:off x="342" y="4114"/>
                <a:ext cx="612" cy="51"/>
              </a:xfrm>
              <a:prstGeom prst="rect">
                <a:avLst/>
              </a:prstGeom>
              <a:solidFill>
                <a:srgbClr val="9966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7846" name="Rectangle 151"/>
            <p:cNvSpPr>
              <a:spLocks noChangeAspect="1" noChangeArrowheads="1"/>
            </p:cNvSpPr>
            <p:nvPr/>
          </p:nvSpPr>
          <p:spPr bwMode="auto">
            <a:xfrm>
              <a:off x="36" y="4165"/>
              <a:ext cx="612" cy="51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47" name="Rectangle 152"/>
            <p:cNvSpPr>
              <a:spLocks noChangeAspect="1" noChangeArrowheads="1"/>
            </p:cNvSpPr>
            <p:nvPr/>
          </p:nvSpPr>
          <p:spPr bwMode="auto">
            <a:xfrm>
              <a:off x="4014" y="4114"/>
              <a:ext cx="306" cy="51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48" name="Rectangle 153"/>
            <p:cNvSpPr>
              <a:spLocks noChangeAspect="1" noChangeArrowheads="1"/>
            </p:cNvSpPr>
            <p:nvPr/>
          </p:nvSpPr>
          <p:spPr bwMode="auto">
            <a:xfrm>
              <a:off x="4014" y="4216"/>
              <a:ext cx="306" cy="51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29" name="Group 33"/>
          <p:cNvGrpSpPr>
            <a:grpSpLocks/>
          </p:cNvGrpSpPr>
          <p:nvPr/>
        </p:nvGrpSpPr>
        <p:grpSpPr bwMode="auto">
          <a:xfrm>
            <a:off x="4800600" y="1343025"/>
            <a:ext cx="2357438" cy="320675"/>
            <a:chOff x="288" y="2976"/>
            <a:chExt cx="1392" cy="192"/>
          </a:xfrm>
        </p:grpSpPr>
        <p:sp>
          <p:nvSpPr>
            <p:cNvPr id="17826" name="Line 34"/>
            <p:cNvSpPr>
              <a:spLocks noChangeShapeType="1"/>
            </p:cNvSpPr>
            <p:nvPr/>
          </p:nvSpPr>
          <p:spPr bwMode="auto">
            <a:xfrm>
              <a:off x="288" y="297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27" name="Line 35"/>
            <p:cNvSpPr>
              <a:spLocks noChangeShapeType="1"/>
            </p:cNvSpPr>
            <p:nvPr/>
          </p:nvSpPr>
          <p:spPr bwMode="auto">
            <a:xfrm>
              <a:off x="288" y="316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28" name="Line 36"/>
            <p:cNvSpPr>
              <a:spLocks noChangeShapeType="1"/>
            </p:cNvSpPr>
            <p:nvPr/>
          </p:nvSpPr>
          <p:spPr bwMode="auto">
            <a:xfrm flipV="1">
              <a:off x="336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29" name="Line 37"/>
            <p:cNvSpPr>
              <a:spLocks noChangeShapeType="1"/>
            </p:cNvSpPr>
            <p:nvPr/>
          </p:nvSpPr>
          <p:spPr bwMode="auto">
            <a:xfrm flipV="1">
              <a:off x="432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0" name="Line 38"/>
            <p:cNvSpPr>
              <a:spLocks noChangeShapeType="1"/>
            </p:cNvSpPr>
            <p:nvPr/>
          </p:nvSpPr>
          <p:spPr bwMode="auto">
            <a:xfrm flipV="1">
              <a:off x="528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1" name="Line 39"/>
            <p:cNvSpPr>
              <a:spLocks noChangeShapeType="1"/>
            </p:cNvSpPr>
            <p:nvPr/>
          </p:nvSpPr>
          <p:spPr bwMode="auto">
            <a:xfrm flipV="1">
              <a:off x="624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2" name="Line 40"/>
            <p:cNvSpPr>
              <a:spLocks noChangeShapeType="1"/>
            </p:cNvSpPr>
            <p:nvPr/>
          </p:nvSpPr>
          <p:spPr bwMode="auto">
            <a:xfrm flipV="1">
              <a:off x="720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3" name="Line 41"/>
            <p:cNvSpPr>
              <a:spLocks noChangeShapeType="1"/>
            </p:cNvSpPr>
            <p:nvPr/>
          </p:nvSpPr>
          <p:spPr bwMode="auto">
            <a:xfrm flipV="1">
              <a:off x="816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4" name="Line 42"/>
            <p:cNvSpPr>
              <a:spLocks noChangeShapeType="1"/>
            </p:cNvSpPr>
            <p:nvPr/>
          </p:nvSpPr>
          <p:spPr bwMode="auto">
            <a:xfrm flipV="1">
              <a:off x="912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5" name="Line 43"/>
            <p:cNvSpPr>
              <a:spLocks noChangeShapeType="1"/>
            </p:cNvSpPr>
            <p:nvPr/>
          </p:nvSpPr>
          <p:spPr bwMode="auto">
            <a:xfrm flipV="1">
              <a:off x="1008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6" name="Line 44"/>
            <p:cNvSpPr>
              <a:spLocks noChangeShapeType="1"/>
            </p:cNvSpPr>
            <p:nvPr/>
          </p:nvSpPr>
          <p:spPr bwMode="auto">
            <a:xfrm flipV="1">
              <a:off x="1104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7" name="Line 45"/>
            <p:cNvSpPr>
              <a:spLocks noChangeShapeType="1"/>
            </p:cNvSpPr>
            <p:nvPr/>
          </p:nvSpPr>
          <p:spPr bwMode="auto">
            <a:xfrm flipV="1">
              <a:off x="1200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8" name="Line 46"/>
            <p:cNvSpPr>
              <a:spLocks noChangeShapeType="1"/>
            </p:cNvSpPr>
            <p:nvPr/>
          </p:nvSpPr>
          <p:spPr bwMode="auto">
            <a:xfrm flipV="1">
              <a:off x="1296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39" name="Line 47"/>
            <p:cNvSpPr>
              <a:spLocks noChangeShapeType="1"/>
            </p:cNvSpPr>
            <p:nvPr/>
          </p:nvSpPr>
          <p:spPr bwMode="auto">
            <a:xfrm flipV="1">
              <a:off x="1392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40" name="Line 48"/>
            <p:cNvSpPr>
              <a:spLocks noChangeShapeType="1"/>
            </p:cNvSpPr>
            <p:nvPr/>
          </p:nvSpPr>
          <p:spPr bwMode="auto">
            <a:xfrm flipV="1">
              <a:off x="1488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41" name="Line 49"/>
            <p:cNvSpPr>
              <a:spLocks noChangeShapeType="1"/>
            </p:cNvSpPr>
            <p:nvPr/>
          </p:nvSpPr>
          <p:spPr bwMode="auto">
            <a:xfrm flipV="1">
              <a:off x="1584" y="297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30" name="Group 171"/>
          <p:cNvGrpSpPr>
            <a:grpSpLocks/>
          </p:cNvGrpSpPr>
          <p:nvPr/>
        </p:nvGrpSpPr>
        <p:grpSpPr bwMode="auto">
          <a:xfrm>
            <a:off x="3870325" y="2265363"/>
            <a:ext cx="2054225" cy="465137"/>
            <a:chOff x="1562" y="5112"/>
            <a:chExt cx="9372" cy="568"/>
          </a:xfrm>
        </p:grpSpPr>
        <p:sp>
          <p:nvSpPr>
            <p:cNvPr id="17804" name="Rectangle 172"/>
            <p:cNvSpPr>
              <a:spLocks noChangeArrowheads="1"/>
            </p:cNvSpPr>
            <p:nvPr/>
          </p:nvSpPr>
          <p:spPr bwMode="auto">
            <a:xfrm>
              <a:off x="5822" y="5538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05" name="Rectangle 173"/>
            <p:cNvSpPr>
              <a:spLocks noChangeArrowheads="1"/>
            </p:cNvSpPr>
            <p:nvPr/>
          </p:nvSpPr>
          <p:spPr bwMode="auto">
            <a:xfrm>
              <a:off x="7526" y="5538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06" name="Rectangle 174"/>
            <p:cNvSpPr>
              <a:spLocks noChangeArrowheads="1"/>
            </p:cNvSpPr>
            <p:nvPr/>
          </p:nvSpPr>
          <p:spPr bwMode="auto">
            <a:xfrm>
              <a:off x="9230" y="5538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07" name="Rectangle 175"/>
            <p:cNvSpPr>
              <a:spLocks noChangeArrowheads="1"/>
            </p:cNvSpPr>
            <p:nvPr/>
          </p:nvSpPr>
          <p:spPr bwMode="auto">
            <a:xfrm>
              <a:off x="4118" y="5538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08" name="Rectangle 176"/>
            <p:cNvSpPr>
              <a:spLocks noChangeArrowheads="1"/>
            </p:cNvSpPr>
            <p:nvPr/>
          </p:nvSpPr>
          <p:spPr bwMode="auto">
            <a:xfrm>
              <a:off x="2414" y="5538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09" name="Rectangle 177"/>
            <p:cNvSpPr>
              <a:spLocks noChangeArrowheads="1"/>
            </p:cNvSpPr>
            <p:nvPr/>
          </p:nvSpPr>
          <p:spPr bwMode="auto">
            <a:xfrm>
              <a:off x="8378" y="5396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0" name="Rectangle 178"/>
            <p:cNvSpPr>
              <a:spLocks noChangeArrowheads="1"/>
            </p:cNvSpPr>
            <p:nvPr/>
          </p:nvSpPr>
          <p:spPr bwMode="auto">
            <a:xfrm>
              <a:off x="6674" y="5396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1" name="Rectangle 179"/>
            <p:cNvSpPr>
              <a:spLocks noChangeArrowheads="1"/>
            </p:cNvSpPr>
            <p:nvPr/>
          </p:nvSpPr>
          <p:spPr bwMode="auto">
            <a:xfrm>
              <a:off x="9230" y="5254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2" name="Rectangle 180"/>
            <p:cNvSpPr>
              <a:spLocks noChangeArrowheads="1"/>
            </p:cNvSpPr>
            <p:nvPr/>
          </p:nvSpPr>
          <p:spPr bwMode="auto">
            <a:xfrm>
              <a:off x="7526" y="5254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3" name="Rectangle 181"/>
            <p:cNvSpPr>
              <a:spLocks noChangeArrowheads="1"/>
            </p:cNvSpPr>
            <p:nvPr/>
          </p:nvSpPr>
          <p:spPr bwMode="auto">
            <a:xfrm>
              <a:off x="8378" y="5112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4" name="Rectangle 182"/>
            <p:cNvSpPr>
              <a:spLocks noChangeArrowheads="1"/>
            </p:cNvSpPr>
            <p:nvPr/>
          </p:nvSpPr>
          <p:spPr bwMode="auto">
            <a:xfrm>
              <a:off x="4970" y="5396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5" name="Rectangle 183"/>
            <p:cNvSpPr>
              <a:spLocks noChangeArrowheads="1"/>
            </p:cNvSpPr>
            <p:nvPr/>
          </p:nvSpPr>
          <p:spPr bwMode="auto">
            <a:xfrm>
              <a:off x="5822" y="5254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6" name="Rectangle 184"/>
            <p:cNvSpPr>
              <a:spLocks noChangeArrowheads="1"/>
            </p:cNvSpPr>
            <p:nvPr/>
          </p:nvSpPr>
          <p:spPr bwMode="auto">
            <a:xfrm>
              <a:off x="6674" y="5112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7" name="Rectangle 185"/>
            <p:cNvSpPr>
              <a:spLocks noChangeArrowheads="1"/>
            </p:cNvSpPr>
            <p:nvPr/>
          </p:nvSpPr>
          <p:spPr bwMode="auto">
            <a:xfrm>
              <a:off x="3266" y="5396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8" name="Rectangle 186"/>
            <p:cNvSpPr>
              <a:spLocks noChangeArrowheads="1"/>
            </p:cNvSpPr>
            <p:nvPr/>
          </p:nvSpPr>
          <p:spPr bwMode="auto">
            <a:xfrm>
              <a:off x="4118" y="5254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19" name="Rectangle 187"/>
            <p:cNvSpPr>
              <a:spLocks noChangeArrowheads="1"/>
            </p:cNvSpPr>
            <p:nvPr/>
          </p:nvSpPr>
          <p:spPr bwMode="auto">
            <a:xfrm>
              <a:off x="4970" y="5112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20" name="Rectangle 188"/>
            <p:cNvSpPr>
              <a:spLocks noChangeArrowheads="1"/>
            </p:cNvSpPr>
            <p:nvPr/>
          </p:nvSpPr>
          <p:spPr bwMode="auto">
            <a:xfrm>
              <a:off x="1562" y="5396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21" name="Rectangle 189"/>
            <p:cNvSpPr>
              <a:spLocks noChangeArrowheads="1"/>
            </p:cNvSpPr>
            <p:nvPr/>
          </p:nvSpPr>
          <p:spPr bwMode="auto">
            <a:xfrm>
              <a:off x="2414" y="5254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22" name="Rectangle 190"/>
            <p:cNvSpPr>
              <a:spLocks noChangeArrowheads="1"/>
            </p:cNvSpPr>
            <p:nvPr/>
          </p:nvSpPr>
          <p:spPr bwMode="auto">
            <a:xfrm>
              <a:off x="3266" y="5112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23" name="Rectangle 191"/>
            <p:cNvSpPr>
              <a:spLocks noChangeArrowheads="1"/>
            </p:cNvSpPr>
            <p:nvPr/>
          </p:nvSpPr>
          <p:spPr bwMode="auto">
            <a:xfrm>
              <a:off x="1562" y="5112"/>
              <a:ext cx="1704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24" name="Rectangle 192"/>
            <p:cNvSpPr>
              <a:spLocks noChangeArrowheads="1"/>
            </p:cNvSpPr>
            <p:nvPr/>
          </p:nvSpPr>
          <p:spPr bwMode="auto">
            <a:xfrm>
              <a:off x="10082" y="5112"/>
              <a:ext cx="852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25" name="Rectangle 193"/>
            <p:cNvSpPr>
              <a:spLocks noChangeArrowheads="1"/>
            </p:cNvSpPr>
            <p:nvPr/>
          </p:nvSpPr>
          <p:spPr bwMode="auto">
            <a:xfrm>
              <a:off x="10082" y="5396"/>
              <a:ext cx="852" cy="142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31" name="Group 194"/>
          <p:cNvGrpSpPr>
            <a:grpSpLocks/>
          </p:cNvGrpSpPr>
          <p:nvPr/>
        </p:nvGrpSpPr>
        <p:grpSpPr bwMode="auto">
          <a:xfrm>
            <a:off x="6175375" y="2012950"/>
            <a:ext cx="952500" cy="892175"/>
            <a:chOff x="840" y="8680"/>
            <a:chExt cx="1500" cy="2380"/>
          </a:xfrm>
        </p:grpSpPr>
        <p:sp>
          <p:nvSpPr>
            <p:cNvPr id="17792" name="Line 195"/>
            <p:cNvSpPr>
              <a:spLocks noChangeShapeType="1"/>
            </p:cNvSpPr>
            <p:nvPr/>
          </p:nvSpPr>
          <p:spPr bwMode="auto">
            <a:xfrm>
              <a:off x="960" y="9700"/>
              <a:ext cx="0" cy="10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93" name="Line 196"/>
            <p:cNvSpPr>
              <a:spLocks noChangeShapeType="1"/>
            </p:cNvSpPr>
            <p:nvPr/>
          </p:nvSpPr>
          <p:spPr bwMode="auto">
            <a:xfrm>
              <a:off x="1140" y="9260"/>
              <a:ext cx="0" cy="10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94" name="Line 197"/>
            <p:cNvSpPr>
              <a:spLocks noChangeShapeType="1"/>
            </p:cNvSpPr>
            <p:nvPr/>
          </p:nvSpPr>
          <p:spPr bwMode="auto">
            <a:xfrm>
              <a:off x="1320" y="8960"/>
              <a:ext cx="0" cy="10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95" name="Line 198"/>
            <p:cNvSpPr>
              <a:spLocks noChangeShapeType="1"/>
            </p:cNvSpPr>
            <p:nvPr/>
          </p:nvSpPr>
          <p:spPr bwMode="auto">
            <a:xfrm>
              <a:off x="1460" y="8700"/>
              <a:ext cx="0" cy="10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96" name="Line 199"/>
            <p:cNvSpPr>
              <a:spLocks noChangeShapeType="1"/>
            </p:cNvSpPr>
            <p:nvPr/>
          </p:nvSpPr>
          <p:spPr bwMode="auto">
            <a:xfrm>
              <a:off x="1740" y="9980"/>
              <a:ext cx="0" cy="10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97" name="Line 200"/>
            <p:cNvSpPr>
              <a:spLocks noChangeShapeType="1"/>
            </p:cNvSpPr>
            <p:nvPr/>
          </p:nvSpPr>
          <p:spPr bwMode="auto">
            <a:xfrm>
              <a:off x="1920" y="9540"/>
              <a:ext cx="0" cy="10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98" name="Line 201"/>
            <p:cNvSpPr>
              <a:spLocks noChangeShapeType="1"/>
            </p:cNvSpPr>
            <p:nvPr/>
          </p:nvSpPr>
          <p:spPr bwMode="auto">
            <a:xfrm>
              <a:off x="2100" y="9240"/>
              <a:ext cx="0" cy="10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99" name="Line 202"/>
            <p:cNvSpPr>
              <a:spLocks noChangeShapeType="1"/>
            </p:cNvSpPr>
            <p:nvPr/>
          </p:nvSpPr>
          <p:spPr bwMode="auto">
            <a:xfrm>
              <a:off x="2240" y="8980"/>
              <a:ext cx="0" cy="10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00" name="Line 203"/>
            <p:cNvSpPr>
              <a:spLocks noChangeShapeType="1"/>
            </p:cNvSpPr>
            <p:nvPr/>
          </p:nvSpPr>
          <p:spPr bwMode="auto">
            <a:xfrm>
              <a:off x="840" y="9640"/>
              <a:ext cx="1000" cy="3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01" name="Line 204"/>
            <p:cNvSpPr>
              <a:spLocks noChangeShapeType="1"/>
            </p:cNvSpPr>
            <p:nvPr/>
          </p:nvSpPr>
          <p:spPr bwMode="auto">
            <a:xfrm>
              <a:off x="1020" y="9220"/>
              <a:ext cx="1000" cy="3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02" name="Line 205"/>
            <p:cNvSpPr>
              <a:spLocks noChangeShapeType="1"/>
            </p:cNvSpPr>
            <p:nvPr/>
          </p:nvSpPr>
          <p:spPr bwMode="auto">
            <a:xfrm>
              <a:off x="1340" y="8680"/>
              <a:ext cx="1000" cy="3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803" name="Line 206"/>
            <p:cNvSpPr>
              <a:spLocks noChangeShapeType="1"/>
            </p:cNvSpPr>
            <p:nvPr/>
          </p:nvSpPr>
          <p:spPr bwMode="auto">
            <a:xfrm>
              <a:off x="1180" y="8940"/>
              <a:ext cx="1000" cy="3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32" name="Group 207"/>
          <p:cNvGrpSpPr>
            <a:grpSpLocks noChangeAspect="1"/>
          </p:cNvGrpSpPr>
          <p:nvPr/>
        </p:nvGrpSpPr>
        <p:grpSpPr bwMode="auto">
          <a:xfrm>
            <a:off x="279400" y="3384550"/>
            <a:ext cx="381000" cy="708025"/>
            <a:chOff x="7103" y="11644"/>
            <a:chExt cx="2127" cy="2834"/>
          </a:xfrm>
        </p:grpSpPr>
        <p:sp>
          <p:nvSpPr>
            <p:cNvPr id="17787" name="Freeform 208"/>
            <p:cNvSpPr>
              <a:spLocks noChangeAspect="1"/>
            </p:cNvSpPr>
            <p:nvPr/>
          </p:nvSpPr>
          <p:spPr bwMode="auto">
            <a:xfrm>
              <a:off x="7668" y="12638"/>
              <a:ext cx="1384" cy="658"/>
            </a:xfrm>
            <a:custGeom>
              <a:avLst/>
              <a:gdLst>
                <a:gd name="T0" fmla="*/ 0 w 1192"/>
                <a:gd name="T1" fmla="*/ 0 h 660"/>
                <a:gd name="T2" fmla="*/ 4571 w 1192"/>
                <a:gd name="T3" fmla="*/ 0 h 660"/>
                <a:gd name="T4" fmla="*/ 4571 w 1192"/>
                <a:gd name="T5" fmla="*/ 60 h 660"/>
                <a:gd name="T6" fmla="*/ 3851 w 1192"/>
                <a:gd name="T7" fmla="*/ 128 h 660"/>
                <a:gd name="T8" fmla="*/ 3851 w 1192"/>
                <a:gd name="T9" fmla="*/ 642 h 660"/>
                <a:gd name="T10" fmla="*/ 3382 w 1192"/>
                <a:gd name="T11" fmla="*/ 642 h 660"/>
                <a:gd name="T12" fmla="*/ 3382 w 1192"/>
                <a:gd name="T13" fmla="*/ 120 h 660"/>
                <a:gd name="T14" fmla="*/ 171 w 1192"/>
                <a:gd name="T15" fmla="*/ 120 h 660"/>
                <a:gd name="T16" fmla="*/ 0 w 1192"/>
                <a:gd name="T17" fmla="*/ 0 h 6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2"/>
                <a:gd name="T28" fmla="*/ 0 h 660"/>
                <a:gd name="T29" fmla="*/ 1192 w 1192"/>
                <a:gd name="T30" fmla="*/ 660 h 6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2" h="660">
                  <a:moveTo>
                    <a:pt x="0" y="0"/>
                  </a:moveTo>
                  <a:lnTo>
                    <a:pt x="1192" y="0"/>
                  </a:lnTo>
                  <a:lnTo>
                    <a:pt x="1192" y="60"/>
                  </a:lnTo>
                  <a:lnTo>
                    <a:pt x="1005" y="128"/>
                  </a:lnTo>
                  <a:lnTo>
                    <a:pt x="1005" y="660"/>
                  </a:lnTo>
                  <a:lnTo>
                    <a:pt x="882" y="660"/>
                  </a:lnTo>
                  <a:lnTo>
                    <a:pt x="882" y="120"/>
                  </a:lnTo>
                  <a:lnTo>
                    <a:pt x="45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88" name="Freeform 209"/>
            <p:cNvSpPr>
              <a:spLocks noChangeAspect="1"/>
            </p:cNvSpPr>
            <p:nvPr/>
          </p:nvSpPr>
          <p:spPr bwMode="auto">
            <a:xfrm>
              <a:off x="7103" y="11644"/>
              <a:ext cx="2017" cy="1870"/>
            </a:xfrm>
            <a:custGeom>
              <a:avLst/>
              <a:gdLst>
                <a:gd name="T0" fmla="*/ 0 w 2022"/>
                <a:gd name="T1" fmla="*/ 0 h 1875"/>
                <a:gd name="T2" fmla="*/ 74 w 2022"/>
                <a:gd name="T3" fmla="*/ 8 h 1875"/>
                <a:gd name="T4" fmla="*/ 157 w 2022"/>
                <a:gd name="T5" fmla="*/ 38 h 1875"/>
                <a:gd name="T6" fmla="*/ 208 w 2022"/>
                <a:gd name="T7" fmla="*/ 65 h 1875"/>
                <a:gd name="T8" fmla="*/ 313 w 2022"/>
                <a:gd name="T9" fmla="*/ 140 h 1875"/>
                <a:gd name="T10" fmla="*/ 375 w 2022"/>
                <a:gd name="T11" fmla="*/ 209 h 1875"/>
                <a:gd name="T12" fmla="*/ 473 w 2022"/>
                <a:gd name="T13" fmla="*/ 389 h 1875"/>
                <a:gd name="T14" fmla="*/ 545 w 2022"/>
                <a:gd name="T15" fmla="*/ 567 h 1875"/>
                <a:gd name="T16" fmla="*/ 841 w 2022"/>
                <a:gd name="T17" fmla="*/ 1529 h 1875"/>
                <a:gd name="T18" fmla="*/ 1944 w 2022"/>
                <a:gd name="T19" fmla="*/ 1532 h 1875"/>
                <a:gd name="T20" fmla="*/ 1967 w 2022"/>
                <a:gd name="T21" fmla="*/ 1584 h 1875"/>
                <a:gd name="T22" fmla="*/ 1977 w 2022"/>
                <a:gd name="T23" fmla="*/ 1647 h 1875"/>
                <a:gd name="T24" fmla="*/ 1972 w 2022"/>
                <a:gd name="T25" fmla="*/ 1679 h 1875"/>
                <a:gd name="T26" fmla="*/ 1957 w 2022"/>
                <a:gd name="T27" fmla="*/ 1733 h 1875"/>
                <a:gd name="T28" fmla="*/ 1927 w 2022"/>
                <a:gd name="T29" fmla="*/ 1778 h 1875"/>
                <a:gd name="T30" fmla="*/ 1882 w 2022"/>
                <a:gd name="T31" fmla="*/ 1818 h 1875"/>
                <a:gd name="T32" fmla="*/ 473 w 2022"/>
                <a:gd name="T33" fmla="*/ 1830 h 1875"/>
                <a:gd name="T34" fmla="*/ 440 w 2022"/>
                <a:gd name="T35" fmla="*/ 1785 h 1875"/>
                <a:gd name="T36" fmla="*/ 0 w 2022"/>
                <a:gd name="T37" fmla="*/ 0 h 187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22"/>
                <a:gd name="T58" fmla="*/ 0 h 1875"/>
                <a:gd name="T59" fmla="*/ 2022 w 2022"/>
                <a:gd name="T60" fmla="*/ 1875 h 187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22" h="1875">
                  <a:moveTo>
                    <a:pt x="0" y="0"/>
                  </a:moveTo>
                  <a:lnTo>
                    <a:pt x="74" y="8"/>
                  </a:lnTo>
                  <a:lnTo>
                    <a:pt x="157" y="38"/>
                  </a:lnTo>
                  <a:lnTo>
                    <a:pt x="217" y="65"/>
                  </a:lnTo>
                  <a:lnTo>
                    <a:pt x="322" y="140"/>
                  </a:lnTo>
                  <a:lnTo>
                    <a:pt x="384" y="218"/>
                  </a:lnTo>
                  <a:lnTo>
                    <a:pt x="482" y="398"/>
                  </a:lnTo>
                  <a:lnTo>
                    <a:pt x="554" y="585"/>
                  </a:lnTo>
                  <a:lnTo>
                    <a:pt x="859" y="1565"/>
                  </a:lnTo>
                  <a:lnTo>
                    <a:pt x="1989" y="1568"/>
                  </a:lnTo>
                  <a:lnTo>
                    <a:pt x="2012" y="1620"/>
                  </a:lnTo>
                  <a:lnTo>
                    <a:pt x="2022" y="1683"/>
                  </a:lnTo>
                  <a:lnTo>
                    <a:pt x="2017" y="1723"/>
                  </a:lnTo>
                  <a:lnTo>
                    <a:pt x="2002" y="1778"/>
                  </a:lnTo>
                  <a:lnTo>
                    <a:pt x="1972" y="1823"/>
                  </a:lnTo>
                  <a:lnTo>
                    <a:pt x="1927" y="1863"/>
                  </a:lnTo>
                  <a:lnTo>
                    <a:pt x="482" y="1875"/>
                  </a:lnTo>
                  <a:lnTo>
                    <a:pt x="449" y="1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89" name="Freeform 210"/>
            <p:cNvSpPr>
              <a:spLocks noChangeAspect="1"/>
            </p:cNvSpPr>
            <p:nvPr/>
          </p:nvSpPr>
          <p:spPr bwMode="auto">
            <a:xfrm>
              <a:off x="7384" y="12638"/>
              <a:ext cx="1384" cy="658"/>
            </a:xfrm>
            <a:custGeom>
              <a:avLst/>
              <a:gdLst>
                <a:gd name="T0" fmla="*/ 0 w 1192"/>
                <a:gd name="T1" fmla="*/ 0 h 660"/>
                <a:gd name="T2" fmla="*/ 4571 w 1192"/>
                <a:gd name="T3" fmla="*/ 0 h 660"/>
                <a:gd name="T4" fmla="*/ 4571 w 1192"/>
                <a:gd name="T5" fmla="*/ 60 h 660"/>
                <a:gd name="T6" fmla="*/ 3851 w 1192"/>
                <a:gd name="T7" fmla="*/ 128 h 660"/>
                <a:gd name="T8" fmla="*/ 3851 w 1192"/>
                <a:gd name="T9" fmla="*/ 642 h 660"/>
                <a:gd name="T10" fmla="*/ 3382 w 1192"/>
                <a:gd name="T11" fmla="*/ 642 h 660"/>
                <a:gd name="T12" fmla="*/ 3382 w 1192"/>
                <a:gd name="T13" fmla="*/ 120 h 660"/>
                <a:gd name="T14" fmla="*/ 171 w 1192"/>
                <a:gd name="T15" fmla="*/ 120 h 660"/>
                <a:gd name="T16" fmla="*/ 0 w 1192"/>
                <a:gd name="T17" fmla="*/ 0 h 6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92"/>
                <a:gd name="T28" fmla="*/ 0 h 660"/>
                <a:gd name="T29" fmla="*/ 1192 w 1192"/>
                <a:gd name="T30" fmla="*/ 660 h 6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92" h="660">
                  <a:moveTo>
                    <a:pt x="0" y="0"/>
                  </a:moveTo>
                  <a:lnTo>
                    <a:pt x="1192" y="0"/>
                  </a:lnTo>
                  <a:lnTo>
                    <a:pt x="1192" y="60"/>
                  </a:lnTo>
                  <a:lnTo>
                    <a:pt x="1005" y="128"/>
                  </a:lnTo>
                  <a:lnTo>
                    <a:pt x="1005" y="660"/>
                  </a:lnTo>
                  <a:lnTo>
                    <a:pt x="882" y="660"/>
                  </a:lnTo>
                  <a:lnTo>
                    <a:pt x="882" y="120"/>
                  </a:lnTo>
                  <a:lnTo>
                    <a:pt x="45" y="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90" name="Freeform 211"/>
            <p:cNvSpPr>
              <a:spLocks noChangeAspect="1"/>
            </p:cNvSpPr>
            <p:nvPr/>
          </p:nvSpPr>
          <p:spPr bwMode="auto">
            <a:xfrm>
              <a:off x="7290" y="13490"/>
              <a:ext cx="1704" cy="988"/>
            </a:xfrm>
            <a:custGeom>
              <a:avLst/>
              <a:gdLst>
                <a:gd name="T0" fmla="*/ 556 w 1960"/>
                <a:gd name="T1" fmla="*/ 967 h 990"/>
                <a:gd name="T2" fmla="*/ 489 w 1960"/>
                <a:gd name="T3" fmla="*/ 0 h 990"/>
                <a:gd name="T4" fmla="*/ 78 w 1960"/>
                <a:gd name="T5" fmla="*/ 0 h 990"/>
                <a:gd name="T6" fmla="*/ 0 w 1960"/>
                <a:gd name="T7" fmla="*/ 972 h 990"/>
                <a:gd name="T8" fmla="*/ 21 w 1960"/>
                <a:gd name="T9" fmla="*/ 972 h 990"/>
                <a:gd name="T10" fmla="*/ 112 w 1960"/>
                <a:gd name="T11" fmla="*/ 97 h 990"/>
                <a:gd name="T12" fmla="*/ 120 w 1960"/>
                <a:gd name="T13" fmla="*/ 60 h 990"/>
                <a:gd name="T14" fmla="*/ 134 w 1960"/>
                <a:gd name="T15" fmla="*/ 37 h 990"/>
                <a:gd name="T16" fmla="*/ 148 w 1960"/>
                <a:gd name="T17" fmla="*/ 20 h 990"/>
                <a:gd name="T18" fmla="*/ 168 w 1960"/>
                <a:gd name="T19" fmla="*/ 17 h 990"/>
                <a:gd name="T20" fmla="*/ 390 w 1960"/>
                <a:gd name="T21" fmla="*/ 17 h 990"/>
                <a:gd name="T22" fmla="*/ 405 w 1960"/>
                <a:gd name="T23" fmla="*/ 30 h 990"/>
                <a:gd name="T24" fmla="*/ 421 w 1960"/>
                <a:gd name="T25" fmla="*/ 45 h 990"/>
                <a:gd name="T26" fmla="*/ 436 w 1960"/>
                <a:gd name="T27" fmla="*/ 75 h 990"/>
                <a:gd name="T28" fmla="*/ 449 w 1960"/>
                <a:gd name="T29" fmla="*/ 122 h 990"/>
                <a:gd name="T30" fmla="*/ 455 w 1960"/>
                <a:gd name="T31" fmla="*/ 157 h 990"/>
                <a:gd name="T32" fmla="*/ 530 w 1960"/>
                <a:gd name="T33" fmla="*/ 972 h 990"/>
                <a:gd name="T34" fmla="*/ 556 w 1960"/>
                <a:gd name="T35" fmla="*/ 967 h 9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60"/>
                <a:gd name="T55" fmla="*/ 0 h 990"/>
                <a:gd name="T56" fmla="*/ 1960 w 1960"/>
                <a:gd name="T57" fmla="*/ 990 h 99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60" h="990">
                  <a:moveTo>
                    <a:pt x="1960" y="985"/>
                  </a:moveTo>
                  <a:lnTo>
                    <a:pt x="1723" y="0"/>
                  </a:lnTo>
                  <a:lnTo>
                    <a:pt x="280" y="0"/>
                  </a:lnTo>
                  <a:lnTo>
                    <a:pt x="0" y="990"/>
                  </a:lnTo>
                  <a:lnTo>
                    <a:pt x="75" y="990"/>
                  </a:lnTo>
                  <a:lnTo>
                    <a:pt x="393" y="97"/>
                  </a:lnTo>
                  <a:lnTo>
                    <a:pt x="423" y="60"/>
                  </a:lnTo>
                  <a:lnTo>
                    <a:pt x="470" y="37"/>
                  </a:lnTo>
                  <a:lnTo>
                    <a:pt x="520" y="20"/>
                  </a:lnTo>
                  <a:lnTo>
                    <a:pt x="590" y="17"/>
                  </a:lnTo>
                  <a:lnTo>
                    <a:pt x="1373" y="17"/>
                  </a:lnTo>
                  <a:lnTo>
                    <a:pt x="1425" y="30"/>
                  </a:lnTo>
                  <a:lnTo>
                    <a:pt x="1485" y="45"/>
                  </a:lnTo>
                  <a:lnTo>
                    <a:pt x="1538" y="75"/>
                  </a:lnTo>
                  <a:lnTo>
                    <a:pt x="1578" y="122"/>
                  </a:lnTo>
                  <a:lnTo>
                    <a:pt x="1600" y="157"/>
                  </a:lnTo>
                  <a:lnTo>
                    <a:pt x="1873" y="990"/>
                  </a:lnTo>
                  <a:lnTo>
                    <a:pt x="1960" y="98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91" name="Freeform 212"/>
            <p:cNvSpPr>
              <a:spLocks noChangeAspect="1"/>
            </p:cNvSpPr>
            <p:nvPr/>
          </p:nvSpPr>
          <p:spPr bwMode="auto">
            <a:xfrm>
              <a:off x="7526" y="13490"/>
              <a:ext cx="1704" cy="988"/>
            </a:xfrm>
            <a:custGeom>
              <a:avLst/>
              <a:gdLst>
                <a:gd name="T0" fmla="*/ 556 w 1960"/>
                <a:gd name="T1" fmla="*/ 967 h 990"/>
                <a:gd name="T2" fmla="*/ 489 w 1960"/>
                <a:gd name="T3" fmla="*/ 0 h 990"/>
                <a:gd name="T4" fmla="*/ 78 w 1960"/>
                <a:gd name="T5" fmla="*/ 0 h 990"/>
                <a:gd name="T6" fmla="*/ 0 w 1960"/>
                <a:gd name="T7" fmla="*/ 972 h 990"/>
                <a:gd name="T8" fmla="*/ 21 w 1960"/>
                <a:gd name="T9" fmla="*/ 972 h 990"/>
                <a:gd name="T10" fmla="*/ 112 w 1960"/>
                <a:gd name="T11" fmla="*/ 97 h 990"/>
                <a:gd name="T12" fmla="*/ 120 w 1960"/>
                <a:gd name="T13" fmla="*/ 60 h 990"/>
                <a:gd name="T14" fmla="*/ 134 w 1960"/>
                <a:gd name="T15" fmla="*/ 37 h 990"/>
                <a:gd name="T16" fmla="*/ 148 w 1960"/>
                <a:gd name="T17" fmla="*/ 20 h 990"/>
                <a:gd name="T18" fmla="*/ 168 w 1960"/>
                <a:gd name="T19" fmla="*/ 17 h 990"/>
                <a:gd name="T20" fmla="*/ 390 w 1960"/>
                <a:gd name="T21" fmla="*/ 17 h 990"/>
                <a:gd name="T22" fmla="*/ 405 w 1960"/>
                <a:gd name="T23" fmla="*/ 30 h 990"/>
                <a:gd name="T24" fmla="*/ 421 w 1960"/>
                <a:gd name="T25" fmla="*/ 45 h 990"/>
                <a:gd name="T26" fmla="*/ 436 w 1960"/>
                <a:gd name="T27" fmla="*/ 75 h 990"/>
                <a:gd name="T28" fmla="*/ 449 w 1960"/>
                <a:gd name="T29" fmla="*/ 122 h 990"/>
                <a:gd name="T30" fmla="*/ 455 w 1960"/>
                <a:gd name="T31" fmla="*/ 157 h 990"/>
                <a:gd name="T32" fmla="*/ 530 w 1960"/>
                <a:gd name="T33" fmla="*/ 972 h 990"/>
                <a:gd name="T34" fmla="*/ 556 w 1960"/>
                <a:gd name="T35" fmla="*/ 967 h 9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60"/>
                <a:gd name="T55" fmla="*/ 0 h 990"/>
                <a:gd name="T56" fmla="*/ 1960 w 1960"/>
                <a:gd name="T57" fmla="*/ 990 h 99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60" h="990">
                  <a:moveTo>
                    <a:pt x="1960" y="985"/>
                  </a:moveTo>
                  <a:lnTo>
                    <a:pt x="1723" y="0"/>
                  </a:lnTo>
                  <a:lnTo>
                    <a:pt x="280" y="0"/>
                  </a:lnTo>
                  <a:lnTo>
                    <a:pt x="0" y="990"/>
                  </a:lnTo>
                  <a:lnTo>
                    <a:pt x="75" y="990"/>
                  </a:lnTo>
                  <a:lnTo>
                    <a:pt x="393" y="97"/>
                  </a:lnTo>
                  <a:lnTo>
                    <a:pt x="423" y="60"/>
                  </a:lnTo>
                  <a:lnTo>
                    <a:pt x="470" y="37"/>
                  </a:lnTo>
                  <a:lnTo>
                    <a:pt x="520" y="20"/>
                  </a:lnTo>
                  <a:lnTo>
                    <a:pt x="590" y="17"/>
                  </a:lnTo>
                  <a:lnTo>
                    <a:pt x="1373" y="17"/>
                  </a:lnTo>
                  <a:lnTo>
                    <a:pt x="1425" y="30"/>
                  </a:lnTo>
                  <a:lnTo>
                    <a:pt x="1485" y="45"/>
                  </a:lnTo>
                  <a:lnTo>
                    <a:pt x="1538" y="75"/>
                  </a:lnTo>
                  <a:lnTo>
                    <a:pt x="1578" y="122"/>
                  </a:lnTo>
                  <a:lnTo>
                    <a:pt x="1600" y="157"/>
                  </a:lnTo>
                  <a:lnTo>
                    <a:pt x="1873" y="990"/>
                  </a:lnTo>
                  <a:lnTo>
                    <a:pt x="1960" y="98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33" name="Group 213"/>
          <p:cNvGrpSpPr>
            <a:grpSpLocks/>
          </p:cNvGrpSpPr>
          <p:nvPr/>
        </p:nvGrpSpPr>
        <p:grpSpPr bwMode="auto">
          <a:xfrm>
            <a:off x="828675" y="3554413"/>
            <a:ext cx="346075" cy="542925"/>
            <a:chOff x="4264" y="953"/>
            <a:chExt cx="354" cy="635"/>
          </a:xfrm>
        </p:grpSpPr>
        <p:sp>
          <p:nvSpPr>
            <p:cNvPr id="17773" name="Rectangle 214"/>
            <p:cNvSpPr>
              <a:spLocks noChangeArrowheads="1"/>
            </p:cNvSpPr>
            <p:nvPr/>
          </p:nvSpPr>
          <p:spPr bwMode="auto">
            <a:xfrm>
              <a:off x="4587" y="1086"/>
              <a:ext cx="28" cy="2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74" name="Rectangle 215"/>
            <p:cNvSpPr>
              <a:spLocks noChangeArrowheads="1"/>
            </p:cNvSpPr>
            <p:nvPr/>
          </p:nvSpPr>
          <p:spPr bwMode="auto">
            <a:xfrm>
              <a:off x="4326" y="1086"/>
              <a:ext cx="28" cy="2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75" name="Freeform 216"/>
            <p:cNvSpPr>
              <a:spLocks/>
            </p:cNvSpPr>
            <p:nvPr/>
          </p:nvSpPr>
          <p:spPr bwMode="auto">
            <a:xfrm>
              <a:off x="4267" y="1075"/>
              <a:ext cx="351" cy="231"/>
            </a:xfrm>
            <a:custGeom>
              <a:avLst/>
              <a:gdLst>
                <a:gd name="T0" fmla="*/ 60 w 351"/>
                <a:gd name="T1" fmla="*/ 0 h 231"/>
                <a:gd name="T2" fmla="*/ 350 w 351"/>
                <a:gd name="T3" fmla="*/ 0 h 231"/>
                <a:gd name="T4" fmla="*/ 290 w 351"/>
                <a:gd name="T5" fmla="*/ 230 h 231"/>
                <a:gd name="T6" fmla="*/ 0 w 351"/>
                <a:gd name="T7" fmla="*/ 230 h 231"/>
                <a:gd name="T8" fmla="*/ 60 w 351"/>
                <a:gd name="T9" fmla="*/ 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31"/>
                <a:gd name="T17" fmla="*/ 351 w 351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31">
                  <a:moveTo>
                    <a:pt x="60" y="0"/>
                  </a:moveTo>
                  <a:lnTo>
                    <a:pt x="350" y="0"/>
                  </a:lnTo>
                  <a:lnTo>
                    <a:pt x="290" y="230"/>
                  </a:lnTo>
                  <a:lnTo>
                    <a:pt x="0" y="230"/>
                  </a:lnTo>
                  <a:lnTo>
                    <a:pt x="60" y="0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76" name="Freeform 217"/>
            <p:cNvSpPr>
              <a:spLocks/>
            </p:cNvSpPr>
            <p:nvPr/>
          </p:nvSpPr>
          <p:spPr bwMode="auto">
            <a:xfrm>
              <a:off x="4264" y="1056"/>
              <a:ext cx="351" cy="231"/>
            </a:xfrm>
            <a:custGeom>
              <a:avLst/>
              <a:gdLst>
                <a:gd name="T0" fmla="*/ 60 w 351"/>
                <a:gd name="T1" fmla="*/ 0 h 231"/>
                <a:gd name="T2" fmla="*/ 350 w 351"/>
                <a:gd name="T3" fmla="*/ 0 h 231"/>
                <a:gd name="T4" fmla="*/ 290 w 351"/>
                <a:gd name="T5" fmla="*/ 230 h 231"/>
                <a:gd name="T6" fmla="*/ 0 w 351"/>
                <a:gd name="T7" fmla="*/ 230 h 231"/>
                <a:gd name="T8" fmla="*/ 60 w 351"/>
                <a:gd name="T9" fmla="*/ 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31"/>
                <a:gd name="T17" fmla="*/ 351 w 351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31">
                  <a:moveTo>
                    <a:pt x="60" y="0"/>
                  </a:moveTo>
                  <a:lnTo>
                    <a:pt x="350" y="0"/>
                  </a:lnTo>
                  <a:lnTo>
                    <a:pt x="290" y="230"/>
                  </a:lnTo>
                  <a:lnTo>
                    <a:pt x="0" y="230"/>
                  </a:lnTo>
                  <a:lnTo>
                    <a:pt x="60" y="0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77" name="Line 218"/>
            <p:cNvSpPr>
              <a:spLocks noChangeShapeType="1"/>
            </p:cNvSpPr>
            <p:nvPr/>
          </p:nvSpPr>
          <p:spPr bwMode="auto">
            <a:xfrm>
              <a:off x="4614" y="1065"/>
              <a:ext cx="0" cy="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78" name="Line 219"/>
            <p:cNvSpPr>
              <a:spLocks noChangeShapeType="1"/>
            </p:cNvSpPr>
            <p:nvPr/>
          </p:nvSpPr>
          <p:spPr bwMode="auto">
            <a:xfrm>
              <a:off x="4555" y="1288"/>
              <a:ext cx="0" cy="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79" name="Line 220"/>
            <p:cNvSpPr>
              <a:spLocks noChangeShapeType="1"/>
            </p:cNvSpPr>
            <p:nvPr/>
          </p:nvSpPr>
          <p:spPr bwMode="auto">
            <a:xfrm>
              <a:off x="4265" y="1289"/>
              <a:ext cx="0" cy="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80" name="Rectangle 221"/>
            <p:cNvSpPr>
              <a:spLocks noChangeArrowheads="1"/>
            </p:cNvSpPr>
            <p:nvPr/>
          </p:nvSpPr>
          <p:spPr bwMode="auto">
            <a:xfrm>
              <a:off x="4269" y="1308"/>
              <a:ext cx="28" cy="2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81" name="Rectangle 222"/>
            <p:cNvSpPr>
              <a:spLocks noChangeArrowheads="1"/>
            </p:cNvSpPr>
            <p:nvPr/>
          </p:nvSpPr>
          <p:spPr bwMode="auto">
            <a:xfrm>
              <a:off x="4527" y="1308"/>
              <a:ext cx="28" cy="2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82" name="Rectangle 223"/>
            <p:cNvSpPr>
              <a:spLocks noChangeArrowheads="1"/>
            </p:cNvSpPr>
            <p:nvPr/>
          </p:nvSpPr>
          <p:spPr bwMode="auto">
            <a:xfrm>
              <a:off x="4283" y="953"/>
              <a:ext cx="28" cy="31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83" name="Rectangle 224"/>
            <p:cNvSpPr>
              <a:spLocks noChangeArrowheads="1"/>
            </p:cNvSpPr>
            <p:nvPr/>
          </p:nvSpPr>
          <p:spPr bwMode="auto">
            <a:xfrm>
              <a:off x="4518" y="953"/>
              <a:ext cx="28" cy="31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84" name="Rectangle 225"/>
            <p:cNvSpPr>
              <a:spLocks noChangeArrowheads="1"/>
            </p:cNvSpPr>
            <p:nvPr/>
          </p:nvSpPr>
          <p:spPr bwMode="auto">
            <a:xfrm>
              <a:off x="4285" y="966"/>
              <a:ext cx="256" cy="2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85" name="Rectangle 226"/>
            <p:cNvSpPr>
              <a:spLocks noChangeArrowheads="1"/>
            </p:cNvSpPr>
            <p:nvPr/>
          </p:nvSpPr>
          <p:spPr bwMode="auto">
            <a:xfrm>
              <a:off x="4285" y="1087"/>
              <a:ext cx="256" cy="2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86" name="Rectangle 227"/>
            <p:cNvSpPr>
              <a:spLocks noChangeArrowheads="1"/>
            </p:cNvSpPr>
            <p:nvPr/>
          </p:nvSpPr>
          <p:spPr bwMode="auto">
            <a:xfrm>
              <a:off x="4285" y="1191"/>
              <a:ext cx="256" cy="2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34" name="Group 228"/>
          <p:cNvGrpSpPr>
            <a:grpSpLocks/>
          </p:cNvGrpSpPr>
          <p:nvPr/>
        </p:nvGrpSpPr>
        <p:grpSpPr bwMode="auto">
          <a:xfrm>
            <a:off x="1260475" y="3536950"/>
            <a:ext cx="288925" cy="560388"/>
            <a:chOff x="4264" y="953"/>
            <a:chExt cx="354" cy="635"/>
          </a:xfrm>
        </p:grpSpPr>
        <p:sp>
          <p:nvSpPr>
            <p:cNvPr id="17759" name="Rectangle 229"/>
            <p:cNvSpPr>
              <a:spLocks noChangeArrowheads="1"/>
            </p:cNvSpPr>
            <p:nvPr/>
          </p:nvSpPr>
          <p:spPr bwMode="auto">
            <a:xfrm>
              <a:off x="4587" y="1086"/>
              <a:ext cx="28" cy="28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0" name="Rectangle 230"/>
            <p:cNvSpPr>
              <a:spLocks noChangeArrowheads="1"/>
            </p:cNvSpPr>
            <p:nvPr/>
          </p:nvSpPr>
          <p:spPr bwMode="auto">
            <a:xfrm>
              <a:off x="4326" y="1086"/>
              <a:ext cx="28" cy="28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1" name="Freeform 231"/>
            <p:cNvSpPr>
              <a:spLocks/>
            </p:cNvSpPr>
            <p:nvPr/>
          </p:nvSpPr>
          <p:spPr bwMode="auto">
            <a:xfrm>
              <a:off x="4267" y="1075"/>
              <a:ext cx="351" cy="231"/>
            </a:xfrm>
            <a:custGeom>
              <a:avLst/>
              <a:gdLst>
                <a:gd name="T0" fmla="*/ 60 w 351"/>
                <a:gd name="T1" fmla="*/ 0 h 231"/>
                <a:gd name="T2" fmla="*/ 350 w 351"/>
                <a:gd name="T3" fmla="*/ 0 h 231"/>
                <a:gd name="T4" fmla="*/ 290 w 351"/>
                <a:gd name="T5" fmla="*/ 230 h 231"/>
                <a:gd name="T6" fmla="*/ 0 w 351"/>
                <a:gd name="T7" fmla="*/ 230 h 231"/>
                <a:gd name="T8" fmla="*/ 60 w 351"/>
                <a:gd name="T9" fmla="*/ 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31"/>
                <a:gd name="T17" fmla="*/ 351 w 351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31">
                  <a:moveTo>
                    <a:pt x="60" y="0"/>
                  </a:moveTo>
                  <a:lnTo>
                    <a:pt x="350" y="0"/>
                  </a:lnTo>
                  <a:lnTo>
                    <a:pt x="290" y="230"/>
                  </a:lnTo>
                  <a:lnTo>
                    <a:pt x="0" y="230"/>
                  </a:lnTo>
                  <a:lnTo>
                    <a:pt x="60" y="0"/>
                  </a:lnTo>
                </a:path>
              </a:pathLst>
            </a:custGeom>
            <a:solidFill>
              <a:srgbClr val="CECECE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2" name="Freeform 232"/>
            <p:cNvSpPr>
              <a:spLocks/>
            </p:cNvSpPr>
            <p:nvPr/>
          </p:nvSpPr>
          <p:spPr bwMode="auto">
            <a:xfrm>
              <a:off x="4264" y="1056"/>
              <a:ext cx="351" cy="231"/>
            </a:xfrm>
            <a:custGeom>
              <a:avLst/>
              <a:gdLst>
                <a:gd name="T0" fmla="*/ 60 w 351"/>
                <a:gd name="T1" fmla="*/ 0 h 231"/>
                <a:gd name="T2" fmla="*/ 350 w 351"/>
                <a:gd name="T3" fmla="*/ 0 h 231"/>
                <a:gd name="T4" fmla="*/ 290 w 351"/>
                <a:gd name="T5" fmla="*/ 230 h 231"/>
                <a:gd name="T6" fmla="*/ 0 w 351"/>
                <a:gd name="T7" fmla="*/ 230 h 231"/>
                <a:gd name="T8" fmla="*/ 60 w 351"/>
                <a:gd name="T9" fmla="*/ 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31"/>
                <a:gd name="T17" fmla="*/ 351 w 351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31">
                  <a:moveTo>
                    <a:pt x="60" y="0"/>
                  </a:moveTo>
                  <a:lnTo>
                    <a:pt x="350" y="0"/>
                  </a:lnTo>
                  <a:lnTo>
                    <a:pt x="290" y="230"/>
                  </a:lnTo>
                  <a:lnTo>
                    <a:pt x="0" y="230"/>
                  </a:lnTo>
                  <a:lnTo>
                    <a:pt x="60" y="0"/>
                  </a:lnTo>
                </a:path>
              </a:pathLst>
            </a:custGeom>
            <a:solidFill>
              <a:srgbClr val="CECECE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3" name="Line 233"/>
            <p:cNvSpPr>
              <a:spLocks noChangeShapeType="1"/>
            </p:cNvSpPr>
            <p:nvPr/>
          </p:nvSpPr>
          <p:spPr bwMode="auto">
            <a:xfrm>
              <a:off x="4614" y="1065"/>
              <a:ext cx="0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4" name="Line 234"/>
            <p:cNvSpPr>
              <a:spLocks noChangeShapeType="1"/>
            </p:cNvSpPr>
            <p:nvPr/>
          </p:nvSpPr>
          <p:spPr bwMode="auto">
            <a:xfrm>
              <a:off x="4555" y="1288"/>
              <a:ext cx="0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5" name="Line 235"/>
            <p:cNvSpPr>
              <a:spLocks noChangeShapeType="1"/>
            </p:cNvSpPr>
            <p:nvPr/>
          </p:nvSpPr>
          <p:spPr bwMode="auto">
            <a:xfrm>
              <a:off x="4265" y="1289"/>
              <a:ext cx="0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6" name="Rectangle 236"/>
            <p:cNvSpPr>
              <a:spLocks noChangeArrowheads="1"/>
            </p:cNvSpPr>
            <p:nvPr/>
          </p:nvSpPr>
          <p:spPr bwMode="auto">
            <a:xfrm>
              <a:off x="4269" y="1308"/>
              <a:ext cx="28" cy="28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7" name="Rectangle 237"/>
            <p:cNvSpPr>
              <a:spLocks noChangeArrowheads="1"/>
            </p:cNvSpPr>
            <p:nvPr/>
          </p:nvSpPr>
          <p:spPr bwMode="auto">
            <a:xfrm>
              <a:off x="4527" y="1308"/>
              <a:ext cx="28" cy="28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8" name="Rectangle 238"/>
            <p:cNvSpPr>
              <a:spLocks noChangeArrowheads="1"/>
            </p:cNvSpPr>
            <p:nvPr/>
          </p:nvSpPr>
          <p:spPr bwMode="auto">
            <a:xfrm>
              <a:off x="4283" y="953"/>
              <a:ext cx="28" cy="317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69" name="Rectangle 239"/>
            <p:cNvSpPr>
              <a:spLocks noChangeArrowheads="1"/>
            </p:cNvSpPr>
            <p:nvPr/>
          </p:nvSpPr>
          <p:spPr bwMode="auto">
            <a:xfrm>
              <a:off x="4518" y="953"/>
              <a:ext cx="28" cy="317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70" name="Rectangle 240"/>
            <p:cNvSpPr>
              <a:spLocks noChangeArrowheads="1"/>
            </p:cNvSpPr>
            <p:nvPr/>
          </p:nvSpPr>
          <p:spPr bwMode="auto">
            <a:xfrm>
              <a:off x="4285" y="966"/>
              <a:ext cx="256" cy="2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71" name="Rectangle 241"/>
            <p:cNvSpPr>
              <a:spLocks noChangeArrowheads="1"/>
            </p:cNvSpPr>
            <p:nvPr/>
          </p:nvSpPr>
          <p:spPr bwMode="auto">
            <a:xfrm>
              <a:off x="4285" y="1087"/>
              <a:ext cx="256" cy="2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772" name="Rectangle 242"/>
            <p:cNvSpPr>
              <a:spLocks noChangeArrowheads="1"/>
            </p:cNvSpPr>
            <p:nvPr/>
          </p:nvSpPr>
          <p:spPr bwMode="auto">
            <a:xfrm>
              <a:off x="4285" y="1191"/>
              <a:ext cx="256" cy="2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35" name="Group 243"/>
          <p:cNvGrpSpPr>
            <a:grpSpLocks noChangeAspect="1"/>
          </p:cNvGrpSpPr>
          <p:nvPr/>
        </p:nvGrpSpPr>
        <p:grpSpPr bwMode="auto">
          <a:xfrm>
            <a:off x="3073400" y="3105150"/>
            <a:ext cx="461963" cy="1066800"/>
            <a:chOff x="7056" y="9389"/>
            <a:chExt cx="729" cy="1682"/>
          </a:xfrm>
        </p:grpSpPr>
        <p:grpSp>
          <p:nvGrpSpPr>
            <p:cNvPr id="17724" name="Group 244"/>
            <p:cNvGrpSpPr>
              <a:grpSpLocks noChangeAspect="1"/>
            </p:cNvGrpSpPr>
            <p:nvPr/>
          </p:nvGrpSpPr>
          <p:grpSpPr bwMode="auto">
            <a:xfrm>
              <a:off x="7056" y="10656"/>
              <a:ext cx="726" cy="415"/>
              <a:chOff x="5760" y="6624"/>
              <a:chExt cx="578" cy="330"/>
            </a:xfrm>
          </p:grpSpPr>
          <p:sp>
            <p:nvSpPr>
              <p:cNvPr id="17755" name="Oval 245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56" name="Oval 246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57" name="Rectangle 247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58" name="Oval 248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725" name="Group 249"/>
            <p:cNvGrpSpPr>
              <a:grpSpLocks noChangeAspect="1"/>
            </p:cNvGrpSpPr>
            <p:nvPr/>
          </p:nvGrpSpPr>
          <p:grpSpPr bwMode="auto">
            <a:xfrm>
              <a:off x="7059" y="10449"/>
              <a:ext cx="726" cy="415"/>
              <a:chOff x="5760" y="6624"/>
              <a:chExt cx="578" cy="330"/>
            </a:xfrm>
          </p:grpSpPr>
          <p:sp>
            <p:nvSpPr>
              <p:cNvPr id="17751" name="Oval 250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52" name="Oval 251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53" name="Rectangle 252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54" name="Oval 253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726" name="Group 254"/>
            <p:cNvGrpSpPr>
              <a:grpSpLocks noChangeAspect="1"/>
            </p:cNvGrpSpPr>
            <p:nvPr/>
          </p:nvGrpSpPr>
          <p:grpSpPr bwMode="auto">
            <a:xfrm>
              <a:off x="7059" y="10234"/>
              <a:ext cx="726" cy="415"/>
              <a:chOff x="5760" y="6624"/>
              <a:chExt cx="578" cy="330"/>
            </a:xfrm>
          </p:grpSpPr>
          <p:sp>
            <p:nvSpPr>
              <p:cNvPr id="17747" name="Oval 255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48" name="Oval 256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49" name="Rectangle 257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50" name="Oval 258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727" name="Group 259"/>
            <p:cNvGrpSpPr>
              <a:grpSpLocks noChangeAspect="1"/>
            </p:cNvGrpSpPr>
            <p:nvPr/>
          </p:nvGrpSpPr>
          <p:grpSpPr bwMode="auto">
            <a:xfrm>
              <a:off x="7059" y="10024"/>
              <a:ext cx="726" cy="415"/>
              <a:chOff x="5760" y="6624"/>
              <a:chExt cx="578" cy="330"/>
            </a:xfrm>
          </p:grpSpPr>
          <p:sp>
            <p:nvSpPr>
              <p:cNvPr id="17743" name="Oval 260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44" name="Oval 261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45" name="Rectangle 262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46" name="Oval 263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728" name="Group 264"/>
            <p:cNvGrpSpPr>
              <a:grpSpLocks noChangeAspect="1"/>
            </p:cNvGrpSpPr>
            <p:nvPr/>
          </p:nvGrpSpPr>
          <p:grpSpPr bwMode="auto">
            <a:xfrm>
              <a:off x="7059" y="9814"/>
              <a:ext cx="726" cy="415"/>
              <a:chOff x="5760" y="6624"/>
              <a:chExt cx="578" cy="330"/>
            </a:xfrm>
          </p:grpSpPr>
          <p:sp>
            <p:nvSpPr>
              <p:cNvPr id="17739" name="Oval 265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40" name="Oval 266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41" name="Rectangle 267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42" name="Oval 268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729" name="Group 269"/>
            <p:cNvGrpSpPr>
              <a:grpSpLocks noChangeAspect="1"/>
            </p:cNvGrpSpPr>
            <p:nvPr/>
          </p:nvGrpSpPr>
          <p:grpSpPr bwMode="auto">
            <a:xfrm>
              <a:off x="7059" y="9604"/>
              <a:ext cx="726" cy="415"/>
              <a:chOff x="5760" y="6624"/>
              <a:chExt cx="578" cy="330"/>
            </a:xfrm>
          </p:grpSpPr>
          <p:sp>
            <p:nvSpPr>
              <p:cNvPr id="17735" name="Oval 270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36" name="Oval 271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37" name="Rectangle 272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38" name="Oval 273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730" name="Group 274"/>
            <p:cNvGrpSpPr>
              <a:grpSpLocks noChangeAspect="1"/>
            </p:cNvGrpSpPr>
            <p:nvPr/>
          </p:nvGrpSpPr>
          <p:grpSpPr bwMode="auto">
            <a:xfrm>
              <a:off x="7059" y="9389"/>
              <a:ext cx="726" cy="415"/>
              <a:chOff x="5760" y="6624"/>
              <a:chExt cx="578" cy="330"/>
            </a:xfrm>
          </p:grpSpPr>
          <p:sp>
            <p:nvSpPr>
              <p:cNvPr id="17731" name="Oval 275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32" name="Oval 276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33" name="Rectangle 277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34" name="Oval 278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7436" name="Group 279"/>
          <p:cNvGrpSpPr>
            <a:grpSpLocks noChangeAspect="1"/>
          </p:cNvGrpSpPr>
          <p:nvPr/>
        </p:nvGrpSpPr>
        <p:grpSpPr bwMode="auto">
          <a:xfrm>
            <a:off x="3632200" y="3517900"/>
            <a:ext cx="463550" cy="668338"/>
            <a:chOff x="5613" y="9576"/>
            <a:chExt cx="729" cy="1053"/>
          </a:xfrm>
        </p:grpSpPr>
        <p:grpSp>
          <p:nvGrpSpPr>
            <p:cNvPr id="17704" name="Group 280"/>
            <p:cNvGrpSpPr>
              <a:grpSpLocks noChangeAspect="1"/>
            </p:cNvGrpSpPr>
            <p:nvPr/>
          </p:nvGrpSpPr>
          <p:grpSpPr bwMode="auto">
            <a:xfrm>
              <a:off x="5613" y="10214"/>
              <a:ext cx="726" cy="415"/>
              <a:chOff x="5760" y="6624"/>
              <a:chExt cx="578" cy="330"/>
            </a:xfrm>
          </p:grpSpPr>
          <p:sp>
            <p:nvSpPr>
              <p:cNvPr id="17720" name="Oval 281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21" name="Oval 282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22" name="Rectangle 283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23" name="Oval 284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705" name="Group 285"/>
            <p:cNvGrpSpPr>
              <a:grpSpLocks noChangeAspect="1"/>
            </p:cNvGrpSpPr>
            <p:nvPr/>
          </p:nvGrpSpPr>
          <p:grpSpPr bwMode="auto">
            <a:xfrm>
              <a:off x="5616" y="10007"/>
              <a:ext cx="726" cy="415"/>
              <a:chOff x="5760" y="6624"/>
              <a:chExt cx="578" cy="330"/>
            </a:xfrm>
          </p:grpSpPr>
          <p:sp>
            <p:nvSpPr>
              <p:cNvPr id="17716" name="Oval 286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17" name="Oval 287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18" name="Rectangle 288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19" name="Oval 289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706" name="Group 290"/>
            <p:cNvGrpSpPr>
              <a:grpSpLocks noChangeAspect="1"/>
            </p:cNvGrpSpPr>
            <p:nvPr/>
          </p:nvGrpSpPr>
          <p:grpSpPr bwMode="auto">
            <a:xfrm>
              <a:off x="5616" y="9792"/>
              <a:ext cx="726" cy="415"/>
              <a:chOff x="5760" y="6624"/>
              <a:chExt cx="578" cy="330"/>
            </a:xfrm>
          </p:grpSpPr>
          <p:sp>
            <p:nvSpPr>
              <p:cNvPr id="17712" name="Oval 291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13" name="Oval 292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14" name="Rectangle 293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15" name="Oval 294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707" name="Group 295"/>
            <p:cNvGrpSpPr>
              <a:grpSpLocks noChangeAspect="1"/>
            </p:cNvGrpSpPr>
            <p:nvPr/>
          </p:nvGrpSpPr>
          <p:grpSpPr bwMode="auto">
            <a:xfrm>
              <a:off x="5616" y="9576"/>
              <a:ext cx="726" cy="415"/>
              <a:chOff x="5760" y="6624"/>
              <a:chExt cx="578" cy="330"/>
            </a:xfrm>
          </p:grpSpPr>
          <p:sp>
            <p:nvSpPr>
              <p:cNvPr id="17708" name="Oval 296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09" name="Oval 297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10" name="Rectangle 298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11" name="Oval 299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7437" name="Group 300"/>
          <p:cNvGrpSpPr>
            <a:grpSpLocks noChangeAspect="1"/>
          </p:cNvGrpSpPr>
          <p:nvPr/>
        </p:nvGrpSpPr>
        <p:grpSpPr bwMode="auto">
          <a:xfrm>
            <a:off x="4213225" y="3813175"/>
            <a:ext cx="463550" cy="393700"/>
            <a:chOff x="8208" y="8433"/>
            <a:chExt cx="729" cy="622"/>
          </a:xfrm>
        </p:grpSpPr>
        <p:grpSp>
          <p:nvGrpSpPr>
            <p:cNvPr id="17694" name="Group 301"/>
            <p:cNvGrpSpPr>
              <a:grpSpLocks noChangeAspect="1"/>
            </p:cNvGrpSpPr>
            <p:nvPr/>
          </p:nvGrpSpPr>
          <p:grpSpPr bwMode="auto">
            <a:xfrm>
              <a:off x="8208" y="8640"/>
              <a:ext cx="726" cy="415"/>
              <a:chOff x="5760" y="6624"/>
              <a:chExt cx="578" cy="330"/>
            </a:xfrm>
          </p:grpSpPr>
          <p:sp>
            <p:nvSpPr>
              <p:cNvPr id="17700" name="Oval 302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01" name="Oval 303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02" name="Rectangle 304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703" name="Oval 305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695" name="Group 306"/>
            <p:cNvGrpSpPr>
              <a:grpSpLocks noChangeAspect="1"/>
            </p:cNvGrpSpPr>
            <p:nvPr/>
          </p:nvGrpSpPr>
          <p:grpSpPr bwMode="auto">
            <a:xfrm>
              <a:off x="8211" y="8433"/>
              <a:ext cx="726" cy="415"/>
              <a:chOff x="5760" y="6624"/>
              <a:chExt cx="578" cy="330"/>
            </a:xfrm>
          </p:grpSpPr>
          <p:sp>
            <p:nvSpPr>
              <p:cNvPr id="17696" name="Oval 307"/>
              <p:cNvSpPr>
                <a:spLocks noChangeAspect="1" noChangeArrowheads="1"/>
              </p:cNvSpPr>
              <p:nvPr/>
            </p:nvSpPr>
            <p:spPr bwMode="auto">
              <a:xfrm>
                <a:off x="5760" y="6707"/>
                <a:ext cx="578" cy="2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97" name="Oval 308"/>
              <p:cNvSpPr>
                <a:spLocks noChangeAspect="1" noChangeArrowheads="1"/>
              </p:cNvSpPr>
              <p:nvPr/>
            </p:nvSpPr>
            <p:spPr bwMode="auto">
              <a:xfrm>
                <a:off x="5760" y="6624"/>
                <a:ext cx="578" cy="2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98" name="Rectangle 309"/>
              <p:cNvSpPr>
                <a:spLocks noChangeAspect="1" noChangeArrowheads="1"/>
              </p:cNvSpPr>
              <p:nvPr/>
            </p:nvSpPr>
            <p:spPr bwMode="auto">
              <a:xfrm>
                <a:off x="5761" y="6738"/>
                <a:ext cx="576" cy="10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99" name="Oval 310"/>
              <p:cNvSpPr>
                <a:spLocks noChangeAspect="1" noChangeArrowheads="1"/>
              </p:cNvSpPr>
              <p:nvPr/>
            </p:nvSpPr>
            <p:spPr bwMode="auto">
              <a:xfrm>
                <a:off x="5882" y="6706"/>
                <a:ext cx="323" cy="82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7438" name="Group 311"/>
          <p:cNvGrpSpPr>
            <a:grpSpLocks noChangeAspect="1"/>
          </p:cNvGrpSpPr>
          <p:nvPr/>
        </p:nvGrpSpPr>
        <p:grpSpPr bwMode="auto">
          <a:xfrm>
            <a:off x="4784725" y="3917950"/>
            <a:ext cx="461963" cy="263525"/>
            <a:chOff x="5760" y="6624"/>
            <a:chExt cx="578" cy="330"/>
          </a:xfrm>
        </p:grpSpPr>
        <p:sp>
          <p:nvSpPr>
            <p:cNvPr id="17690" name="Oval 312"/>
            <p:cNvSpPr>
              <a:spLocks noChangeAspect="1" noChangeArrowheads="1"/>
            </p:cNvSpPr>
            <p:nvPr/>
          </p:nvSpPr>
          <p:spPr bwMode="auto">
            <a:xfrm>
              <a:off x="5760" y="6707"/>
              <a:ext cx="578" cy="2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91" name="Oval 313"/>
            <p:cNvSpPr>
              <a:spLocks noChangeAspect="1" noChangeArrowheads="1"/>
            </p:cNvSpPr>
            <p:nvPr/>
          </p:nvSpPr>
          <p:spPr bwMode="auto">
            <a:xfrm>
              <a:off x="5760" y="6624"/>
              <a:ext cx="578" cy="2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92" name="Rectangle 314"/>
            <p:cNvSpPr>
              <a:spLocks noChangeAspect="1" noChangeArrowheads="1"/>
            </p:cNvSpPr>
            <p:nvPr/>
          </p:nvSpPr>
          <p:spPr bwMode="auto">
            <a:xfrm>
              <a:off x="5761" y="6738"/>
              <a:ext cx="576" cy="10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93" name="Oval 315"/>
            <p:cNvSpPr>
              <a:spLocks noChangeAspect="1" noChangeArrowheads="1"/>
            </p:cNvSpPr>
            <p:nvPr/>
          </p:nvSpPr>
          <p:spPr bwMode="auto">
            <a:xfrm>
              <a:off x="5882" y="6706"/>
              <a:ext cx="323" cy="82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7439" name="AutoShape 316"/>
          <p:cNvSpPr>
            <a:spLocks noChangeAspect="1" noChangeArrowheads="1"/>
          </p:cNvSpPr>
          <p:nvPr/>
        </p:nvSpPr>
        <p:spPr bwMode="auto">
          <a:xfrm>
            <a:off x="5365750" y="3727450"/>
            <a:ext cx="439738" cy="4381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025" y="10800"/>
                </a:moveTo>
                <a:cubicBezTo>
                  <a:pt x="5025" y="13989"/>
                  <a:pt x="7611" y="16575"/>
                  <a:pt x="10800" y="16575"/>
                </a:cubicBezTo>
                <a:cubicBezTo>
                  <a:pt x="13989" y="16575"/>
                  <a:pt x="16575" y="13989"/>
                  <a:pt x="16575" y="10800"/>
                </a:cubicBezTo>
                <a:cubicBezTo>
                  <a:pt x="16575" y="7611"/>
                  <a:pt x="13989" y="5025"/>
                  <a:pt x="10800" y="5025"/>
                </a:cubicBezTo>
                <a:cubicBezTo>
                  <a:pt x="7611" y="5025"/>
                  <a:pt x="5025" y="7611"/>
                  <a:pt x="5025" y="10800"/>
                </a:cubicBez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7440" name="Group 170"/>
          <p:cNvGrpSpPr>
            <a:grpSpLocks/>
          </p:cNvGrpSpPr>
          <p:nvPr/>
        </p:nvGrpSpPr>
        <p:grpSpPr bwMode="auto">
          <a:xfrm>
            <a:off x="6067425" y="3676650"/>
            <a:ext cx="630238" cy="631825"/>
            <a:chOff x="2032" y="4520"/>
            <a:chExt cx="540" cy="542"/>
          </a:xfrm>
        </p:grpSpPr>
        <p:sp>
          <p:nvSpPr>
            <p:cNvPr id="17687" name="Freeform 171"/>
            <p:cNvSpPr>
              <a:spLocks/>
            </p:cNvSpPr>
            <p:nvPr/>
          </p:nvSpPr>
          <p:spPr bwMode="auto">
            <a:xfrm>
              <a:off x="2490" y="4762"/>
              <a:ext cx="6" cy="300"/>
            </a:xfrm>
            <a:custGeom>
              <a:avLst/>
              <a:gdLst>
                <a:gd name="T0" fmla="*/ 6 w 6"/>
                <a:gd name="T1" fmla="*/ 0 h 300"/>
                <a:gd name="T2" fmla="*/ 0 w 6"/>
                <a:gd name="T3" fmla="*/ 300 h 300"/>
                <a:gd name="T4" fmla="*/ 6 w 6"/>
                <a:gd name="T5" fmla="*/ 0 h 300"/>
                <a:gd name="T6" fmla="*/ 0 60000 65536"/>
                <a:gd name="T7" fmla="*/ 0 60000 65536"/>
                <a:gd name="T8" fmla="*/ 0 60000 65536"/>
                <a:gd name="T9" fmla="*/ 0 w 6"/>
                <a:gd name="T10" fmla="*/ 0 h 300"/>
                <a:gd name="T11" fmla="*/ 6 w 6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00">
                  <a:moveTo>
                    <a:pt x="6" y="0"/>
                  </a:moveTo>
                  <a:lnTo>
                    <a:pt x="0" y="30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800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88" name="Freeform 172"/>
            <p:cNvSpPr>
              <a:spLocks/>
            </p:cNvSpPr>
            <p:nvPr/>
          </p:nvSpPr>
          <p:spPr bwMode="auto">
            <a:xfrm>
              <a:off x="2084" y="4762"/>
              <a:ext cx="6" cy="300"/>
            </a:xfrm>
            <a:custGeom>
              <a:avLst/>
              <a:gdLst>
                <a:gd name="T0" fmla="*/ 6 w 6"/>
                <a:gd name="T1" fmla="*/ 0 h 300"/>
                <a:gd name="T2" fmla="*/ 0 w 6"/>
                <a:gd name="T3" fmla="*/ 300 h 300"/>
                <a:gd name="T4" fmla="*/ 6 w 6"/>
                <a:gd name="T5" fmla="*/ 0 h 300"/>
                <a:gd name="T6" fmla="*/ 0 60000 65536"/>
                <a:gd name="T7" fmla="*/ 0 60000 65536"/>
                <a:gd name="T8" fmla="*/ 0 60000 65536"/>
                <a:gd name="T9" fmla="*/ 0 w 6"/>
                <a:gd name="T10" fmla="*/ 0 h 300"/>
                <a:gd name="T11" fmla="*/ 6 w 6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300">
                  <a:moveTo>
                    <a:pt x="6" y="0"/>
                  </a:moveTo>
                  <a:lnTo>
                    <a:pt x="0" y="30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800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89" name="Freeform 173"/>
            <p:cNvSpPr>
              <a:spLocks/>
            </p:cNvSpPr>
            <p:nvPr/>
          </p:nvSpPr>
          <p:spPr bwMode="auto">
            <a:xfrm>
              <a:off x="2032" y="4520"/>
              <a:ext cx="540" cy="252"/>
            </a:xfrm>
            <a:custGeom>
              <a:avLst/>
              <a:gdLst>
                <a:gd name="T0" fmla="*/ 0 w 540"/>
                <a:gd name="T1" fmla="*/ 0 h 252"/>
                <a:gd name="T2" fmla="*/ 540 w 540"/>
                <a:gd name="T3" fmla="*/ 0 h 252"/>
                <a:gd name="T4" fmla="*/ 540 w 540"/>
                <a:gd name="T5" fmla="*/ 252 h 252"/>
                <a:gd name="T6" fmla="*/ 0 w 540"/>
                <a:gd name="T7" fmla="*/ 252 h 252"/>
                <a:gd name="T8" fmla="*/ 0 w 540"/>
                <a:gd name="T9" fmla="*/ 0 h 2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0"/>
                <a:gd name="T16" fmla="*/ 0 h 252"/>
                <a:gd name="T17" fmla="*/ 540 w 540"/>
                <a:gd name="T18" fmla="*/ 252 h 2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0" h="252">
                  <a:moveTo>
                    <a:pt x="0" y="0"/>
                  </a:moveTo>
                  <a:lnTo>
                    <a:pt x="540" y="0"/>
                  </a:lnTo>
                  <a:lnTo>
                    <a:pt x="540" y="252"/>
                  </a:lnTo>
                  <a:lnTo>
                    <a:pt x="0" y="2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800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41" name="Group 321"/>
          <p:cNvGrpSpPr>
            <a:grpSpLocks noChangeAspect="1"/>
          </p:cNvGrpSpPr>
          <p:nvPr/>
        </p:nvGrpSpPr>
        <p:grpSpPr bwMode="auto">
          <a:xfrm>
            <a:off x="279400" y="4870450"/>
            <a:ext cx="993775" cy="903288"/>
            <a:chOff x="5396" y="10606"/>
            <a:chExt cx="1565" cy="1423"/>
          </a:xfrm>
        </p:grpSpPr>
        <p:grpSp>
          <p:nvGrpSpPr>
            <p:cNvPr id="17672" name="Group 322"/>
            <p:cNvGrpSpPr>
              <a:grpSpLocks noChangeAspect="1"/>
            </p:cNvGrpSpPr>
            <p:nvPr/>
          </p:nvGrpSpPr>
          <p:grpSpPr bwMode="auto">
            <a:xfrm>
              <a:off x="5396" y="10606"/>
              <a:ext cx="1565" cy="1423"/>
              <a:chOff x="1846" y="6390"/>
              <a:chExt cx="3124" cy="2843"/>
            </a:xfrm>
          </p:grpSpPr>
          <p:sp>
            <p:nvSpPr>
              <p:cNvPr id="17679" name="Rectangle 323"/>
              <p:cNvSpPr>
                <a:spLocks noChangeAspect="1" noChangeArrowheads="1"/>
              </p:cNvSpPr>
              <p:nvPr/>
            </p:nvSpPr>
            <p:spPr bwMode="auto">
              <a:xfrm>
                <a:off x="4893" y="6540"/>
                <a:ext cx="74" cy="1562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80" name="Rectangle 324"/>
              <p:cNvSpPr>
                <a:spLocks noChangeAspect="1" noChangeArrowheads="1"/>
              </p:cNvSpPr>
              <p:nvPr/>
            </p:nvSpPr>
            <p:spPr bwMode="auto">
              <a:xfrm>
                <a:off x="2093" y="6505"/>
                <a:ext cx="74" cy="1562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7681" name="Group 325"/>
              <p:cNvGrpSpPr>
                <a:grpSpLocks noChangeAspect="1"/>
              </p:cNvGrpSpPr>
              <p:nvPr/>
            </p:nvGrpSpPr>
            <p:grpSpPr bwMode="auto">
              <a:xfrm>
                <a:off x="1846" y="6390"/>
                <a:ext cx="3124" cy="1281"/>
                <a:chOff x="3408" y="6105"/>
                <a:chExt cx="3124" cy="1565"/>
              </a:xfrm>
            </p:grpSpPr>
            <p:sp>
              <p:nvSpPr>
                <p:cNvPr id="17685" name="AutoShape 326"/>
                <p:cNvSpPr>
                  <a:spLocks noChangeAspect="1" noChangeArrowheads="1"/>
                </p:cNvSpPr>
                <p:nvPr/>
              </p:nvSpPr>
              <p:spPr bwMode="auto">
                <a:xfrm>
                  <a:off x="3408" y="6106"/>
                  <a:ext cx="3124" cy="1420"/>
                </a:xfrm>
                <a:prstGeom prst="parallelogram">
                  <a:avLst>
                    <a:gd name="adj" fmla="val 17610"/>
                  </a:avLst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686" name="Freeform 327"/>
                <p:cNvSpPr>
                  <a:spLocks noChangeAspect="1"/>
                </p:cNvSpPr>
                <p:nvPr/>
              </p:nvSpPr>
              <p:spPr bwMode="auto">
                <a:xfrm>
                  <a:off x="3410" y="6105"/>
                  <a:ext cx="3120" cy="1565"/>
                </a:xfrm>
                <a:custGeom>
                  <a:avLst/>
                  <a:gdLst>
                    <a:gd name="T0" fmla="*/ 0 w 3120"/>
                    <a:gd name="T1" fmla="*/ 1565 h 1565"/>
                    <a:gd name="T2" fmla="*/ 0 w 3120"/>
                    <a:gd name="T3" fmla="*/ 1420 h 1565"/>
                    <a:gd name="T4" fmla="*/ 2870 w 3120"/>
                    <a:gd name="T5" fmla="*/ 1415 h 1565"/>
                    <a:gd name="T6" fmla="*/ 3120 w 3120"/>
                    <a:gd name="T7" fmla="*/ 0 h 1565"/>
                    <a:gd name="T8" fmla="*/ 3120 w 3120"/>
                    <a:gd name="T9" fmla="*/ 140 h 1565"/>
                    <a:gd name="T10" fmla="*/ 2870 w 3120"/>
                    <a:gd name="T11" fmla="*/ 1565 h 1565"/>
                    <a:gd name="T12" fmla="*/ 0 w 3120"/>
                    <a:gd name="T13" fmla="*/ 1565 h 156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120"/>
                    <a:gd name="T22" fmla="*/ 0 h 1565"/>
                    <a:gd name="T23" fmla="*/ 3120 w 3120"/>
                    <a:gd name="T24" fmla="*/ 1565 h 156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120" h="1565">
                      <a:moveTo>
                        <a:pt x="0" y="1565"/>
                      </a:moveTo>
                      <a:lnTo>
                        <a:pt x="0" y="1420"/>
                      </a:lnTo>
                      <a:lnTo>
                        <a:pt x="2870" y="1415"/>
                      </a:lnTo>
                      <a:lnTo>
                        <a:pt x="3120" y="0"/>
                      </a:lnTo>
                      <a:lnTo>
                        <a:pt x="3120" y="140"/>
                      </a:lnTo>
                      <a:lnTo>
                        <a:pt x="2870" y="1565"/>
                      </a:lnTo>
                      <a:lnTo>
                        <a:pt x="0" y="1565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7682" name="Rectangle 328"/>
              <p:cNvSpPr>
                <a:spLocks noChangeAspect="1" noChangeArrowheads="1"/>
              </p:cNvSpPr>
              <p:nvPr/>
            </p:nvSpPr>
            <p:spPr bwMode="auto">
              <a:xfrm>
                <a:off x="1846" y="7671"/>
                <a:ext cx="74" cy="1562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83" name="Rectangle 329"/>
              <p:cNvSpPr>
                <a:spLocks noChangeAspect="1" noChangeArrowheads="1"/>
              </p:cNvSpPr>
              <p:nvPr/>
            </p:nvSpPr>
            <p:spPr bwMode="auto">
              <a:xfrm>
                <a:off x="4643" y="7671"/>
                <a:ext cx="74" cy="1562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84" name="Line 330"/>
              <p:cNvSpPr>
                <a:spLocks noChangeAspect="1" noChangeShapeType="1"/>
              </p:cNvSpPr>
              <p:nvPr/>
            </p:nvSpPr>
            <p:spPr bwMode="auto">
              <a:xfrm>
                <a:off x="4719" y="7550"/>
                <a:ext cx="0" cy="12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673" name="Group 331"/>
            <p:cNvGrpSpPr>
              <a:grpSpLocks noChangeAspect="1"/>
            </p:cNvGrpSpPr>
            <p:nvPr/>
          </p:nvGrpSpPr>
          <p:grpSpPr bwMode="auto">
            <a:xfrm rot="17069626" flipH="1">
              <a:off x="6064" y="10834"/>
              <a:ext cx="293" cy="209"/>
              <a:chOff x="1988" y="11360"/>
              <a:chExt cx="7530" cy="5370"/>
            </a:xfrm>
          </p:grpSpPr>
          <p:sp>
            <p:nvSpPr>
              <p:cNvPr id="17677" name="Freeform 332"/>
              <p:cNvSpPr>
                <a:spLocks noChangeAspect="1"/>
              </p:cNvSpPr>
              <p:nvPr/>
            </p:nvSpPr>
            <p:spPr bwMode="auto">
              <a:xfrm>
                <a:off x="1988" y="11360"/>
                <a:ext cx="7530" cy="5370"/>
              </a:xfrm>
              <a:custGeom>
                <a:avLst/>
                <a:gdLst>
                  <a:gd name="T0" fmla="*/ 3720 w 7530"/>
                  <a:gd name="T1" fmla="*/ 2865 h 5370"/>
                  <a:gd name="T2" fmla="*/ 4305 w 7530"/>
                  <a:gd name="T3" fmla="*/ 2955 h 5370"/>
                  <a:gd name="T4" fmla="*/ 4800 w 7530"/>
                  <a:gd name="T5" fmla="*/ 2895 h 5370"/>
                  <a:gd name="T6" fmla="*/ 5115 w 7530"/>
                  <a:gd name="T7" fmla="*/ 2790 h 5370"/>
                  <a:gd name="T8" fmla="*/ 5280 w 7530"/>
                  <a:gd name="T9" fmla="*/ 2925 h 5370"/>
                  <a:gd name="T10" fmla="*/ 5325 w 7530"/>
                  <a:gd name="T11" fmla="*/ 3150 h 5370"/>
                  <a:gd name="T12" fmla="*/ 5640 w 7530"/>
                  <a:gd name="T13" fmla="*/ 4590 h 5370"/>
                  <a:gd name="T14" fmla="*/ 5490 w 7530"/>
                  <a:gd name="T15" fmla="*/ 4770 h 5370"/>
                  <a:gd name="T16" fmla="*/ 5670 w 7530"/>
                  <a:gd name="T17" fmla="*/ 5085 h 5370"/>
                  <a:gd name="T18" fmla="*/ 5820 w 7530"/>
                  <a:gd name="T19" fmla="*/ 5325 h 5370"/>
                  <a:gd name="T20" fmla="*/ 6255 w 7530"/>
                  <a:gd name="T21" fmla="*/ 5370 h 5370"/>
                  <a:gd name="T22" fmla="*/ 7305 w 7530"/>
                  <a:gd name="T23" fmla="*/ 5175 h 5370"/>
                  <a:gd name="T24" fmla="*/ 7530 w 7530"/>
                  <a:gd name="T25" fmla="*/ 4710 h 5370"/>
                  <a:gd name="T26" fmla="*/ 7500 w 7530"/>
                  <a:gd name="T27" fmla="*/ 4350 h 5370"/>
                  <a:gd name="T28" fmla="*/ 7200 w 7530"/>
                  <a:gd name="T29" fmla="*/ 3075 h 5370"/>
                  <a:gd name="T30" fmla="*/ 6945 w 7530"/>
                  <a:gd name="T31" fmla="*/ 2445 h 5370"/>
                  <a:gd name="T32" fmla="*/ 6810 w 7530"/>
                  <a:gd name="T33" fmla="*/ 2100 h 5370"/>
                  <a:gd name="T34" fmla="*/ 6930 w 7530"/>
                  <a:gd name="T35" fmla="*/ 1740 h 5370"/>
                  <a:gd name="T36" fmla="*/ 7365 w 7530"/>
                  <a:gd name="T37" fmla="*/ 1590 h 5370"/>
                  <a:gd name="T38" fmla="*/ 7500 w 7530"/>
                  <a:gd name="T39" fmla="*/ 1350 h 5370"/>
                  <a:gd name="T40" fmla="*/ 7230 w 7530"/>
                  <a:gd name="T41" fmla="*/ 1380 h 5370"/>
                  <a:gd name="T42" fmla="*/ 6975 w 7530"/>
                  <a:gd name="T43" fmla="*/ 1245 h 5370"/>
                  <a:gd name="T44" fmla="*/ 6930 w 7530"/>
                  <a:gd name="T45" fmla="*/ 900 h 5370"/>
                  <a:gd name="T46" fmla="*/ 7140 w 7530"/>
                  <a:gd name="T47" fmla="*/ 615 h 5370"/>
                  <a:gd name="T48" fmla="*/ 7050 w 7530"/>
                  <a:gd name="T49" fmla="*/ 465 h 5370"/>
                  <a:gd name="T50" fmla="*/ 6840 w 7530"/>
                  <a:gd name="T51" fmla="*/ 405 h 5370"/>
                  <a:gd name="T52" fmla="*/ 6435 w 7530"/>
                  <a:gd name="T53" fmla="*/ 0 h 5370"/>
                  <a:gd name="T54" fmla="*/ 6240 w 7530"/>
                  <a:gd name="T55" fmla="*/ 150 h 5370"/>
                  <a:gd name="T56" fmla="*/ 5445 w 7530"/>
                  <a:gd name="T57" fmla="*/ 195 h 5370"/>
                  <a:gd name="T58" fmla="*/ 420 w 7530"/>
                  <a:gd name="T59" fmla="*/ 270 h 5370"/>
                  <a:gd name="T60" fmla="*/ 210 w 7530"/>
                  <a:gd name="T61" fmla="*/ 75 h 5370"/>
                  <a:gd name="T62" fmla="*/ 0 w 7530"/>
                  <a:gd name="T63" fmla="*/ 435 h 5370"/>
                  <a:gd name="T64" fmla="*/ 60 w 7530"/>
                  <a:gd name="T65" fmla="*/ 1665 h 5370"/>
                  <a:gd name="T66" fmla="*/ 3120 w 7530"/>
                  <a:gd name="T67" fmla="*/ 1710 h 5370"/>
                  <a:gd name="T68" fmla="*/ 3390 w 7530"/>
                  <a:gd name="T69" fmla="*/ 1920 h 5370"/>
                  <a:gd name="T70" fmla="*/ 3450 w 7530"/>
                  <a:gd name="T71" fmla="*/ 2340 h 5370"/>
                  <a:gd name="T72" fmla="*/ 3435 w 7530"/>
                  <a:gd name="T73" fmla="*/ 2730 h 537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530"/>
                  <a:gd name="T112" fmla="*/ 0 h 5370"/>
                  <a:gd name="T113" fmla="*/ 7530 w 7530"/>
                  <a:gd name="T114" fmla="*/ 5370 h 537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530" h="5370">
                    <a:moveTo>
                      <a:pt x="3435" y="2730"/>
                    </a:moveTo>
                    <a:lnTo>
                      <a:pt x="3720" y="2865"/>
                    </a:lnTo>
                    <a:lnTo>
                      <a:pt x="3990" y="2925"/>
                    </a:lnTo>
                    <a:lnTo>
                      <a:pt x="4305" y="2955"/>
                    </a:lnTo>
                    <a:lnTo>
                      <a:pt x="4575" y="2955"/>
                    </a:lnTo>
                    <a:lnTo>
                      <a:pt x="4800" y="2895"/>
                    </a:lnTo>
                    <a:lnTo>
                      <a:pt x="5010" y="2805"/>
                    </a:lnTo>
                    <a:lnTo>
                      <a:pt x="5115" y="2790"/>
                    </a:lnTo>
                    <a:lnTo>
                      <a:pt x="5220" y="2835"/>
                    </a:lnTo>
                    <a:lnTo>
                      <a:pt x="5280" y="2925"/>
                    </a:lnTo>
                    <a:lnTo>
                      <a:pt x="5310" y="3045"/>
                    </a:lnTo>
                    <a:lnTo>
                      <a:pt x="5325" y="3150"/>
                    </a:lnTo>
                    <a:lnTo>
                      <a:pt x="5640" y="4350"/>
                    </a:lnTo>
                    <a:lnTo>
                      <a:pt x="5640" y="4590"/>
                    </a:lnTo>
                    <a:lnTo>
                      <a:pt x="5565" y="4635"/>
                    </a:lnTo>
                    <a:lnTo>
                      <a:pt x="5490" y="4770"/>
                    </a:lnTo>
                    <a:lnTo>
                      <a:pt x="5475" y="4995"/>
                    </a:lnTo>
                    <a:lnTo>
                      <a:pt x="5670" y="5085"/>
                    </a:lnTo>
                    <a:lnTo>
                      <a:pt x="5715" y="5220"/>
                    </a:lnTo>
                    <a:lnTo>
                      <a:pt x="5820" y="5325"/>
                    </a:lnTo>
                    <a:lnTo>
                      <a:pt x="6105" y="5370"/>
                    </a:lnTo>
                    <a:lnTo>
                      <a:pt x="6255" y="5370"/>
                    </a:lnTo>
                    <a:lnTo>
                      <a:pt x="7305" y="5280"/>
                    </a:lnTo>
                    <a:lnTo>
                      <a:pt x="7305" y="5175"/>
                    </a:lnTo>
                    <a:lnTo>
                      <a:pt x="7515" y="5100"/>
                    </a:lnTo>
                    <a:lnTo>
                      <a:pt x="7530" y="4710"/>
                    </a:lnTo>
                    <a:lnTo>
                      <a:pt x="7455" y="4635"/>
                    </a:lnTo>
                    <a:lnTo>
                      <a:pt x="7500" y="4350"/>
                    </a:lnTo>
                    <a:lnTo>
                      <a:pt x="7425" y="3975"/>
                    </a:lnTo>
                    <a:lnTo>
                      <a:pt x="7200" y="3075"/>
                    </a:lnTo>
                    <a:lnTo>
                      <a:pt x="7095" y="2760"/>
                    </a:lnTo>
                    <a:lnTo>
                      <a:pt x="6945" y="2445"/>
                    </a:lnTo>
                    <a:lnTo>
                      <a:pt x="6825" y="2310"/>
                    </a:lnTo>
                    <a:lnTo>
                      <a:pt x="6810" y="2100"/>
                    </a:lnTo>
                    <a:lnTo>
                      <a:pt x="6840" y="1920"/>
                    </a:lnTo>
                    <a:lnTo>
                      <a:pt x="6930" y="1740"/>
                    </a:lnTo>
                    <a:lnTo>
                      <a:pt x="7125" y="1650"/>
                    </a:lnTo>
                    <a:lnTo>
                      <a:pt x="7365" y="1590"/>
                    </a:lnTo>
                    <a:lnTo>
                      <a:pt x="7515" y="1470"/>
                    </a:lnTo>
                    <a:lnTo>
                      <a:pt x="7500" y="1350"/>
                    </a:lnTo>
                    <a:lnTo>
                      <a:pt x="7410" y="1335"/>
                    </a:lnTo>
                    <a:lnTo>
                      <a:pt x="7230" y="1380"/>
                    </a:lnTo>
                    <a:lnTo>
                      <a:pt x="7065" y="1335"/>
                    </a:lnTo>
                    <a:lnTo>
                      <a:pt x="6975" y="1245"/>
                    </a:lnTo>
                    <a:lnTo>
                      <a:pt x="6960" y="990"/>
                    </a:lnTo>
                    <a:lnTo>
                      <a:pt x="6930" y="900"/>
                    </a:lnTo>
                    <a:lnTo>
                      <a:pt x="7080" y="750"/>
                    </a:lnTo>
                    <a:lnTo>
                      <a:pt x="7140" y="615"/>
                    </a:lnTo>
                    <a:lnTo>
                      <a:pt x="7125" y="525"/>
                    </a:lnTo>
                    <a:lnTo>
                      <a:pt x="7050" y="465"/>
                    </a:lnTo>
                    <a:lnTo>
                      <a:pt x="6945" y="435"/>
                    </a:lnTo>
                    <a:lnTo>
                      <a:pt x="6840" y="405"/>
                    </a:lnTo>
                    <a:lnTo>
                      <a:pt x="6840" y="15"/>
                    </a:lnTo>
                    <a:lnTo>
                      <a:pt x="6435" y="0"/>
                    </a:lnTo>
                    <a:lnTo>
                      <a:pt x="6405" y="150"/>
                    </a:lnTo>
                    <a:lnTo>
                      <a:pt x="6240" y="150"/>
                    </a:lnTo>
                    <a:lnTo>
                      <a:pt x="5940" y="195"/>
                    </a:lnTo>
                    <a:lnTo>
                      <a:pt x="5445" y="195"/>
                    </a:lnTo>
                    <a:lnTo>
                      <a:pt x="5370" y="270"/>
                    </a:lnTo>
                    <a:lnTo>
                      <a:pt x="420" y="270"/>
                    </a:lnTo>
                    <a:lnTo>
                      <a:pt x="435" y="75"/>
                    </a:lnTo>
                    <a:lnTo>
                      <a:pt x="210" y="75"/>
                    </a:lnTo>
                    <a:lnTo>
                      <a:pt x="105" y="285"/>
                    </a:lnTo>
                    <a:lnTo>
                      <a:pt x="0" y="435"/>
                    </a:lnTo>
                    <a:lnTo>
                      <a:pt x="0" y="1545"/>
                    </a:lnTo>
                    <a:lnTo>
                      <a:pt x="60" y="1665"/>
                    </a:lnTo>
                    <a:lnTo>
                      <a:pt x="150" y="1755"/>
                    </a:lnTo>
                    <a:lnTo>
                      <a:pt x="3120" y="1710"/>
                    </a:lnTo>
                    <a:lnTo>
                      <a:pt x="3315" y="1755"/>
                    </a:lnTo>
                    <a:lnTo>
                      <a:pt x="3390" y="1920"/>
                    </a:lnTo>
                    <a:lnTo>
                      <a:pt x="3465" y="2175"/>
                    </a:lnTo>
                    <a:lnTo>
                      <a:pt x="3450" y="2340"/>
                    </a:lnTo>
                    <a:lnTo>
                      <a:pt x="3435" y="2640"/>
                    </a:lnTo>
                    <a:lnTo>
                      <a:pt x="3435" y="27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78" name="Freeform 333"/>
              <p:cNvSpPr>
                <a:spLocks noChangeAspect="1"/>
              </p:cNvSpPr>
              <p:nvPr/>
            </p:nvSpPr>
            <p:spPr bwMode="auto">
              <a:xfrm>
                <a:off x="5589" y="13172"/>
                <a:ext cx="1290" cy="1050"/>
              </a:xfrm>
              <a:custGeom>
                <a:avLst/>
                <a:gdLst>
                  <a:gd name="T0" fmla="*/ 630 w 1290"/>
                  <a:gd name="T1" fmla="*/ 900 h 1050"/>
                  <a:gd name="T2" fmla="*/ 765 w 1290"/>
                  <a:gd name="T3" fmla="*/ 765 h 1050"/>
                  <a:gd name="T4" fmla="*/ 825 w 1290"/>
                  <a:gd name="T5" fmla="*/ 525 h 1050"/>
                  <a:gd name="T6" fmla="*/ 825 w 1290"/>
                  <a:gd name="T7" fmla="*/ 225 h 1050"/>
                  <a:gd name="T8" fmla="*/ 750 w 1290"/>
                  <a:gd name="T9" fmla="*/ 105 h 1050"/>
                  <a:gd name="T10" fmla="*/ 660 w 1290"/>
                  <a:gd name="T11" fmla="*/ 30 h 1050"/>
                  <a:gd name="T12" fmla="*/ 345 w 1290"/>
                  <a:gd name="T13" fmla="*/ 0 h 1050"/>
                  <a:gd name="T14" fmla="*/ 210 w 1290"/>
                  <a:gd name="T15" fmla="*/ 60 h 1050"/>
                  <a:gd name="T16" fmla="*/ 120 w 1290"/>
                  <a:gd name="T17" fmla="*/ 150 h 1050"/>
                  <a:gd name="T18" fmla="*/ 45 w 1290"/>
                  <a:gd name="T19" fmla="*/ 285 h 1050"/>
                  <a:gd name="T20" fmla="*/ 15 w 1290"/>
                  <a:gd name="T21" fmla="*/ 420 h 1050"/>
                  <a:gd name="T22" fmla="*/ 0 w 1290"/>
                  <a:gd name="T23" fmla="*/ 585 h 1050"/>
                  <a:gd name="T24" fmla="*/ 15 w 1290"/>
                  <a:gd name="T25" fmla="*/ 720 h 1050"/>
                  <a:gd name="T26" fmla="*/ 75 w 1290"/>
                  <a:gd name="T27" fmla="*/ 810 h 1050"/>
                  <a:gd name="T28" fmla="*/ 180 w 1290"/>
                  <a:gd name="T29" fmla="*/ 900 h 1050"/>
                  <a:gd name="T30" fmla="*/ 315 w 1290"/>
                  <a:gd name="T31" fmla="*/ 960 h 1050"/>
                  <a:gd name="T32" fmla="*/ 510 w 1290"/>
                  <a:gd name="T33" fmla="*/ 1020 h 1050"/>
                  <a:gd name="T34" fmla="*/ 735 w 1290"/>
                  <a:gd name="T35" fmla="*/ 1050 h 1050"/>
                  <a:gd name="T36" fmla="*/ 945 w 1290"/>
                  <a:gd name="T37" fmla="*/ 990 h 1050"/>
                  <a:gd name="T38" fmla="*/ 1050 w 1290"/>
                  <a:gd name="T39" fmla="*/ 945 h 1050"/>
                  <a:gd name="T40" fmla="*/ 1170 w 1290"/>
                  <a:gd name="T41" fmla="*/ 855 h 1050"/>
                  <a:gd name="T42" fmla="*/ 1245 w 1290"/>
                  <a:gd name="T43" fmla="*/ 705 h 1050"/>
                  <a:gd name="T44" fmla="*/ 1290 w 1290"/>
                  <a:gd name="T45" fmla="*/ 525 h 1050"/>
                  <a:gd name="T46" fmla="*/ 1275 w 1290"/>
                  <a:gd name="T47" fmla="*/ 405 h 1050"/>
                  <a:gd name="T48" fmla="*/ 1245 w 1290"/>
                  <a:gd name="T49" fmla="*/ 255 h 1050"/>
                  <a:gd name="T50" fmla="*/ 1185 w 1290"/>
                  <a:gd name="T51" fmla="*/ 135 h 1050"/>
                  <a:gd name="T52" fmla="*/ 1050 w 1290"/>
                  <a:gd name="T53" fmla="*/ 75 h 1050"/>
                  <a:gd name="T54" fmla="*/ 975 w 1290"/>
                  <a:gd name="T55" fmla="*/ 735 h 1050"/>
                  <a:gd name="T56" fmla="*/ 930 w 1290"/>
                  <a:gd name="T57" fmla="*/ 840 h 1050"/>
                  <a:gd name="T58" fmla="*/ 855 w 1290"/>
                  <a:gd name="T59" fmla="*/ 945 h 1050"/>
                  <a:gd name="T60" fmla="*/ 750 w 1290"/>
                  <a:gd name="T61" fmla="*/ 960 h 1050"/>
                  <a:gd name="T62" fmla="*/ 630 w 1290"/>
                  <a:gd name="T63" fmla="*/ 900 h 105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90"/>
                  <a:gd name="T97" fmla="*/ 0 h 1050"/>
                  <a:gd name="T98" fmla="*/ 1290 w 1290"/>
                  <a:gd name="T99" fmla="*/ 1050 h 105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90" h="1050">
                    <a:moveTo>
                      <a:pt x="630" y="900"/>
                    </a:moveTo>
                    <a:lnTo>
                      <a:pt x="765" y="765"/>
                    </a:lnTo>
                    <a:lnTo>
                      <a:pt x="825" y="525"/>
                    </a:lnTo>
                    <a:lnTo>
                      <a:pt x="825" y="225"/>
                    </a:lnTo>
                    <a:lnTo>
                      <a:pt x="750" y="105"/>
                    </a:lnTo>
                    <a:lnTo>
                      <a:pt x="660" y="30"/>
                    </a:lnTo>
                    <a:lnTo>
                      <a:pt x="345" y="0"/>
                    </a:lnTo>
                    <a:lnTo>
                      <a:pt x="210" y="60"/>
                    </a:lnTo>
                    <a:lnTo>
                      <a:pt x="120" y="150"/>
                    </a:lnTo>
                    <a:lnTo>
                      <a:pt x="45" y="285"/>
                    </a:lnTo>
                    <a:lnTo>
                      <a:pt x="15" y="420"/>
                    </a:lnTo>
                    <a:lnTo>
                      <a:pt x="0" y="585"/>
                    </a:lnTo>
                    <a:lnTo>
                      <a:pt x="15" y="720"/>
                    </a:lnTo>
                    <a:lnTo>
                      <a:pt x="75" y="810"/>
                    </a:lnTo>
                    <a:lnTo>
                      <a:pt x="180" y="900"/>
                    </a:lnTo>
                    <a:lnTo>
                      <a:pt x="315" y="960"/>
                    </a:lnTo>
                    <a:lnTo>
                      <a:pt x="510" y="1020"/>
                    </a:lnTo>
                    <a:lnTo>
                      <a:pt x="735" y="1050"/>
                    </a:lnTo>
                    <a:lnTo>
                      <a:pt x="945" y="990"/>
                    </a:lnTo>
                    <a:lnTo>
                      <a:pt x="1050" y="945"/>
                    </a:lnTo>
                    <a:lnTo>
                      <a:pt x="1170" y="855"/>
                    </a:lnTo>
                    <a:lnTo>
                      <a:pt x="1245" y="705"/>
                    </a:lnTo>
                    <a:lnTo>
                      <a:pt x="1290" y="525"/>
                    </a:lnTo>
                    <a:lnTo>
                      <a:pt x="1275" y="405"/>
                    </a:lnTo>
                    <a:lnTo>
                      <a:pt x="1245" y="255"/>
                    </a:lnTo>
                    <a:lnTo>
                      <a:pt x="1185" y="135"/>
                    </a:lnTo>
                    <a:lnTo>
                      <a:pt x="1050" y="75"/>
                    </a:lnTo>
                    <a:lnTo>
                      <a:pt x="975" y="735"/>
                    </a:lnTo>
                    <a:lnTo>
                      <a:pt x="930" y="840"/>
                    </a:lnTo>
                    <a:lnTo>
                      <a:pt x="855" y="945"/>
                    </a:lnTo>
                    <a:lnTo>
                      <a:pt x="750" y="960"/>
                    </a:lnTo>
                    <a:lnTo>
                      <a:pt x="630" y="9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7674" name="Line 334"/>
            <p:cNvSpPr>
              <a:spLocks noChangeAspect="1" noChangeShapeType="1"/>
            </p:cNvSpPr>
            <p:nvPr/>
          </p:nvSpPr>
          <p:spPr bwMode="auto">
            <a:xfrm flipH="1">
              <a:off x="5680" y="10934"/>
              <a:ext cx="142" cy="142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75" name="Line 335"/>
            <p:cNvSpPr>
              <a:spLocks noChangeAspect="1" noChangeShapeType="1"/>
            </p:cNvSpPr>
            <p:nvPr/>
          </p:nvSpPr>
          <p:spPr bwMode="auto">
            <a:xfrm flipH="1">
              <a:off x="5543" y="10868"/>
              <a:ext cx="142" cy="142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76" name="Line 336"/>
            <p:cNvSpPr>
              <a:spLocks noChangeAspect="1" noChangeShapeType="1"/>
            </p:cNvSpPr>
            <p:nvPr/>
          </p:nvSpPr>
          <p:spPr bwMode="auto">
            <a:xfrm flipH="1">
              <a:off x="5828" y="10988"/>
              <a:ext cx="142" cy="142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42" name="Group 337"/>
          <p:cNvGrpSpPr>
            <a:grpSpLocks noChangeAspect="1"/>
          </p:cNvGrpSpPr>
          <p:nvPr/>
        </p:nvGrpSpPr>
        <p:grpSpPr bwMode="auto">
          <a:xfrm>
            <a:off x="1670050" y="3413125"/>
            <a:ext cx="1279525" cy="720725"/>
            <a:chOff x="4828" y="10508"/>
            <a:chExt cx="2840" cy="1136"/>
          </a:xfrm>
        </p:grpSpPr>
        <p:sp>
          <p:nvSpPr>
            <p:cNvPr id="17660" name="Line 338"/>
            <p:cNvSpPr>
              <a:spLocks noChangeAspect="1" noChangeShapeType="1"/>
            </p:cNvSpPr>
            <p:nvPr/>
          </p:nvSpPr>
          <p:spPr bwMode="auto">
            <a:xfrm>
              <a:off x="4970" y="10508"/>
              <a:ext cx="0" cy="8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7661" name="Group 339"/>
            <p:cNvGrpSpPr>
              <a:grpSpLocks noChangeAspect="1"/>
            </p:cNvGrpSpPr>
            <p:nvPr/>
          </p:nvGrpSpPr>
          <p:grpSpPr bwMode="auto">
            <a:xfrm>
              <a:off x="4828" y="10792"/>
              <a:ext cx="2840" cy="492"/>
              <a:chOff x="4814" y="11010"/>
              <a:chExt cx="2840" cy="492"/>
            </a:xfrm>
          </p:grpSpPr>
          <p:grpSp>
            <p:nvGrpSpPr>
              <p:cNvPr id="17668" name="Group 340"/>
              <p:cNvGrpSpPr>
                <a:grpSpLocks noChangeAspect="1"/>
              </p:cNvGrpSpPr>
              <p:nvPr/>
            </p:nvGrpSpPr>
            <p:grpSpPr bwMode="auto">
              <a:xfrm>
                <a:off x="4814" y="11011"/>
                <a:ext cx="2840" cy="489"/>
                <a:chOff x="4814" y="11011"/>
                <a:chExt cx="2840" cy="489"/>
              </a:xfrm>
            </p:grpSpPr>
            <p:sp>
              <p:nvSpPr>
                <p:cNvPr id="17670" name="AutoShape 341"/>
                <p:cNvSpPr>
                  <a:spLocks noChangeAspect="1" noChangeArrowheads="1"/>
                </p:cNvSpPr>
                <p:nvPr/>
              </p:nvSpPr>
              <p:spPr bwMode="auto">
                <a:xfrm>
                  <a:off x="4814" y="11011"/>
                  <a:ext cx="2840" cy="426"/>
                </a:xfrm>
                <a:prstGeom prst="parallelogram">
                  <a:avLst>
                    <a:gd name="adj" fmla="val 35432"/>
                  </a:avLst>
                </a:prstGeom>
                <a:solidFill>
                  <a:srgbClr val="CECECE"/>
                </a:solidFill>
                <a:ln w="12700" cap="rnd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671" name="Freeform 342"/>
                <p:cNvSpPr>
                  <a:spLocks noChangeAspect="1"/>
                </p:cNvSpPr>
                <p:nvPr/>
              </p:nvSpPr>
              <p:spPr bwMode="auto">
                <a:xfrm>
                  <a:off x="4815" y="11435"/>
                  <a:ext cx="2690" cy="65"/>
                </a:xfrm>
                <a:custGeom>
                  <a:avLst/>
                  <a:gdLst>
                    <a:gd name="T0" fmla="*/ 0 w 2690"/>
                    <a:gd name="T1" fmla="*/ 65 h 65"/>
                    <a:gd name="T2" fmla="*/ 0 w 2690"/>
                    <a:gd name="T3" fmla="*/ 0 h 65"/>
                    <a:gd name="T4" fmla="*/ 2690 w 2690"/>
                    <a:gd name="T5" fmla="*/ 0 h 65"/>
                    <a:gd name="T6" fmla="*/ 2690 w 2690"/>
                    <a:gd name="T7" fmla="*/ 65 h 65"/>
                    <a:gd name="T8" fmla="*/ 0 w 2690"/>
                    <a:gd name="T9" fmla="*/ 65 h 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90"/>
                    <a:gd name="T16" fmla="*/ 0 h 65"/>
                    <a:gd name="T17" fmla="*/ 2690 w 2690"/>
                    <a:gd name="T18" fmla="*/ 65 h 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90" h="65">
                      <a:moveTo>
                        <a:pt x="0" y="65"/>
                      </a:moveTo>
                      <a:lnTo>
                        <a:pt x="0" y="0"/>
                      </a:lnTo>
                      <a:lnTo>
                        <a:pt x="2690" y="0"/>
                      </a:lnTo>
                      <a:lnTo>
                        <a:pt x="2690" y="65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7669" name="Freeform 343"/>
              <p:cNvSpPr>
                <a:spLocks noChangeAspect="1"/>
              </p:cNvSpPr>
              <p:nvPr/>
            </p:nvSpPr>
            <p:spPr bwMode="auto">
              <a:xfrm>
                <a:off x="7506" y="11010"/>
                <a:ext cx="147" cy="492"/>
              </a:xfrm>
              <a:custGeom>
                <a:avLst/>
                <a:gdLst>
                  <a:gd name="T0" fmla="*/ 147 w 147"/>
                  <a:gd name="T1" fmla="*/ 0 h 492"/>
                  <a:gd name="T2" fmla="*/ 147 w 147"/>
                  <a:gd name="T3" fmla="*/ 63 h 492"/>
                  <a:gd name="T4" fmla="*/ 0 w 147"/>
                  <a:gd name="T5" fmla="*/ 492 h 492"/>
                  <a:gd name="T6" fmla="*/ 0 w 147"/>
                  <a:gd name="T7" fmla="*/ 426 h 492"/>
                  <a:gd name="T8" fmla="*/ 147 w 147"/>
                  <a:gd name="T9" fmla="*/ 0 h 4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7"/>
                  <a:gd name="T16" fmla="*/ 0 h 492"/>
                  <a:gd name="T17" fmla="*/ 147 w 147"/>
                  <a:gd name="T18" fmla="*/ 492 h 4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7" h="492">
                    <a:moveTo>
                      <a:pt x="147" y="0"/>
                    </a:moveTo>
                    <a:lnTo>
                      <a:pt x="147" y="63"/>
                    </a:lnTo>
                    <a:lnTo>
                      <a:pt x="0" y="492"/>
                    </a:lnTo>
                    <a:lnTo>
                      <a:pt x="0" y="426"/>
                    </a:lnTo>
                    <a:lnTo>
                      <a:pt x="147" y="0"/>
                    </a:lnTo>
                    <a:close/>
                  </a:path>
                </a:pathLst>
              </a:custGeom>
              <a:solidFill>
                <a:srgbClr val="CECECE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7662" name="Line 344"/>
            <p:cNvSpPr>
              <a:spLocks noChangeAspect="1" noChangeShapeType="1"/>
            </p:cNvSpPr>
            <p:nvPr/>
          </p:nvSpPr>
          <p:spPr bwMode="auto">
            <a:xfrm>
              <a:off x="4828" y="10792"/>
              <a:ext cx="0" cy="8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63" name="Line 345"/>
            <p:cNvSpPr>
              <a:spLocks noChangeAspect="1" noChangeShapeType="1"/>
            </p:cNvSpPr>
            <p:nvPr/>
          </p:nvSpPr>
          <p:spPr bwMode="auto">
            <a:xfrm>
              <a:off x="7668" y="10650"/>
              <a:ext cx="0" cy="7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64" name="Line 346"/>
            <p:cNvSpPr>
              <a:spLocks noChangeAspect="1" noChangeShapeType="1"/>
            </p:cNvSpPr>
            <p:nvPr/>
          </p:nvSpPr>
          <p:spPr bwMode="auto">
            <a:xfrm>
              <a:off x="7525" y="10975"/>
              <a:ext cx="1" cy="6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65" name="Line 347"/>
            <p:cNvSpPr>
              <a:spLocks noChangeAspect="1" noChangeShapeType="1"/>
            </p:cNvSpPr>
            <p:nvPr/>
          </p:nvSpPr>
          <p:spPr bwMode="auto">
            <a:xfrm flipH="1">
              <a:off x="4834" y="10556"/>
              <a:ext cx="135" cy="3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66" name="Line 348"/>
            <p:cNvSpPr>
              <a:spLocks noChangeAspect="1" noChangeShapeType="1"/>
            </p:cNvSpPr>
            <p:nvPr/>
          </p:nvSpPr>
          <p:spPr bwMode="auto">
            <a:xfrm flipH="1">
              <a:off x="7526" y="10660"/>
              <a:ext cx="137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67" name="Line 349"/>
            <p:cNvSpPr>
              <a:spLocks noChangeAspect="1" noChangeShapeType="1"/>
            </p:cNvSpPr>
            <p:nvPr/>
          </p:nvSpPr>
          <p:spPr bwMode="auto">
            <a:xfrm flipH="1">
              <a:off x="4834" y="10703"/>
              <a:ext cx="135" cy="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43" name="Group 350"/>
          <p:cNvGrpSpPr>
            <a:grpSpLocks noChangeAspect="1"/>
          </p:cNvGrpSpPr>
          <p:nvPr/>
        </p:nvGrpSpPr>
        <p:grpSpPr bwMode="auto">
          <a:xfrm>
            <a:off x="1460500" y="4870450"/>
            <a:ext cx="1019175" cy="952500"/>
            <a:chOff x="3048" y="10543"/>
            <a:chExt cx="1604" cy="1500"/>
          </a:xfrm>
        </p:grpSpPr>
        <p:grpSp>
          <p:nvGrpSpPr>
            <p:cNvPr id="17635" name="Group 351"/>
            <p:cNvGrpSpPr>
              <a:grpSpLocks noChangeAspect="1"/>
            </p:cNvGrpSpPr>
            <p:nvPr/>
          </p:nvGrpSpPr>
          <p:grpSpPr bwMode="auto">
            <a:xfrm>
              <a:off x="3408" y="11114"/>
              <a:ext cx="618" cy="929"/>
              <a:chOff x="3408" y="11114"/>
              <a:chExt cx="618" cy="929"/>
            </a:xfrm>
          </p:grpSpPr>
          <p:sp>
            <p:nvSpPr>
              <p:cNvPr id="17651" name="Rectangle 352"/>
              <p:cNvSpPr>
                <a:spLocks noChangeAspect="1" noChangeArrowheads="1"/>
              </p:cNvSpPr>
              <p:nvPr/>
            </p:nvSpPr>
            <p:spPr bwMode="auto">
              <a:xfrm>
                <a:off x="3972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52" name="Rectangle 353"/>
              <p:cNvSpPr>
                <a:spLocks noChangeAspect="1" noChangeArrowheads="1"/>
              </p:cNvSpPr>
              <p:nvPr/>
            </p:nvSpPr>
            <p:spPr bwMode="auto">
              <a:xfrm>
                <a:off x="3516" y="11166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53" name="Freeform 354"/>
              <p:cNvSpPr>
                <a:spLocks noChangeAspect="1"/>
              </p:cNvSpPr>
              <p:nvPr/>
            </p:nvSpPr>
            <p:spPr bwMode="auto">
              <a:xfrm>
                <a:off x="3413" y="11147"/>
                <a:ext cx="613" cy="403"/>
              </a:xfrm>
              <a:custGeom>
                <a:avLst/>
                <a:gdLst>
                  <a:gd name="T0" fmla="*/ 9083 w 351"/>
                  <a:gd name="T1" fmla="*/ 0 h 231"/>
                  <a:gd name="T2" fmla="*/ 52866 w 351"/>
                  <a:gd name="T3" fmla="*/ 0 h 231"/>
                  <a:gd name="T4" fmla="*/ 43816 w 351"/>
                  <a:gd name="T5" fmla="*/ 34422 h 231"/>
                  <a:gd name="T6" fmla="*/ 0 w 351"/>
                  <a:gd name="T7" fmla="*/ 34422 h 231"/>
                  <a:gd name="T8" fmla="*/ 9083 w 351"/>
                  <a:gd name="T9" fmla="*/ 0 h 2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1"/>
                  <a:gd name="T16" fmla="*/ 0 h 231"/>
                  <a:gd name="T17" fmla="*/ 351 w 351"/>
                  <a:gd name="T18" fmla="*/ 231 h 2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54" name="Freeform 355"/>
              <p:cNvSpPr>
                <a:spLocks noChangeAspect="1"/>
              </p:cNvSpPr>
              <p:nvPr/>
            </p:nvSpPr>
            <p:spPr bwMode="auto">
              <a:xfrm>
                <a:off x="3408" y="11114"/>
                <a:ext cx="613" cy="403"/>
              </a:xfrm>
              <a:custGeom>
                <a:avLst/>
                <a:gdLst>
                  <a:gd name="T0" fmla="*/ 9083 w 351"/>
                  <a:gd name="T1" fmla="*/ 0 h 231"/>
                  <a:gd name="T2" fmla="*/ 52866 w 351"/>
                  <a:gd name="T3" fmla="*/ 0 h 231"/>
                  <a:gd name="T4" fmla="*/ 43816 w 351"/>
                  <a:gd name="T5" fmla="*/ 34422 h 231"/>
                  <a:gd name="T6" fmla="*/ 0 w 351"/>
                  <a:gd name="T7" fmla="*/ 34422 h 231"/>
                  <a:gd name="T8" fmla="*/ 9083 w 351"/>
                  <a:gd name="T9" fmla="*/ 0 h 2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1"/>
                  <a:gd name="T16" fmla="*/ 0 h 231"/>
                  <a:gd name="T17" fmla="*/ 351 w 351"/>
                  <a:gd name="T18" fmla="*/ 231 h 2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1" h="231">
                    <a:moveTo>
                      <a:pt x="60" y="0"/>
                    </a:moveTo>
                    <a:lnTo>
                      <a:pt x="350" y="0"/>
                    </a:lnTo>
                    <a:lnTo>
                      <a:pt x="290" y="230"/>
                    </a:lnTo>
                    <a:lnTo>
                      <a:pt x="0" y="230"/>
                    </a:lnTo>
                    <a:lnTo>
                      <a:pt x="60" y="0"/>
                    </a:lnTo>
                  </a:path>
                </a:pathLst>
              </a:custGeom>
              <a:solidFill>
                <a:srgbClr val="CECECE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55" name="Line 356"/>
              <p:cNvSpPr>
                <a:spLocks noChangeAspect="1" noChangeShapeType="1"/>
              </p:cNvSpPr>
              <p:nvPr/>
            </p:nvSpPr>
            <p:spPr bwMode="auto">
              <a:xfrm>
                <a:off x="4019" y="11130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56" name="Line 357"/>
              <p:cNvSpPr>
                <a:spLocks noChangeAspect="1" noChangeShapeType="1"/>
              </p:cNvSpPr>
              <p:nvPr/>
            </p:nvSpPr>
            <p:spPr bwMode="auto">
              <a:xfrm>
                <a:off x="3916" y="11519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57" name="Line 358"/>
              <p:cNvSpPr>
                <a:spLocks noChangeAspect="1" noChangeShapeType="1"/>
              </p:cNvSpPr>
              <p:nvPr/>
            </p:nvSpPr>
            <p:spPr bwMode="auto">
              <a:xfrm>
                <a:off x="3410" y="115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58" name="Rectangle 359"/>
              <p:cNvSpPr>
                <a:spLocks noChangeAspect="1" noChangeArrowheads="1"/>
              </p:cNvSpPr>
              <p:nvPr/>
            </p:nvSpPr>
            <p:spPr bwMode="auto">
              <a:xfrm>
                <a:off x="341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59" name="Rectangle 360"/>
              <p:cNvSpPr>
                <a:spLocks noChangeAspect="1" noChangeArrowheads="1"/>
              </p:cNvSpPr>
              <p:nvPr/>
            </p:nvSpPr>
            <p:spPr bwMode="auto">
              <a:xfrm>
                <a:off x="3867" y="11554"/>
                <a:ext cx="49" cy="489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636" name="Group 361"/>
            <p:cNvGrpSpPr>
              <a:grpSpLocks noChangeAspect="1"/>
            </p:cNvGrpSpPr>
            <p:nvPr/>
          </p:nvGrpSpPr>
          <p:grpSpPr bwMode="auto">
            <a:xfrm>
              <a:off x="3048" y="10543"/>
              <a:ext cx="1604" cy="1459"/>
              <a:chOff x="3062" y="10517"/>
              <a:chExt cx="1604" cy="1459"/>
            </a:xfrm>
          </p:grpSpPr>
          <p:grpSp>
            <p:nvGrpSpPr>
              <p:cNvPr id="17637" name="Group 362"/>
              <p:cNvGrpSpPr>
                <a:grpSpLocks noChangeAspect="1"/>
              </p:cNvGrpSpPr>
              <p:nvPr/>
            </p:nvGrpSpPr>
            <p:grpSpPr bwMode="auto">
              <a:xfrm>
                <a:off x="3062" y="10517"/>
                <a:ext cx="1604" cy="1459"/>
                <a:chOff x="1846" y="6390"/>
                <a:chExt cx="3124" cy="2843"/>
              </a:xfrm>
            </p:grpSpPr>
            <p:sp>
              <p:nvSpPr>
                <p:cNvPr id="17643" name="Rectangle 363"/>
                <p:cNvSpPr>
                  <a:spLocks noChangeAspect="1" noChangeArrowheads="1"/>
                </p:cNvSpPr>
                <p:nvPr/>
              </p:nvSpPr>
              <p:spPr bwMode="auto">
                <a:xfrm>
                  <a:off x="4893" y="6540"/>
                  <a:ext cx="74" cy="1562"/>
                </a:xfrm>
                <a:prstGeom prst="rect">
                  <a:avLst/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644" name="Rectangle 364"/>
                <p:cNvSpPr>
                  <a:spLocks noChangeAspect="1" noChangeArrowheads="1"/>
                </p:cNvSpPr>
                <p:nvPr/>
              </p:nvSpPr>
              <p:spPr bwMode="auto">
                <a:xfrm>
                  <a:off x="2093" y="6505"/>
                  <a:ext cx="74" cy="1562"/>
                </a:xfrm>
                <a:prstGeom prst="rect">
                  <a:avLst/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17645" name="Group 365"/>
                <p:cNvGrpSpPr>
                  <a:grpSpLocks noChangeAspect="1"/>
                </p:cNvGrpSpPr>
                <p:nvPr/>
              </p:nvGrpSpPr>
              <p:grpSpPr bwMode="auto">
                <a:xfrm>
                  <a:off x="1846" y="6390"/>
                  <a:ext cx="3124" cy="1281"/>
                  <a:chOff x="3408" y="6105"/>
                  <a:chExt cx="3124" cy="1565"/>
                </a:xfrm>
              </p:grpSpPr>
              <p:sp>
                <p:nvSpPr>
                  <p:cNvPr id="17649" name="AutoShape 3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408" y="6106"/>
                    <a:ext cx="3124" cy="1420"/>
                  </a:xfrm>
                  <a:prstGeom prst="parallelogram">
                    <a:avLst>
                      <a:gd name="adj" fmla="val 17610"/>
                    </a:avLst>
                  </a:prstGeom>
                  <a:solidFill>
                    <a:srgbClr val="CECECE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650" name="Freeform 367"/>
                  <p:cNvSpPr>
                    <a:spLocks noChangeAspect="1"/>
                  </p:cNvSpPr>
                  <p:nvPr/>
                </p:nvSpPr>
                <p:spPr bwMode="auto">
                  <a:xfrm>
                    <a:off x="3410" y="6105"/>
                    <a:ext cx="3120" cy="1565"/>
                  </a:xfrm>
                  <a:custGeom>
                    <a:avLst/>
                    <a:gdLst>
                      <a:gd name="T0" fmla="*/ 0 w 3120"/>
                      <a:gd name="T1" fmla="*/ 1565 h 1565"/>
                      <a:gd name="T2" fmla="*/ 0 w 3120"/>
                      <a:gd name="T3" fmla="*/ 1420 h 1565"/>
                      <a:gd name="T4" fmla="*/ 2870 w 3120"/>
                      <a:gd name="T5" fmla="*/ 1415 h 1565"/>
                      <a:gd name="T6" fmla="*/ 3120 w 3120"/>
                      <a:gd name="T7" fmla="*/ 0 h 1565"/>
                      <a:gd name="T8" fmla="*/ 3120 w 3120"/>
                      <a:gd name="T9" fmla="*/ 140 h 1565"/>
                      <a:gd name="T10" fmla="*/ 2870 w 3120"/>
                      <a:gd name="T11" fmla="*/ 1565 h 1565"/>
                      <a:gd name="T12" fmla="*/ 0 w 3120"/>
                      <a:gd name="T13" fmla="*/ 1565 h 156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20"/>
                      <a:gd name="T22" fmla="*/ 0 h 1565"/>
                      <a:gd name="T23" fmla="*/ 3120 w 3120"/>
                      <a:gd name="T24" fmla="*/ 1565 h 156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20" h="1565">
                        <a:moveTo>
                          <a:pt x="0" y="1565"/>
                        </a:moveTo>
                        <a:lnTo>
                          <a:pt x="0" y="1420"/>
                        </a:lnTo>
                        <a:lnTo>
                          <a:pt x="2870" y="1415"/>
                        </a:lnTo>
                        <a:lnTo>
                          <a:pt x="3120" y="0"/>
                        </a:lnTo>
                        <a:lnTo>
                          <a:pt x="3120" y="140"/>
                        </a:lnTo>
                        <a:lnTo>
                          <a:pt x="2870" y="1565"/>
                        </a:lnTo>
                        <a:lnTo>
                          <a:pt x="0" y="1565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7646" name="Rectangle 368"/>
                <p:cNvSpPr>
                  <a:spLocks noChangeAspect="1" noChangeArrowheads="1"/>
                </p:cNvSpPr>
                <p:nvPr/>
              </p:nvSpPr>
              <p:spPr bwMode="auto">
                <a:xfrm>
                  <a:off x="1846" y="7671"/>
                  <a:ext cx="74" cy="1562"/>
                </a:xfrm>
                <a:prstGeom prst="rect">
                  <a:avLst/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647" name="Rectangle 369"/>
                <p:cNvSpPr>
                  <a:spLocks noChangeAspect="1" noChangeArrowheads="1"/>
                </p:cNvSpPr>
                <p:nvPr/>
              </p:nvSpPr>
              <p:spPr bwMode="auto">
                <a:xfrm>
                  <a:off x="4643" y="7671"/>
                  <a:ext cx="74" cy="1562"/>
                </a:xfrm>
                <a:prstGeom prst="rect">
                  <a:avLst/>
                </a:prstGeom>
                <a:solidFill>
                  <a:srgbClr val="CECECE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648" name="Line 370"/>
                <p:cNvSpPr>
                  <a:spLocks noChangeAspect="1" noChangeShapeType="1"/>
                </p:cNvSpPr>
                <p:nvPr/>
              </p:nvSpPr>
              <p:spPr bwMode="auto">
                <a:xfrm>
                  <a:off x="4719" y="7550"/>
                  <a:ext cx="0" cy="12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7638" name="Rectangle 371"/>
              <p:cNvSpPr>
                <a:spLocks noChangeAspect="1" noChangeArrowheads="1"/>
              </p:cNvSpPr>
              <p:nvPr/>
            </p:nvSpPr>
            <p:spPr bwMode="auto">
              <a:xfrm>
                <a:off x="3441" y="10934"/>
                <a:ext cx="49" cy="554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39" name="Rectangle 372"/>
              <p:cNvSpPr>
                <a:spLocks noChangeAspect="1" noChangeArrowheads="1"/>
              </p:cNvSpPr>
              <p:nvPr/>
            </p:nvSpPr>
            <p:spPr bwMode="auto">
              <a:xfrm>
                <a:off x="3851" y="10934"/>
                <a:ext cx="49" cy="554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40" name="Rectangle 373"/>
              <p:cNvSpPr>
                <a:spLocks noChangeAspect="1" noChangeArrowheads="1"/>
              </p:cNvSpPr>
              <p:nvPr/>
            </p:nvSpPr>
            <p:spPr bwMode="auto">
              <a:xfrm>
                <a:off x="3445" y="10957"/>
                <a:ext cx="447" cy="45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41" name="Rectangle 374"/>
              <p:cNvSpPr>
                <a:spLocks noChangeAspect="1" noChangeArrowheads="1"/>
              </p:cNvSpPr>
              <p:nvPr/>
            </p:nvSpPr>
            <p:spPr bwMode="auto">
              <a:xfrm>
                <a:off x="3445" y="11168"/>
                <a:ext cx="447" cy="45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42" name="Rectangle 375"/>
              <p:cNvSpPr>
                <a:spLocks noChangeAspect="1" noChangeArrowheads="1"/>
              </p:cNvSpPr>
              <p:nvPr/>
            </p:nvSpPr>
            <p:spPr bwMode="auto">
              <a:xfrm>
                <a:off x="3445" y="11350"/>
                <a:ext cx="447" cy="45"/>
              </a:xfrm>
              <a:prstGeom prst="rect">
                <a:avLst/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7444" name="Group 376"/>
          <p:cNvGrpSpPr>
            <a:grpSpLocks noChangeAspect="1"/>
          </p:cNvGrpSpPr>
          <p:nvPr/>
        </p:nvGrpSpPr>
        <p:grpSpPr bwMode="auto">
          <a:xfrm>
            <a:off x="2630488" y="4889500"/>
            <a:ext cx="993775" cy="903288"/>
            <a:chOff x="1846" y="6390"/>
            <a:chExt cx="3124" cy="2843"/>
          </a:xfrm>
        </p:grpSpPr>
        <p:sp>
          <p:nvSpPr>
            <p:cNvPr id="17627" name="Rectangle 377"/>
            <p:cNvSpPr>
              <a:spLocks noChangeAspect="1" noChangeArrowheads="1"/>
            </p:cNvSpPr>
            <p:nvPr/>
          </p:nvSpPr>
          <p:spPr bwMode="auto">
            <a:xfrm>
              <a:off x="4893" y="6540"/>
              <a:ext cx="74" cy="1562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28" name="Rectangle 378"/>
            <p:cNvSpPr>
              <a:spLocks noChangeAspect="1" noChangeArrowheads="1"/>
            </p:cNvSpPr>
            <p:nvPr/>
          </p:nvSpPr>
          <p:spPr bwMode="auto">
            <a:xfrm>
              <a:off x="2093" y="6505"/>
              <a:ext cx="74" cy="1562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7629" name="Group 379"/>
            <p:cNvGrpSpPr>
              <a:grpSpLocks noChangeAspect="1"/>
            </p:cNvGrpSpPr>
            <p:nvPr/>
          </p:nvGrpSpPr>
          <p:grpSpPr bwMode="auto">
            <a:xfrm>
              <a:off x="1846" y="6390"/>
              <a:ext cx="3124" cy="1281"/>
              <a:chOff x="3408" y="6105"/>
              <a:chExt cx="3124" cy="1565"/>
            </a:xfrm>
          </p:grpSpPr>
          <p:sp>
            <p:nvSpPr>
              <p:cNvPr id="17633" name="AutoShape 380"/>
              <p:cNvSpPr>
                <a:spLocks noChangeAspect="1" noChangeArrowheads="1"/>
              </p:cNvSpPr>
              <p:nvPr/>
            </p:nvSpPr>
            <p:spPr bwMode="auto">
              <a:xfrm>
                <a:off x="3408" y="6106"/>
                <a:ext cx="3124" cy="1420"/>
              </a:xfrm>
              <a:prstGeom prst="parallelogram">
                <a:avLst>
                  <a:gd name="adj" fmla="val 17610"/>
                </a:avLst>
              </a:prstGeom>
              <a:solidFill>
                <a:srgbClr val="CECEC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34" name="Freeform 381"/>
              <p:cNvSpPr>
                <a:spLocks noChangeAspect="1"/>
              </p:cNvSpPr>
              <p:nvPr/>
            </p:nvSpPr>
            <p:spPr bwMode="auto">
              <a:xfrm>
                <a:off x="3410" y="6105"/>
                <a:ext cx="3120" cy="1565"/>
              </a:xfrm>
              <a:custGeom>
                <a:avLst/>
                <a:gdLst>
                  <a:gd name="T0" fmla="*/ 0 w 3120"/>
                  <a:gd name="T1" fmla="*/ 1565 h 1565"/>
                  <a:gd name="T2" fmla="*/ 0 w 3120"/>
                  <a:gd name="T3" fmla="*/ 1420 h 1565"/>
                  <a:gd name="T4" fmla="*/ 2870 w 3120"/>
                  <a:gd name="T5" fmla="*/ 1415 h 1565"/>
                  <a:gd name="T6" fmla="*/ 3120 w 3120"/>
                  <a:gd name="T7" fmla="*/ 0 h 1565"/>
                  <a:gd name="T8" fmla="*/ 3120 w 3120"/>
                  <a:gd name="T9" fmla="*/ 140 h 1565"/>
                  <a:gd name="T10" fmla="*/ 2870 w 3120"/>
                  <a:gd name="T11" fmla="*/ 1565 h 1565"/>
                  <a:gd name="T12" fmla="*/ 0 w 3120"/>
                  <a:gd name="T13" fmla="*/ 1565 h 15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20"/>
                  <a:gd name="T22" fmla="*/ 0 h 1565"/>
                  <a:gd name="T23" fmla="*/ 3120 w 3120"/>
                  <a:gd name="T24" fmla="*/ 1565 h 15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20" h="1565">
                    <a:moveTo>
                      <a:pt x="0" y="1565"/>
                    </a:moveTo>
                    <a:lnTo>
                      <a:pt x="0" y="1420"/>
                    </a:lnTo>
                    <a:lnTo>
                      <a:pt x="2870" y="1415"/>
                    </a:lnTo>
                    <a:lnTo>
                      <a:pt x="3120" y="0"/>
                    </a:lnTo>
                    <a:lnTo>
                      <a:pt x="3120" y="140"/>
                    </a:lnTo>
                    <a:lnTo>
                      <a:pt x="2870" y="1565"/>
                    </a:lnTo>
                    <a:lnTo>
                      <a:pt x="0" y="1565"/>
                    </a:lnTo>
                    <a:close/>
                  </a:path>
                </a:pathLst>
              </a:custGeom>
              <a:solidFill>
                <a:srgbClr val="CECECE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7630" name="Rectangle 382"/>
            <p:cNvSpPr>
              <a:spLocks noChangeAspect="1" noChangeArrowheads="1"/>
            </p:cNvSpPr>
            <p:nvPr/>
          </p:nvSpPr>
          <p:spPr bwMode="auto">
            <a:xfrm>
              <a:off x="1846" y="7671"/>
              <a:ext cx="74" cy="1562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31" name="Rectangle 383"/>
            <p:cNvSpPr>
              <a:spLocks noChangeAspect="1" noChangeArrowheads="1"/>
            </p:cNvSpPr>
            <p:nvPr/>
          </p:nvSpPr>
          <p:spPr bwMode="auto">
            <a:xfrm>
              <a:off x="4643" y="7671"/>
              <a:ext cx="74" cy="1562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32" name="Line 384"/>
            <p:cNvSpPr>
              <a:spLocks noChangeAspect="1" noChangeShapeType="1"/>
            </p:cNvSpPr>
            <p:nvPr/>
          </p:nvSpPr>
          <p:spPr bwMode="auto">
            <a:xfrm>
              <a:off x="4719" y="7550"/>
              <a:ext cx="0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45" name="Group 385"/>
          <p:cNvGrpSpPr>
            <a:grpSpLocks/>
          </p:cNvGrpSpPr>
          <p:nvPr/>
        </p:nvGrpSpPr>
        <p:grpSpPr bwMode="auto">
          <a:xfrm>
            <a:off x="3733800" y="4895850"/>
            <a:ext cx="971550" cy="923925"/>
            <a:chOff x="2941" y="10980"/>
            <a:chExt cx="1532" cy="1456"/>
          </a:xfrm>
        </p:grpSpPr>
        <p:sp>
          <p:nvSpPr>
            <p:cNvPr id="17620" name="Rectangle 386"/>
            <p:cNvSpPr>
              <a:spLocks noChangeArrowheads="1"/>
            </p:cNvSpPr>
            <p:nvPr/>
          </p:nvSpPr>
          <p:spPr bwMode="auto">
            <a:xfrm>
              <a:off x="3020" y="11640"/>
              <a:ext cx="71" cy="79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21" name="Rectangle 387"/>
            <p:cNvSpPr>
              <a:spLocks noChangeArrowheads="1"/>
            </p:cNvSpPr>
            <p:nvPr/>
          </p:nvSpPr>
          <p:spPr bwMode="auto">
            <a:xfrm>
              <a:off x="4051" y="11637"/>
              <a:ext cx="71" cy="79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22" name="Rectangle 388"/>
            <p:cNvSpPr>
              <a:spLocks noChangeArrowheads="1"/>
            </p:cNvSpPr>
            <p:nvPr/>
          </p:nvSpPr>
          <p:spPr bwMode="auto">
            <a:xfrm>
              <a:off x="4329" y="11045"/>
              <a:ext cx="71" cy="79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23" name="Rectangle 389"/>
            <p:cNvSpPr>
              <a:spLocks noChangeArrowheads="1"/>
            </p:cNvSpPr>
            <p:nvPr/>
          </p:nvSpPr>
          <p:spPr bwMode="auto">
            <a:xfrm>
              <a:off x="3279" y="11039"/>
              <a:ext cx="71" cy="79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7624" name="Group 390"/>
            <p:cNvGrpSpPr>
              <a:grpSpLocks/>
            </p:cNvGrpSpPr>
            <p:nvPr/>
          </p:nvGrpSpPr>
          <p:grpSpPr bwMode="auto">
            <a:xfrm>
              <a:off x="2941" y="10980"/>
              <a:ext cx="1532" cy="753"/>
              <a:chOff x="1188" y="10944"/>
              <a:chExt cx="1532" cy="753"/>
            </a:xfrm>
          </p:grpSpPr>
          <p:sp>
            <p:nvSpPr>
              <p:cNvPr id="17625" name="Freeform 391"/>
              <p:cNvSpPr>
                <a:spLocks/>
              </p:cNvSpPr>
              <p:nvPr/>
            </p:nvSpPr>
            <p:spPr bwMode="auto">
              <a:xfrm>
                <a:off x="1194" y="10968"/>
                <a:ext cx="1526" cy="729"/>
              </a:xfrm>
              <a:custGeom>
                <a:avLst/>
                <a:gdLst>
                  <a:gd name="T0" fmla="*/ 5122 w 1075"/>
                  <a:gd name="T1" fmla="*/ 0 h 796"/>
                  <a:gd name="T2" fmla="*/ 25144 w 1075"/>
                  <a:gd name="T3" fmla="*/ 0 h 796"/>
                  <a:gd name="T4" fmla="*/ 20085 w 1075"/>
                  <a:gd name="T5" fmla="*/ 361 h 796"/>
                  <a:gd name="T6" fmla="*/ 0 w 1075"/>
                  <a:gd name="T7" fmla="*/ 361 h 796"/>
                  <a:gd name="T8" fmla="*/ 5122 w 1075"/>
                  <a:gd name="T9" fmla="*/ 0 h 7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5"/>
                  <a:gd name="T16" fmla="*/ 0 h 796"/>
                  <a:gd name="T17" fmla="*/ 1075 w 1075"/>
                  <a:gd name="T18" fmla="*/ 796 h 7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5" h="796">
                    <a:moveTo>
                      <a:pt x="219" y="0"/>
                    </a:moveTo>
                    <a:lnTo>
                      <a:pt x="1074" y="0"/>
                    </a:lnTo>
                    <a:lnTo>
                      <a:pt x="858" y="795"/>
                    </a:lnTo>
                    <a:lnTo>
                      <a:pt x="0" y="795"/>
                    </a:lnTo>
                    <a:lnTo>
                      <a:pt x="219" y="0"/>
                    </a:lnTo>
                  </a:path>
                </a:pathLst>
              </a:custGeom>
              <a:solidFill>
                <a:srgbClr val="CECECE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26" name="Freeform 392"/>
              <p:cNvSpPr>
                <a:spLocks/>
              </p:cNvSpPr>
              <p:nvPr/>
            </p:nvSpPr>
            <p:spPr bwMode="auto">
              <a:xfrm>
                <a:off x="1188" y="10944"/>
                <a:ext cx="1526" cy="729"/>
              </a:xfrm>
              <a:custGeom>
                <a:avLst/>
                <a:gdLst>
                  <a:gd name="T0" fmla="*/ 5122 w 1075"/>
                  <a:gd name="T1" fmla="*/ 0 h 796"/>
                  <a:gd name="T2" fmla="*/ 25144 w 1075"/>
                  <a:gd name="T3" fmla="*/ 0 h 796"/>
                  <a:gd name="T4" fmla="*/ 20085 w 1075"/>
                  <a:gd name="T5" fmla="*/ 361 h 796"/>
                  <a:gd name="T6" fmla="*/ 0 w 1075"/>
                  <a:gd name="T7" fmla="*/ 361 h 796"/>
                  <a:gd name="T8" fmla="*/ 5122 w 1075"/>
                  <a:gd name="T9" fmla="*/ 0 h 7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5"/>
                  <a:gd name="T16" fmla="*/ 0 h 796"/>
                  <a:gd name="T17" fmla="*/ 1075 w 1075"/>
                  <a:gd name="T18" fmla="*/ 796 h 7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5" h="796">
                    <a:moveTo>
                      <a:pt x="219" y="0"/>
                    </a:moveTo>
                    <a:lnTo>
                      <a:pt x="1074" y="0"/>
                    </a:lnTo>
                    <a:lnTo>
                      <a:pt x="858" y="795"/>
                    </a:lnTo>
                    <a:lnTo>
                      <a:pt x="0" y="795"/>
                    </a:lnTo>
                    <a:lnTo>
                      <a:pt x="219" y="0"/>
                    </a:lnTo>
                  </a:path>
                </a:pathLst>
              </a:custGeom>
              <a:solidFill>
                <a:srgbClr val="CECECE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7446" name="Group 393"/>
          <p:cNvGrpSpPr>
            <a:grpSpLocks/>
          </p:cNvGrpSpPr>
          <p:nvPr/>
        </p:nvGrpSpPr>
        <p:grpSpPr bwMode="auto">
          <a:xfrm>
            <a:off x="4762500" y="5002213"/>
            <a:ext cx="1193800" cy="795337"/>
            <a:chOff x="1426" y="11181"/>
            <a:chExt cx="2645" cy="1252"/>
          </a:xfrm>
        </p:grpSpPr>
        <p:sp>
          <p:nvSpPr>
            <p:cNvPr id="17613" name="Rectangle 394"/>
            <p:cNvSpPr>
              <a:spLocks noChangeArrowheads="1"/>
            </p:cNvSpPr>
            <p:nvPr/>
          </p:nvSpPr>
          <p:spPr bwMode="auto">
            <a:xfrm>
              <a:off x="1505" y="11637"/>
              <a:ext cx="71" cy="79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14" name="Rectangle 395"/>
            <p:cNvSpPr>
              <a:spLocks noChangeArrowheads="1"/>
            </p:cNvSpPr>
            <p:nvPr/>
          </p:nvSpPr>
          <p:spPr bwMode="auto">
            <a:xfrm>
              <a:off x="3406" y="11634"/>
              <a:ext cx="71" cy="79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15" name="Rectangle 396"/>
            <p:cNvSpPr>
              <a:spLocks noChangeArrowheads="1"/>
            </p:cNvSpPr>
            <p:nvPr/>
          </p:nvSpPr>
          <p:spPr bwMode="auto">
            <a:xfrm>
              <a:off x="3912" y="11225"/>
              <a:ext cx="71" cy="79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16" name="Rectangle 397"/>
            <p:cNvSpPr>
              <a:spLocks noChangeArrowheads="1"/>
            </p:cNvSpPr>
            <p:nvPr/>
          </p:nvSpPr>
          <p:spPr bwMode="auto">
            <a:xfrm>
              <a:off x="1977" y="11216"/>
              <a:ext cx="71" cy="796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7617" name="Group 398"/>
            <p:cNvGrpSpPr>
              <a:grpSpLocks/>
            </p:cNvGrpSpPr>
            <p:nvPr/>
          </p:nvGrpSpPr>
          <p:grpSpPr bwMode="auto">
            <a:xfrm>
              <a:off x="1426" y="11181"/>
              <a:ext cx="2645" cy="549"/>
              <a:chOff x="1188" y="10944"/>
              <a:chExt cx="1532" cy="753"/>
            </a:xfrm>
          </p:grpSpPr>
          <p:sp>
            <p:nvSpPr>
              <p:cNvPr id="17618" name="Freeform 399"/>
              <p:cNvSpPr>
                <a:spLocks/>
              </p:cNvSpPr>
              <p:nvPr/>
            </p:nvSpPr>
            <p:spPr bwMode="auto">
              <a:xfrm>
                <a:off x="1194" y="10968"/>
                <a:ext cx="1526" cy="729"/>
              </a:xfrm>
              <a:custGeom>
                <a:avLst/>
                <a:gdLst>
                  <a:gd name="T0" fmla="*/ 5122 w 1075"/>
                  <a:gd name="T1" fmla="*/ 0 h 796"/>
                  <a:gd name="T2" fmla="*/ 25144 w 1075"/>
                  <a:gd name="T3" fmla="*/ 0 h 796"/>
                  <a:gd name="T4" fmla="*/ 20085 w 1075"/>
                  <a:gd name="T5" fmla="*/ 361 h 796"/>
                  <a:gd name="T6" fmla="*/ 0 w 1075"/>
                  <a:gd name="T7" fmla="*/ 361 h 796"/>
                  <a:gd name="T8" fmla="*/ 5122 w 1075"/>
                  <a:gd name="T9" fmla="*/ 0 h 7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5"/>
                  <a:gd name="T16" fmla="*/ 0 h 796"/>
                  <a:gd name="T17" fmla="*/ 1075 w 1075"/>
                  <a:gd name="T18" fmla="*/ 796 h 7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5" h="796">
                    <a:moveTo>
                      <a:pt x="219" y="0"/>
                    </a:moveTo>
                    <a:lnTo>
                      <a:pt x="1074" y="0"/>
                    </a:lnTo>
                    <a:lnTo>
                      <a:pt x="858" y="795"/>
                    </a:lnTo>
                    <a:lnTo>
                      <a:pt x="0" y="795"/>
                    </a:lnTo>
                    <a:lnTo>
                      <a:pt x="219" y="0"/>
                    </a:lnTo>
                  </a:path>
                </a:pathLst>
              </a:custGeom>
              <a:solidFill>
                <a:srgbClr val="CECECE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619" name="Freeform 400"/>
              <p:cNvSpPr>
                <a:spLocks/>
              </p:cNvSpPr>
              <p:nvPr/>
            </p:nvSpPr>
            <p:spPr bwMode="auto">
              <a:xfrm>
                <a:off x="1188" y="10944"/>
                <a:ext cx="1526" cy="729"/>
              </a:xfrm>
              <a:custGeom>
                <a:avLst/>
                <a:gdLst>
                  <a:gd name="T0" fmla="*/ 5122 w 1075"/>
                  <a:gd name="T1" fmla="*/ 0 h 796"/>
                  <a:gd name="T2" fmla="*/ 25144 w 1075"/>
                  <a:gd name="T3" fmla="*/ 0 h 796"/>
                  <a:gd name="T4" fmla="*/ 20085 w 1075"/>
                  <a:gd name="T5" fmla="*/ 361 h 796"/>
                  <a:gd name="T6" fmla="*/ 0 w 1075"/>
                  <a:gd name="T7" fmla="*/ 361 h 796"/>
                  <a:gd name="T8" fmla="*/ 5122 w 1075"/>
                  <a:gd name="T9" fmla="*/ 0 h 7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5"/>
                  <a:gd name="T16" fmla="*/ 0 h 796"/>
                  <a:gd name="T17" fmla="*/ 1075 w 1075"/>
                  <a:gd name="T18" fmla="*/ 796 h 7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5" h="796">
                    <a:moveTo>
                      <a:pt x="219" y="0"/>
                    </a:moveTo>
                    <a:lnTo>
                      <a:pt x="1074" y="0"/>
                    </a:lnTo>
                    <a:lnTo>
                      <a:pt x="858" y="795"/>
                    </a:lnTo>
                    <a:lnTo>
                      <a:pt x="0" y="795"/>
                    </a:lnTo>
                    <a:lnTo>
                      <a:pt x="219" y="0"/>
                    </a:lnTo>
                  </a:path>
                </a:pathLst>
              </a:custGeom>
              <a:solidFill>
                <a:srgbClr val="CECECE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7447" name="Group 401"/>
          <p:cNvGrpSpPr>
            <a:grpSpLocks/>
          </p:cNvGrpSpPr>
          <p:nvPr/>
        </p:nvGrpSpPr>
        <p:grpSpPr bwMode="auto">
          <a:xfrm>
            <a:off x="6194425" y="4649788"/>
            <a:ext cx="846138" cy="1174750"/>
            <a:chOff x="3986" y="53"/>
            <a:chExt cx="1079" cy="1361"/>
          </a:xfrm>
        </p:grpSpPr>
        <p:sp>
          <p:nvSpPr>
            <p:cNvPr id="17605" name="Rectangle 402"/>
            <p:cNvSpPr>
              <a:spLocks noChangeArrowheads="1"/>
            </p:cNvSpPr>
            <p:nvPr/>
          </p:nvSpPr>
          <p:spPr bwMode="auto">
            <a:xfrm>
              <a:off x="5014" y="85"/>
              <a:ext cx="44" cy="53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06" name="Freeform 403"/>
            <p:cNvSpPr>
              <a:spLocks/>
            </p:cNvSpPr>
            <p:nvPr/>
          </p:nvSpPr>
          <p:spPr bwMode="auto">
            <a:xfrm>
              <a:off x="3990" y="79"/>
              <a:ext cx="1075" cy="796"/>
            </a:xfrm>
            <a:custGeom>
              <a:avLst/>
              <a:gdLst>
                <a:gd name="T0" fmla="*/ 219 w 1075"/>
                <a:gd name="T1" fmla="*/ 0 h 796"/>
                <a:gd name="T2" fmla="*/ 1074 w 1075"/>
                <a:gd name="T3" fmla="*/ 0 h 796"/>
                <a:gd name="T4" fmla="*/ 858 w 1075"/>
                <a:gd name="T5" fmla="*/ 795 h 796"/>
                <a:gd name="T6" fmla="*/ 0 w 1075"/>
                <a:gd name="T7" fmla="*/ 795 h 796"/>
                <a:gd name="T8" fmla="*/ 219 w 1075"/>
                <a:gd name="T9" fmla="*/ 0 h 7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5"/>
                <a:gd name="T16" fmla="*/ 0 h 796"/>
                <a:gd name="T17" fmla="*/ 1075 w 1075"/>
                <a:gd name="T18" fmla="*/ 796 h 7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5" h="796">
                  <a:moveTo>
                    <a:pt x="219" y="0"/>
                  </a:moveTo>
                  <a:lnTo>
                    <a:pt x="1074" y="0"/>
                  </a:lnTo>
                  <a:lnTo>
                    <a:pt x="858" y="795"/>
                  </a:lnTo>
                  <a:lnTo>
                    <a:pt x="0" y="795"/>
                  </a:lnTo>
                  <a:lnTo>
                    <a:pt x="219" y="0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07" name="Freeform 404"/>
            <p:cNvSpPr>
              <a:spLocks/>
            </p:cNvSpPr>
            <p:nvPr/>
          </p:nvSpPr>
          <p:spPr bwMode="auto">
            <a:xfrm>
              <a:off x="3986" y="53"/>
              <a:ext cx="1075" cy="796"/>
            </a:xfrm>
            <a:custGeom>
              <a:avLst/>
              <a:gdLst>
                <a:gd name="T0" fmla="*/ 219 w 1075"/>
                <a:gd name="T1" fmla="*/ 0 h 796"/>
                <a:gd name="T2" fmla="*/ 1074 w 1075"/>
                <a:gd name="T3" fmla="*/ 0 h 796"/>
                <a:gd name="T4" fmla="*/ 858 w 1075"/>
                <a:gd name="T5" fmla="*/ 795 h 796"/>
                <a:gd name="T6" fmla="*/ 0 w 1075"/>
                <a:gd name="T7" fmla="*/ 795 h 796"/>
                <a:gd name="T8" fmla="*/ 219 w 1075"/>
                <a:gd name="T9" fmla="*/ 0 h 7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5"/>
                <a:gd name="T16" fmla="*/ 0 h 796"/>
                <a:gd name="T17" fmla="*/ 1075 w 1075"/>
                <a:gd name="T18" fmla="*/ 796 h 7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5" h="796">
                  <a:moveTo>
                    <a:pt x="219" y="0"/>
                  </a:moveTo>
                  <a:lnTo>
                    <a:pt x="1074" y="0"/>
                  </a:lnTo>
                  <a:lnTo>
                    <a:pt x="858" y="795"/>
                  </a:lnTo>
                  <a:lnTo>
                    <a:pt x="0" y="795"/>
                  </a:lnTo>
                  <a:lnTo>
                    <a:pt x="219" y="0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08" name="Line 405"/>
            <p:cNvSpPr>
              <a:spLocks noChangeShapeType="1"/>
            </p:cNvSpPr>
            <p:nvPr/>
          </p:nvSpPr>
          <p:spPr bwMode="auto">
            <a:xfrm>
              <a:off x="3987" y="851"/>
              <a:ext cx="0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09" name="Line 406"/>
            <p:cNvSpPr>
              <a:spLocks noChangeShapeType="1"/>
            </p:cNvSpPr>
            <p:nvPr/>
          </p:nvSpPr>
          <p:spPr bwMode="auto">
            <a:xfrm>
              <a:off x="4846" y="848"/>
              <a:ext cx="0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10" name="Line 407"/>
            <p:cNvSpPr>
              <a:spLocks noChangeShapeType="1"/>
            </p:cNvSpPr>
            <p:nvPr/>
          </p:nvSpPr>
          <p:spPr bwMode="auto">
            <a:xfrm>
              <a:off x="5063" y="58"/>
              <a:ext cx="0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11" name="Rectangle 408"/>
            <p:cNvSpPr>
              <a:spLocks noChangeArrowheads="1"/>
            </p:cNvSpPr>
            <p:nvPr/>
          </p:nvSpPr>
          <p:spPr bwMode="auto">
            <a:xfrm>
              <a:off x="4798" y="877"/>
              <a:ext cx="46" cy="53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12" name="Rectangle 409"/>
            <p:cNvSpPr>
              <a:spLocks noChangeArrowheads="1"/>
            </p:cNvSpPr>
            <p:nvPr/>
          </p:nvSpPr>
          <p:spPr bwMode="auto">
            <a:xfrm>
              <a:off x="3993" y="877"/>
              <a:ext cx="45" cy="53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48" name="Group 410"/>
          <p:cNvGrpSpPr>
            <a:grpSpLocks/>
          </p:cNvGrpSpPr>
          <p:nvPr/>
        </p:nvGrpSpPr>
        <p:grpSpPr bwMode="auto">
          <a:xfrm>
            <a:off x="279400" y="6289675"/>
            <a:ext cx="966788" cy="985838"/>
            <a:chOff x="4581" y="6664"/>
            <a:chExt cx="1806" cy="2049"/>
          </a:xfrm>
        </p:grpSpPr>
        <p:sp>
          <p:nvSpPr>
            <p:cNvPr id="17601" name="AutoShape 411"/>
            <p:cNvSpPr>
              <a:spLocks noChangeAspect="1" noChangeArrowheads="1"/>
            </p:cNvSpPr>
            <p:nvPr/>
          </p:nvSpPr>
          <p:spPr bwMode="auto">
            <a:xfrm>
              <a:off x="6015" y="6684"/>
              <a:ext cx="55" cy="2008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02" name="AutoShape 412"/>
            <p:cNvSpPr>
              <a:spLocks noChangeAspect="1" noChangeArrowheads="1"/>
            </p:cNvSpPr>
            <p:nvPr/>
          </p:nvSpPr>
          <p:spPr bwMode="auto">
            <a:xfrm rot="5400000" flipH="1">
              <a:off x="5662" y="7203"/>
              <a:ext cx="544" cy="906"/>
            </a:xfrm>
            <a:prstGeom prst="curvedLeftArrow">
              <a:avLst>
                <a:gd name="adj1" fmla="val 33309"/>
                <a:gd name="adj2" fmla="val 66618"/>
                <a:gd name="adj3" fmla="val 51014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03" name="AutoShape 413"/>
            <p:cNvSpPr>
              <a:spLocks noChangeAspect="1" noChangeArrowheads="1"/>
            </p:cNvSpPr>
            <p:nvPr/>
          </p:nvSpPr>
          <p:spPr bwMode="auto">
            <a:xfrm rot="-5400000">
              <a:off x="4914" y="7499"/>
              <a:ext cx="881" cy="1548"/>
            </a:xfrm>
            <a:prstGeom prst="can">
              <a:avLst>
                <a:gd name="adj" fmla="val 26910"/>
              </a:avLst>
            </a:prstGeom>
            <a:solidFill>
              <a:srgbClr val="0000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04" name="AutoShape 414"/>
            <p:cNvSpPr>
              <a:spLocks noChangeAspect="1" noChangeArrowheads="1"/>
            </p:cNvSpPr>
            <p:nvPr/>
          </p:nvSpPr>
          <p:spPr bwMode="auto">
            <a:xfrm>
              <a:off x="4656" y="6664"/>
              <a:ext cx="55" cy="2008"/>
            </a:xfrm>
            <a:prstGeom prst="cube">
              <a:avLst>
                <a:gd name="adj" fmla="val 25000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49" name="Group 29"/>
          <p:cNvGrpSpPr>
            <a:grpSpLocks/>
          </p:cNvGrpSpPr>
          <p:nvPr/>
        </p:nvGrpSpPr>
        <p:grpSpPr bwMode="auto">
          <a:xfrm>
            <a:off x="1819275" y="6753225"/>
            <a:ext cx="838200" cy="457200"/>
            <a:chOff x="2784" y="5280"/>
            <a:chExt cx="528" cy="288"/>
          </a:xfrm>
        </p:grpSpPr>
        <p:sp>
          <p:nvSpPr>
            <p:cNvPr id="17598" name="Freeform 30"/>
            <p:cNvSpPr>
              <a:spLocks/>
            </p:cNvSpPr>
            <p:nvPr/>
          </p:nvSpPr>
          <p:spPr bwMode="auto">
            <a:xfrm>
              <a:off x="3168" y="5280"/>
              <a:ext cx="144" cy="288"/>
            </a:xfrm>
            <a:custGeom>
              <a:avLst/>
              <a:gdLst>
                <a:gd name="T0" fmla="*/ 48 w 144"/>
                <a:gd name="T1" fmla="*/ 0 h 288"/>
                <a:gd name="T2" fmla="*/ 144 w 144"/>
                <a:gd name="T3" fmla="*/ 288 h 288"/>
                <a:gd name="T4" fmla="*/ 96 w 144"/>
                <a:gd name="T5" fmla="*/ 288 h 288"/>
                <a:gd name="T6" fmla="*/ 0 w 144"/>
                <a:gd name="T7" fmla="*/ 18 h 288"/>
                <a:gd name="T8" fmla="*/ 48 w 14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288"/>
                <a:gd name="T17" fmla="*/ 144 w 14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288">
                  <a:moveTo>
                    <a:pt x="48" y="0"/>
                  </a:moveTo>
                  <a:lnTo>
                    <a:pt x="144" y="288"/>
                  </a:lnTo>
                  <a:lnTo>
                    <a:pt x="96" y="288"/>
                  </a:lnTo>
                  <a:lnTo>
                    <a:pt x="0" y="1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99" name="Freeform 31"/>
            <p:cNvSpPr>
              <a:spLocks/>
            </p:cNvSpPr>
            <p:nvPr/>
          </p:nvSpPr>
          <p:spPr bwMode="auto">
            <a:xfrm>
              <a:off x="2784" y="5280"/>
              <a:ext cx="132" cy="288"/>
            </a:xfrm>
            <a:custGeom>
              <a:avLst/>
              <a:gdLst>
                <a:gd name="T0" fmla="*/ 96 w 132"/>
                <a:gd name="T1" fmla="*/ 0 h 288"/>
                <a:gd name="T2" fmla="*/ 0 w 132"/>
                <a:gd name="T3" fmla="*/ 288 h 288"/>
                <a:gd name="T4" fmla="*/ 48 w 132"/>
                <a:gd name="T5" fmla="*/ 288 h 288"/>
                <a:gd name="T6" fmla="*/ 132 w 132"/>
                <a:gd name="T7" fmla="*/ 18 h 288"/>
                <a:gd name="T8" fmla="*/ 96 w 132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288"/>
                <a:gd name="T17" fmla="*/ 132 w 132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288">
                  <a:moveTo>
                    <a:pt x="96" y="0"/>
                  </a:moveTo>
                  <a:lnTo>
                    <a:pt x="0" y="288"/>
                  </a:lnTo>
                  <a:lnTo>
                    <a:pt x="48" y="288"/>
                  </a:lnTo>
                  <a:lnTo>
                    <a:pt x="132" y="1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600" name="Rectangle 32"/>
            <p:cNvSpPr>
              <a:spLocks noChangeArrowheads="1"/>
            </p:cNvSpPr>
            <p:nvPr/>
          </p:nvSpPr>
          <p:spPr bwMode="auto">
            <a:xfrm>
              <a:off x="2832" y="5280"/>
              <a:ext cx="432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50" name="Group 235"/>
          <p:cNvGrpSpPr>
            <a:grpSpLocks/>
          </p:cNvGrpSpPr>
          <p:nvPr/>
        </p:nvGrpSpPr>
        <p:grpSpPr bwMode="auto">
          <a:xfrm>
            <a:off x="3143250" y="6524625"/>
            <a:ext cx="1096963" cy="825500"/>
            <a:chOff x="1538" y="5066"/>
            <a:chExt cx="691" cy="520"/>
          </a:xfrm>
        </p:grpSpPr>
        <p:sp>
          <p:nvSpPr>
            <p:cNvPr id="17593" name="Freeform 236"/>
            <p:cNvSpPr>
              <a:spLocks/>
            </p:cNvSpPr>
            <p:nvPr/>
          </p:nvSpPr>
          <p:spPr bwMode="auto">
            <a:xfrm>
              <a:off x="1632" y="5086"/>
              <a:ext cx="90" cy="230"/>
            </a:xfrm>
            <a:custGeom>
              <a:avLst/>
              <a:gdLst>
                <a:gd name="T0" fmla="*/ 34 w 90"/>
                <a:gd name="T1" fmla="*/ 28 h 230"/>
                <a:gd name="T2" fmla="*/ 90 w 90"/>
                <a:gd name="T3" fmla="*/ 230 h 230"/>
                <a:gd name="T4" fmla="*/ 48 w 90"/>
                <a:gd name="T5" fmla="*/ 204 h 230"/>
                <a:gd name="T6" fmla="*/ 0 w 90"/>
                <a:gd name="T7" fmla="*/ 0 h 230"/>
                <a:gd name="T8" fmla="*/ 34 w 90"/>
                <a:gd name="T9" fmla="*/ 28 h 2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230"/>
                <a:gd name="T17" fmla="*/ 90 w 90"/>
                <a:gd name="T18" fmla="*/ 230 h 2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230">
                  <a:moveTo>
                    <a:pt x="34" y="28"/>
                  </a:moveTo>
                  <a:lnTo>
                    <a:pt x="90" y="230"/>
                  </a:lnTo>
                  <a:lnTo>
                    <a:pt x="48" y="204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94" name="Freeform 237"/>
            <p:cNvSpPr>
              <a:spLocks/>
            </p:cNvSpPr>
            <p:nvPr/>
          </p:nvSpPr>
          <p:spPr bwMode="auto">
            <a:xfrm>
              <a:off x="2126" y="5288"/>
              <a:ext cx="103" cy="232"/>
            </a:xfrm>
            <a:custGeom>
              <a:avLst/>
              <a:gdLst>
                <a:gd name="T0" fmla="*/ 44 w 103"/>
                <a:gd name="T1" fmla="*/ 14 h 232"/>
                <a:gd name="T2" fmla="*/ 103 w 103"/>
                <a:gd name="T3" fmla="*/ 232 h 232"/>
                <a:gd name="T4" fmla="*/ 64 w 103"/>
                <a:gd name="T5" fmla="*/ 232 h 232"/>
                <a:gd name="T6" fmla="*/ 0 w 103"/>
                <a:gd name="T7" fmla="*/ 0 h 232"/>
                <a:gd name="T8" fmla="*/ 44 w 103"/>
                <a:gd name="T9" fmla="*/ 14 h 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232"/>
                <a:gd name="T17" fmla="*/ 103 w 103"/>
                <a:gd name="T18" fmla="*/ 232 h 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232">
                  <a:moveTo>
                    <a:pt x="44" y="14"/>
                  </a:moveTo>
                  <a:lnTo>
                    <a:pt x="103" y="232"/>
                  </a:lnTo>
                  <a:lnTo>
                    <a:pt x="64" y="232"/>
                  </a:lnTo>
                  <a:lnTo>
                    <a:pt x="0" y="0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95" name="Freeform 238"/>
            <p:cNvSpPr>
              <a:spLocks/>
            </p:cNvSpPr>
            <p:nvPr/>
          </p:nvSpPr>
          <p:spPr bwMode="auto">
            <a:xfrm>
              <a:off x="1594" y="5066"/>
              <a:ext cx="620" cy="304"/>
            </a:xfrm>
            <a:custGeom>
              <a:avLst/>
              <a:gdLst>
                <a:gd name="T0" fmla="*/ 0 w 620"/>
                <a:gd name="T1" fmla="*/ 0 h 304"/>
                <a:gd name="T2" fmla="*/ 616 w 620"/>
                <a:gd name="T3" fmla="*/ 244 h 304"/>
                <a:gd name="T4" fmla="*/ 620 w 620"/>
                <a:gd name="T5" fmla="*/ 304 h 304"/>
                <a:gd name="T6" fmla="*/ 0 w 620"/>
                <a:gd name="T7" fmla="*/ 52 h 304"/>
                <a:gd name="T8" fmla="*/ 0 w 620"/>
                <a:gd name="T9" fmla="*/ 0 h 3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0"/>
                <a:gd name="T16" fmla="*/ 0 h 304"/>
                <a:gd name="T17" fmla="*/ 620 w 620"/>
                <a:gd name="T18" fmla="*/ 304 h 3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0" h="304">
                  <a:moveTo>
                    <a:pt x="0" y="0"/>
                  </a:moveTo>
                  <a:lnTo>
                    <a:pt x="616" y="244"/>
                  </a:lnTo>
                  <a:lnTo>
                    <a:pt x="620" y="304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96" name="Freeform 239"/>
            <p:cNvSpPr>
              <a:spLocks/>
            </p:cNvSpPr>
            <p:nvPr/>
          </p:nvSpPr>
          <p:spPr bwMode="auto">
            <a:xfrm>
              <a:off x="2040" y="5298"/>
              <a:ext cx="107" cy="288"/>
            </a:xfrm>
            <a:custGeom>
              <a:avLst/>
              <a:gdLst>
                <a:gd name="T0" fmla="*/ 2 w 132"/>
                <a:gd name="T1" fmla="*/ 0 h 288"/>
                <a:gd name="T2" fmla="*/ 0 w 132"/>
                <a:gd name="T3" fmla="*/ 288 h 288"/>
                <a:gd name="T4" fmla="*/ 2 w 132"/>
                <a:gd name="T5" fmla="*/ 288 h 288"/>
                <a:gd name="T6" fmla="*/ 2 w 132"/>
                <a:gd name="T7" fmla="*/ 18 h 288"/>
                <a:gd name="T8" fmla="*/ 2 w 132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288"/>
                <a:gd name="T17" fmla="*/ 132 w 132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288">
                  <a:moveTo>
                    <a:pt x="96" y="0"/>
                  </a:moveTo>
                  <a:lnTo>
                    <a:pt x="0" y="288"/>
                  </a:lnTo>
                  <a:lnTo>
                    <a:pt x="48" y="288"/>
                  </a:lnTo>
                  <a:lnTo>
                    <a:pt x="132" y="1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97" name="Freeform 240"/>
            <p:cNvSpPr>
              <a:spLocks/>
            </p:cNvSpPr>
            <p:nvPr/>
          </p:nvSpPr>
          <p:spPr bwMode="auto">
            <a:xfrm>
              <a:off x="1538" y="5086"/>
              <a:ext cx="107" cy="288"/>
            </a:xfrm>
            <a:custGeom>
              <a:avLst/>
              <a:gdLst>
                <a:gd name="T0" fmla="*/ 2 w 132"/>
                <a:gd name="T1" fmla="*/ 0 h 288"/>
                <a:gd name="T2" fmla="*/ 0 w 132"/>
                <a:gd name="T3" fmla="*/ 288 h 288"/>
                <a:gd name="T4" fmla="*/ 2 w 132"/>
                <a:gd name="T5" fmla="*/ 288 h 288"/>
                <a:gd name="T6" fmla="*/ 2 w 132"/>
                <a:gd name="T7" fmla="*/ 18 h 288"/>
                <a:gd name="T8" fmla="*/ 2 w 132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288"/>
                <a:gd name="T17" fmla="*/ 132 w 132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288">
                  <a:moveTo>
                    <a:pt x="96" y="0"/>
                  </a:moveTo>
                  <a:lnTo>
                    <a:pt x="0" y="288"/>
                  </a:lnTo>
                  <a:lnTo>
                    <a:pt x="48" y="288"/>
                  </a:lnTo>
                  <a:lnTo>
                    <a:pt x="132" y="18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51" name="Group 241"/>
          <p:cNvGrpSpPr>
            <a:grpSpLocks/>
          </p:cNvGrpSpPr>
          <p:nvPr/>
        </p:nvGrpSpPr>
        <p:grpSpPr bwMode="auto">
          <a:xfrm rot="-1405722">
            <a:off x="4695825" y="6515100"/>
            <a:ext cx="650875" cy="828675"/>
            <a:chOff x="1182" y="4720"/>
            <a:chExt cx="410" cy="522"/>
          </a:xfrm>
        </p:grpSpPr>
        <p:sp>
          <p:nvSpPr>
            <p:cNvPr id="17588" name="Freeform 242"/>
            <p:cNvSpPr>
              <a:spLocks/>
            </p:cNvSpPr>
            <p:nvPr/>
          </p:nvSpPr>
          <p:spPr bwMode="auto">
            <a:xfrm>
              <a:off x="1258" y="4744"/>
              <a:ext cx="64" cy="144"/>
            </a:xfrm>
            <a:custGeom>
              <a:avLst/>
              <a:gdLst>
                <a:gd name="T0" fmla="*/ 0 w 64"/>
                <a:gd name="T1" fmla="*/ 0 h 144"/>
                <a:gd name="T2" fmla="*/ 38 w 64"/>
                <a:gd name="T3" fmla="*/ 130 h 144"/>
                <a:gd name="T4" fmla="*/ 64 w 64"/>
                <a:gd name="T5" fmla="*/ 144 h 144"/>
                <a:gd name="T6" fmla="*/ 22 w 64"/>
                <a:gd name="T7" fmla="*/ 18 h 144"/>
                <a:gd name="T8" fmla="*/ 0 w 64"/>
                <a:gd name="T9" fmla="*/ 0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44"/>
                <a:gd name="T17" fmla="*/ 64 w 64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44">
                  <a:moveTo>
                    <a:pt x="0" y="0"/>
                  </a:moveTo>
                  <a:lnTo>
                    <a:pt x="38" y="130"/>
                  </a:lnTo>
                  <a:lnTo>
                    <a:pt x="64" y="144"/>
                  </a:lnTo>
                  <a:lnTo>
                    <a:pt x="22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89" name="Freeform 243"/>
            <p:cNvSpPr>
              <a:spLocks/>
            </p:cNvSpPr>
            <p:nvPr/>
          </p:nvSpPr>
          <p:spPr bwMode="auto">
            <a:xfrm>
              <a:off x="1522" y="4982"/>
              <a:ext cx="70" cy="222"/>
            </a:xfrm>
            <a:custGeom>
              <a:avLst/>
              <a:gdLst>
                <a:gd name="T0" fmla="*/ 0 w 70"/>
                <a:gd name="T1" fmla="*/ 0 h 222"/>
                <a:gd name="T2" fmla="*/ 44 w 70"/>
                <a:gd name="T3" fmla="*/ 214 h 222"/>
                <a:gd name="T4" fmla="*/ 70 w 70"/>
                <a:gd name="T5" fmla="*/ 222 h 222"/>
                <a:gd name="T6" fmla="*/ 32 w 70"/>
                <a:gd name="T7" fmla="*/ 24 h 222"/>
                <a:gd name="T8" fmla="*/ 0 w 70"/>
                <a:gd name="T9" fmla="*/ 0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222"/>
                <a:gd name="T17" fmla="*/ 70 w 70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222">
                  <a:moveTo>
                    <a:pt x="0" y="0"/>
                  </a:moveTo>
                  <a:lnTo>
                    <a:pt x="44" y="214"/>
                  </a:lnTo>
                  <a:lnTo>
                    <a:pt x="70" y="222"/>
                  </a:lnTo>
                  <a:lnTo>
                    <a:pt x="3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90" name="Freeform 244"/>
            <p:cNvSpPr>
              <a:spLocks/>
            </p:cNvSpPr>
            <p:nvPr/>
          </p:nvSpPr>
          <p:spPr bwMode="auto">
            <a:xfrm>
              <a:off x="1248" y="4720"/>
              <a:ext cx="328" cy="352"/>
            </a:xfrm>
            <a:custGeom>
              <a:avLst/>
              <a:gdLst>
                <a:gd name="T0" fmla="*/ 328 w 328"/>
                <a:gd name="T1" fmla="*/ 352 h 352"/>
                <a:gd name="T2" fmla="*/ 328 w 328"/>
                <a:gd name="T3" fmla="*/ 300 h 352"/>
                <a:gd name="T4" fmla="*/ 0 w 328"/>
                <a:gd name="T5" fmla="*/ 0 h 352"/>
                <a:gd name="T6" fmla="*/ 0 w 328"/>
                <a:gd name="T7" fmla="*/ 48 h 352"/>
                <a:gd name="T8" fmla="*/ 328 w 328"/>
                <a:gd name="T9" fmla="*/ 352 h 3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352"/>
                <a:gd name="T17" fmla="*/ 328 w 328"/>
                <a:gd name="T18" fmla="*/ 352 h 3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352">
                  <a:moveTo>
                    <a:pt x="328" y="352"/>
                  </a:moveTo>
                  <a:lnTo>
                    <a:pt x="328" y="30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328" y="3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91" name="Freeform 245"/>
            <p:cNvSpPr>
              <a:spLocks/>
            </p:cNvSpPr>
            <p:nvPr/>
          </p:nvSpPr>
          <p:spPr bwMode="auto">
            <a:xfrm>
              <a:off x="1396" y="4994"/>
              <a:ext cx="136" cy="248"/>
            </a:xfrm>
            <a:custGeom>
              <a:avLst/>
              <a:gdLst>
                <a:gd name="T0" fmla="*/ 136 w 136"/>
                <a:gd name="T1" fmla="*/ 18 h 248"/>
                <a:gd name="T2" fmla="*/ 16 w 136"/>
                <a:gd name="T3" fmla="*/ 248 h 248"/>
                <a:gd name="T4" fmla="*/ 0 w 136"/>
                <a:gd name="T5" fmla="*/ 226 h 248"/>
                <a:gd name="T6" fmla="*/ 110 w 136"/>
                <a:gd name="T7" fmla="*/ 0 h 248"/>
                <a:gd name="T8" fmla="*/ 136 w 136"/>
                <a:gd name="T9" fmla="*/ 18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48"/>
                <a:gd name="T17" fmla="*/ 136 w 136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48">
                  <a:moveTo>
                    <a:pt x="136" y="18"/>
                  </a:moveTo>
                  <a:lnTo>
                    <a:pt x="16" y="248"/>
                  </a:lnTo>
                  <a:lnTo>
                    <a:pt x="0" y="226"/>
                  </a:lnTo>
                  <a:lnTo>
                    <a:pt x="110" y="0"/>
                  </a:lnTo>
                  <a:lnTo>
                    <a:pt x="1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92" name="Freeform 246"/>
            <p:cNvSpPr>
              <a:spLocks/>
            </p:cNvSpPr>
            <p:nvPr/>
          </p:nvSpPr>
          <p:spPr bwMode="auto">
            <a:xfrm>
              <a:off x="1182" y="4751"/>
              <a:ext cx="94" cy="151"/>
            </a:xfrm>
            <a:custGeom>
              <a:avLst/>
              <a:gdLst>
                <a:gd name="T0" fmla="*/ 94 w 94"/>
                <a:gd name="T1" fmla="*/ 15 h 151"/>
                <a:gd name="T2" fmla="*/ 18 w 94"/>
                <a:gd name="T3" fmla="*/ 151 h 151"/>
                <a:gd name="T4" fmla="*/ 0 w 94"/>
                <a:gd name="T5" fmla="*/ 137 h 151"/>
                <a:gd name="T6" fmla="*/ 81 w 94"/>
                <a:gd name="T7" fmla="*/ 0 h 151"/>
                <a:gd name="T8" fmla="*/ 94 w 94"/>
                <a:gd name="T9" fmla="*/ 15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51"/>
                <a:gd name="T17" fmla="*/ 94 w 94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51">
                  <a:moveTo>
                    <a:pt x="94" y="15"/>
                  </a:moveTo>
                  <a:lnTo>
                    <a:pt x="18" y="151"/>
                  </a:lnTo>
                  <a:lnTo>
                    <a:pt x="0" y="137"/>
                  </a:lnTo>
                  <a:lnTo>
                    <a:pt x="81" y="0"/>
                  </a:lnTo>
                  <a:lnTo>
                    <a:pt x="9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52" name="Group 431"/>
          <p:cNvGrpSpPr>
            <a:grpSpLocks noChangeAspect="1"/>
          </p:cNvGrpSpPr>
          <p:nvPr/>
        </p:nvGrpSpPr>
        <p:grpSpPr bwMode="auto">
          <a:xfrm>
            <a:off x="5861050" y="6630988"/>
            <a:ext cx="720725" cy="612775"/>
            <a:chOff x="2698" y="6390"/>
            <a:chExt cx="2840" cy="2414"/>
          </a:xfrm>
        </p:grpSpPr>
        <p:grpSp>
          <p:nvGrpSpPr>
            <p:cNvPr id="17572" name="Group 432"/>
            <p:cNvGrpSpPr>
              <a:grpSpLocks noChangeAspect="1"/>
            </p:cNvGrpSpPr>
            <p:nvPr/>
          </p:nvGrpSpPr>
          <p:grpSpPr bwMode="auto">
            <a:xfrm>
              <a:off x="2982" y="6390"/>
              <a:ext cx="2556" cy="2130"/>
              <a:chOff x="2982" y="6390"/>
              <a:chExt cx="2556" cy="2130"/>
            </a:xfrm>
          </p:grpSpPr>
          <p:sp>
            <p:nvSpPr>
              <p:cNvPr id="17582" name="Rectangle 433"/>
              <p:cNvSpPr>
                <a:spLocks noChangeAspect="1" noChangeArrowheads="1"/>
              </p:cNvSpPr>
              <p:nvPr/>
            </p:nvSpPr>
            <p:spPr bwMode="auto">
              <a:xfrm>
                <a:off x="3550" y="7526"/>
                <a:ext cx="1420" cy="14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7583" name="Group 434"/>
              <p:cNvGrpSpPr>
                <a:grpSpLocks noChangeAspect="1"/>
              </p:cNvGrpSpPr>
              <p:nvPr/>
            </p:nvGrpSpPr>
            <p:grpSpPr bwMode="auto">
              <a:xfrm>
                <a:off x="2982" y="6390"/>
                <a:ext cx="2556" cy="2130"/>
                <a:chOff x="3692" y="5964"/>
                <a:chExt cx="2556" cy="2130"/>
              </a:xfrm>
            </p:grpSpPr>
            <p:grpSp>
              <p:nvGrpSpPr>
                <p:cNvPr id="17584" name="Group 435"/>
                <p:cNvGrpSpPr>
                  <a:grpSpLocks noChangeAspect="1"/>
                </p:cNvGrpSpPr>
                <p:nvPr/>
              </p:nvGrpSpPr>
              <p:grpSpPr bwMode="auto">
                <a:xfrm>
                  <a:off x="3692" y="6248"/>
                  <a:ext cx="2556" cy="1846"/>
                  <a:chOff x="3692" y="6248"/>
                  <a:chExt cx="2556" cy="1846"/>
                </a:xfrm>
              </p:grpSpPr>
              <p:sp>
                <p:nvSpPr>
                  <p:cNvPr id="17586" name="AutoShape 4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92" y="6248"/>
                    <a:ext cx="1278" cy="1846"/>
                  </a:xfrm>
                  <a:prstGeom prst="parallelogram">
                    <a:avLst>
                      <a:gd name="adj" fmla="val 83500"/>
                    </a:avLst>
                  </a:prstGeom>
                  <a:solidFill>
                    <a:srgbClr val="FFCC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587" name="AutoShape 437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4970" y="6248"/>
                    <a:ext cx="1278" cy="1846"/>
                  </a:xfrm>
                  <a:prstGeom prst="parallelogram">
                    <a:avLst>
                      <a:gd name="adj" fmla="val 83500"/>
                    </a:avLst>
                  </a:prstGeom>
                  <a:solidFill>
                    <a:srgbClr val="FFCC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7585" name="Rectangle 438"/>
                <p:cNvSpPr>
                  <a:spLocks noChangeAspect="1" noChangeArrowheads="1"/>
                </p:cNvSpPr>
                <p:nvPr/>
              </p:nvSpPr>
              <p:spPr bwMode="auto">
                <a:xfrm>
                  <a:off x="4828" y="5964"/>
                  <a:ext cx="284" cy="2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7573" name="Group 439"/>
            <p:cNvGrpSpPr>
              <a:grpSpLocks noChangeAspect="1"/>
            </p:cNvGrpSpPr>
            <p:nvPr/>
          </p:nvGrpSpPr>
          <p:grpSpPr bwMode="auto">
            <a:xfrm>
              <a:off x="2698" y="6674"/>
              <a:ext cx="2556" cy="2130"/>
              <a:chOff x="3692" y="5964"/>
              <a:chExt cx="2556" cy="2130"/>
            </a:xfrm>
          </p:grpSpPr>
          <p:grpSp>
            <p:nvGrpSpPr>
              <p:cNvPr id="17576" name="Group 440"/>
              <p:cNvGrpSpPr>
                <a:grpSpLocks noChangeAspect="1"/>
              </p:cNvGrpSpPr>
              <p:nvPr/>
            </p:nvGrpSpPr>
            <p:grpSpPr bwMode="auto">
              <a:xfrm>
                <a:off x="3692" y="5964"/>
                <a:ext cx="2556" cy="2130"/>
                <a:chOff x="3692" y="5964"/>
                <a:chExt cx="2556" cy="2130"/>
              </a:xfrm>
            </p:grpSpPr>
            <p:grpSp>
              <p:nvGrpSpPr>
                <p:cNvPr id="17578" name="Group 441"/>
                <p:cNvGrpSpPr>
                  <a:grpSpLocks noChangeAspect="1"/>
                </p:cNvGrpSpPr>
                <p:nvPr/>
              </p:nvGrpSpPr>
              <p:grpSpPr bwMode="auto">
                <a:xfrm>
                  <a:off x="3692" y="6248"/>
                  <a:ext cx="2556" cy="1846"/>
                  <a:chOff x="3692" y="6248"/>
                  <a:chExt cx="2556" cy="1846"/>
                </a:xfrm>
              </p:grpSpPr>
              <p:sp>
                <p:nvSpPr>
                  <p:cNvPr id="17580" name="AutoShape 4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92" y="6248"/>
                    <a:ext cx="1278" cy="1846"/>
                  </a:xfrm>
                  <a:prstGeom prst="parallelogram">
                    <a:avLst>
                      <a:gd name="adj" fmla="val 83500"/>
                    </a:avLst>
                  </a:prstGeom>
                  <a:solidFill>
                    <a:srgbClr val="FFCC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581" name="AutoShape 443"/>
                  <p:cNvSpPr>
                    <a:spLocks noChangeAspect="1" noChangeArrowheads="1"/>
                  </p:cNvSpPr>
                  <p:nvPr/>
                </p:nvSpPr>
                <p:spPr bwMode="auto">
                  <a:xfrm flipH="1">
                    <a:off x="4970" y="6248"/>
                    <a:ext cx="1278" cy="1846"/>
                  </a:xfrm>
                  <a:prstGeom prst="parallelogram">
                    <a:avLst>
                      <a:gd name="adj" fmla="val 83500"/>
                    </a:avLst>
                  </a:prstGeom>
                  <a:solidFill>
                    <a:srgbClr val="FFCC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7579" name="Rectangle 444"/>
                <p:cNvSpPr>
                  <a:spLocks noChangeAspect="1" noChangeArrowheads="1"/>
                </p:cNvSpPr>
                <p:nvPr/>
              </p:nvSpPr>
              <p:spPr bwMode="auto">
                <a:xfrm>
                  <a:off x="4828" y="5964"/>
                  <a:ext cx="284" cy="2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7577" name="Rectangle 445"/>
              <p:cNvSpPr>
                <a:spLocks noChangeAspect="1" noChangeArrowheads="1"/>
              </p:cNvSpPr>
              <p:nvPr/>
            </p:nvSpPr>
            <p:spPr bwMode="auto">
              <a:xfrm>
                <a:off x="4260" y="7100"/>
                <a:ext cx="1420" cy="14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7574" name="AutoShape 446"/>
            <p:cNvSpPr>
              <a:spLocks noChangeAspect="1" noChangeArrowheads="1"/>
            </p:cNvSpPr>
            <p:nvPr/>
          </p:nvSpPr>
          <p:spPr bwMode="auto">
            <a:xfrm>
              <a:off x="3834" y="6390"/>
              <a:ext cx="568" cy="284"/>
            </a:xfrm>
            <a:prstGeom prst="parallelogram">
              <a:avLst>
                <a:gd name="adj" fmla="val 97185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75" name="AutoShape 447"/>
            <p:cNvSpPr>
              <a:spLocks noChangeAspect="1" noChangeArrowheads="1"/>
            </p:cNvSpPr>
            <p:nvPr/>
          </p:nvSpPr>
          <p:spPr bwMode="auto">
            <a:xfrm rot="5463027" flipV="1">
              <a:off x="3976" y="6532"/>
              <a:ext cx="568" cy="284"/>
            </a:xfrm>
            <a:prstGeom prst="parallelogram">
              <a:avLst>
                <a:gd name="adj" fmla="val 97185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53" name="Group 207"/>
          <p:cNvGrpSpPr>
            <a:grpSpLocks/>
          </p:cNvGrpSpPr>
          <p:nvPr/>
        </p:nvGrpSpPr>
        <p:grpSpPr bwMode="auto">
          <a:xfrm rot="-3489036">
            <a:off x="1038225" y="6870700"/>
            <a:ext cx="2349500" cy="3111500"/>
            <a:chOff x="1776" y="3516"/>
            <a:chExt cx="1480" cy="1960"/>
          </a:xfrm>
        </p:grpSpPr>
        <p:grpSp>
          <p:nvGrpSpPr>
            <p:cNvPr id="17559" name="Group 208"/>
            <p:cNvGrpSpPr>
              <a:grpSpLocks/>
            </p:cNvGrpSpPr>
            <p:nvPr/>
          </p:nvGrpSpPr>
          <p:grpSpPr bwMode="auto">
            <a:xfrm>
              <a:off x="1776" y="3516"/>
              <a:ext cx="929" cy="1344"/>
              <a:chOff x="2056" y="3696"/>
              <a:chExt cx="929" cy="1050"/>
            </a:xfrm>
          </p:grpSpPr>
          <p:sp>
            <p:nvSpPr>
              <p:cNvPr id="17569" name="Freeform 209"/>
              <p:cNvSpPr>
                <a:spLocks/>
              </p:cNvSpPr>
              <p:nvPr/>
            </p:nvSpPr>
            <p:spPr bwMode="auto">
              <a:xfrm>
                <a:off x="2056" y="3696"/>
                <a:ext cx="929" cy="945"/>
              </a:xfrm>
              <a:custGeom>
                <a:avLst/>
                <a:gdLst>
                  <a:gd name="T0" fmla="*/ 719 w 929"/>
                  <a:gd name="T1" fmla="*/ 945 h 945"/>
                  <a:gd name="T2" fmla="*/ 0 w 929"/>
                  <a:gd name="T3" fmla="*/ 0 h 945"/>
                  <a:gd name="T4" fmla="*/ 176 w 929"/>
                  <a:gd name="T5" fmla="*/ 0 h 945"/>
                  <a:gd name="T6" fmla="*/ 929 w 929"/>
                  <a:gd name="T7" fmla="*/ 945 h 945"/>
                  <a:gd name="T8" fmla="*/ 719 w 929"/>
                  <a:gd name="T9" fmla="*/ 945 h 9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9"/>
                  <a:gd name="T16" fmla="*/ 0 h 945"/>
                  <a:gd name="T17" fmla="*/ 929 w 929"/>
                  <a:gd name="T18" fmla="*/ 945 h 9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9" h="945">
                    <a:moveTo>
                      <a:pt x="719" y="945"/>
                    </a:moveTo>
                    <a:lnTo>
                      <a:pt x="0" y="0"/>
                    </a:lnTo>
                    <a:lnTo>
                      <a:pt x="176" y="0"/>
                    </a:lnTo>
                    <a:lnTo>
                      <a:pt x="929" y="945"/>
                    </a:lnTo>
                    <a:lnTo>
                      <a:pt x="719" y="945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eaVert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570" name="Freeform 210"/>
              <p:cNvSpPr>
                <a:spLocks/>
              </p:cNvSpPr>
              <p:nvPr/>
            </p:nvSpPr>
            <p:spPr bwMode="auto">
              <a:xfrm>
                <a:off x="2072" y="3696"/>
                <a:ext cx="703" cy="1050"/>
              </a:xfrm>
              <a:custGeom>
                <a:avLst/>
                <a:gdLst>
                  <a:gd name="T0" fmla="*/ 703 w 703"/>
                  <a:gd name="T1" fmla="*/ 945 h 1050"/>
                  <a:gd name="T2" fmla="*/ 700 w 703"/>
                  <a:gd name="T3" fmla="*/ 1050 h 1050"/>
                  <a:gd name="T4" fmla="*/ 0 w 703"/>
                  <a:gd name="T5" fmla="*/ 80 h 1050"/>
                  <a:gd name="T6" fmla="*/ 0 w 703"/>
                  <a:gd name="T7" fmla="*/ 0 h 1050"/>
                  <a:gd name="T8" fmla="*/ 703 w 703"/>
                  <a:gd name="T9" fmla="*/ 945 h 10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3"/>
                  <a:gd name="T16" fmla="*/ 0 h 1050"/>
                  <a:gd name="T17" fmla="*/ 703 w 703"/>
                  <a:gd name="T18" fmla="*/ 1050 h 10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3" h="1050">
                    <a:moveTo>
                      <a:pt x="703" y="945"/>
                    </a:moveTo>
                    <a:lnTo>
                      <a:pt x="700" y="1050"/>
                    </a:lnTo>
                    <a:lnTo>
                      <a:pt x="0" y="80"/>
                    </a:lnTo>
                    <a:lnTo>
                      <a:pt x="0" y="0"/>
                    </a:lnTo>
                    <a:lnTo>
                      <a:pt x="703" y="945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eaVert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571" name="Freeform 211"/>
              <p:cNvSpPr>
                <a:spLocks/>
              </p:cNvSpPr>
              <p:nvPr/>
            </p:nvSpPr>
            <p:spPr bwMode="auto">
              <a:xfrm>
                <a:off x="2775" y="4641"/>
                <a:ext cx="207" cy="99"/>
              </a:xfrm>
              <a:custGeom>
                <a:avLst/>
                <a:gdLst>
                  <a:gd name="T0" fmla="*/ 0 w 207"/>
                  <a:gd name="T1" fmla="*/ 0 h 99"/>
                  <a:gd name="T2" fmla="*/ 207 w 207"/>
                  <a:gd name="T3" fmla="*/ 3 h 99"/>
                  <a:gd name="T4" fmla="*/ 207 w 207"/>
                  <a:gd name="T5" fmla="*/ 99 h 99"/>
                  <a:gd name="T6" fmla="*/ 0 w 207"/>
                  <a:gd name="T7" fmla="*/ 96 h 99"/>
                  <a:gd name="T8" fmla="*/ 0 w 207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7"/>
                  <a:gd name="T16" fmla="*/ 0 h 99"/>
                  <a:gd name="T17" fmla="*/ 207 w 207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7" h="99">
                    <a:moveTo>
                      <a:pt x="0" y="0"/>
                    </a:moveTo>
                    <a:lnTo>
                      <a:pt x="207" y="3"/>
                    </a:lnTo>
                    <a:lnTo>
                      <a:pt x="207" y="99"/>
                    </a:lnTo>
                    <a:lnTo>
                      <a:pt x="0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eaVert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7560" name="Freeform 212"/>
            <p:cNvSpPr>
              <a:spLocks/>
            </p:cNvSpPr>
            <p:nvPr/>
          </p:nvSpPr>
          <p:spPr bwMode="auto">
            <a:xfrm>
              <a:off x="2336" y="4860"/>
              <a:ext cx="160" cy="184"/>
            </a:xfrm>
            <a:custGeom>
              <a:avLst/>
              <a:gdLst>
                <a:gd name="T0" fmla="*/ 160 w 160"/>
                <a:gd name="T1" fmla="*/ 0 h 184"/>
                <a:gd name="T2" fmla="*/ 0 w 160"/>
                <a:gd name="T3" fmla="*/ 184 h 184"/>
                <a:gd name="T4" fmla="*/ 0 60000 65536"/>
                <a:gd name="T5" fmla="*/ 0 60000 65536"/>
                <a:gd name="T6" fmla="*/ 0 w 160"/>
                <a:gd name="T7" fmla="*/ 0 h 184"/>
                <a:gd name="T8" fmla="*/ 160 w 160"/>
                <a:gd name="T9" fmla="*/ 184 h 1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84">
                  <a:moveTo>
                    <a:pt x="160" y="0"/>
                  </a:moveTo>
                  <a:lnTo>
                    <a:pt x="0" y="184"/>
                  </a:lnTo>
                </a:path>
              </a:pathLst>
            </a:custGeom>
            <a:noFill/>
            <a:ln w="44450">
              <a:solidFill>
                <a:srgbClr val="FF3300"/>
              </a:solidFill>
              <a:round/>
              <a:headEnd/>
              <a:tailEnd/>
            </a:ln>
          </p:spPr>
          <p:txBody>
            <a:bodyPr vert="eaVert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61" name="Freeform 213"/>
            <p:cNvSpPr>
              <a:spLocks/>
            </p:cNvSpPr>
            <p:nvPr/>
          </p:nvSpPr>
          <p:spPr bwMode="auto">
            <a:xfrm>
              <a:off x="2344" y="5044"/>
              <a:ext cx="160" cy="432"/>
            </a:xfrm>
            <a:custGeom>
              <a:avLst/>
              <a:gdLst>
                <a:gd name="T0" fmla="*/ 0 w 160"/>
                <a:gd name="T1" fmla="*/ 0 h 432"/>
                <a:gd name="T2" fmla="*/ 160 w 160"/>
                <a:gd name="T3" fmla="*/ 432 h 432"/>
                <a:gd name="T4" fmla="*/ 0 60000 65536"/>
                <a:gd name="T5" fmla="*/ 0 60000 65536"/>
                <a:gd name="T6" fmla="*/ 0 w 160"/>
                <a:gd name="T7" fmla="*/ 0 h 432"/>
                <a:gd name="T8" fmla="*/ 160 w 160"/>
                <a:gd name="T9" fmla="*/ 432 h 4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432">
                  <a:moveTo>
                    <a:pt x="0" y="0"/>
                  </a:moveTo>
                  <a:lnTo>
                    <a:pt x="160" y="432"/>
                  </a:lnTo>
                </a:path>
              </a:pathLst>
            </a:custGeom>
            <a:noFill/>
            <a:ln w="44450">
              <a:solidFill>
                <a:srgbClr val="FF3300"/>
              </a:solidFill>
              <a:round/>
              <a:headEnd/>
              <a:tailEnd/>
            </a:ln>
          </p:spPr>
          <p:txBody>
            <a:bodyPr vert="eaVert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62" name="Freeform 214"/>
            <p:cNvSpPr>
              <a:spLocks/>
            </p:cNvSpPr>
            <p:nvPr/>
          </p:nvSpPr>
          <p:spPr bwMode="auto">
            <a:xfrm>
              <a:off x="2712" y="4836"/>
              <a:ext cx="300" cy="90"/>
            </a:xfrm>
            <a:custGeom>
              <a:avLst/>
              <a:gdLst>
                <a:gd name="T0" fmla="*/ 0 w 300"/>
                <a:gd name="T1" fmla="*/ 0 h 90"/>
                <a:gd name="T2" fmla="*/ 300 w 300"/>
                <a:gd name="T3" fmla="*/ 90 h 90"/>
                <a:gd name="T4" fmla="*/ 0 60000 65536"/>
                <a:gd name="T5" fmla="*/ 0 60000 65536"/>
                <a:gd name="T6" fmla="*/ 0 w 300"/>
                <a:gd name="T7" fmla="*/ 0 h 90"/>
                <a:gd name="T8" fmla="*/ 300 w 300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0" h="90">
                  <a:moveTo>
                    <a:pt x="0" y="0"/>
                  </a:moveTo>
                  <a:lnTo>
                    <a:pt x="300" y="90"/>
                  </a:lnTo>
                </a:path>
              </a:pathLst>
            </a:custGeom>
            <a:noFill/>
            <a:ln w="44450">
              <a:solidFill>
                <a:srgbClr val="FF3300"/>
              </a:solidFill>
              <a:round/>
              <a:headEnd/>
              <a:tailEnd/>
            </a:ln>
          </p:spPr>
          <p:txBody>
            <a:bodyPr vert="eaVert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63" name="Freeform 215"/>
            <p:cNvSpPr>
              <a:spLocks/>
            </p:cNvSpPr>
            <p:nvPr/>
          </p:nvSpPr>
          <p:spPr bwMode="auto">
            <a:xfrm>
              <a:off x="3016" y="4932"/>
              <a:ext cx="240" cy="424"/>
            </a:xfrm>
            <a:custGeom>
              <a:avLst/>
              <a:gdLst>
                <a:gd name="T0" fmla="*/ 0 w 240"/>
                <a:gd name="T1" fmla="*/ 0 h 424"/>
                <a:gd name="T2" fmla="*/ 240 w 240"/>
                <a:gd name="T3" fmla="*/ 424 h 424"/>
                <a:gd name="T4" fmla="*/ 0 60000 65536"/>
                <a:gd name="T5" fmla="*/ 0 60000 65536"/>
                <a:gd name="T6" fmla="*/ 0 w 240"/>
                <a:gd name="T7" fmla="*/ 0 h 424"/>
                <a:gd name="T8" fmla="*/ 240 w 240"/>
                <a:gd name="T9" fmla="*/ 424 h 4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" h="424">
                  <a:moveTo>
                    <a:pt x="0" y="0"/>
                  </a:moveTo>
                  <a:lnTo>
                    <a:pt x="240" y="424"/>
                  </a:lnTo>
                </a:path>
              </a:pathLst>
            </a:custGeom>
            <a:noFill/>
            <a:ln w="44450">
              <a:solidFill>
                <a:srgbClr val="FF3300"/>
              </a:solidFill>
              <a:round/>
              <a:headEnd/>
              <a:tailEnd/>
            </a:ln>
          </p:spPr>
          <p:txBody>
            <a:bodyPr vert="eaVert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64" name="Freeform 216"/>
            <p:cNvSpPr>
              <a:spLocks/>
            </p:cNvSpPr>
            <p:nvPr/>
          </p:nvSpPr>
          <p:spPr bwMode="auto">
            <a:xfrm>
              <a:off x="2504" y="5380"/>
              <a:ext cx="744" cy="96"/>
            </a:xfrm>
            <a:custGeom>
              <a:avLst/>
              <a:gdLst>
                <a:gd name="T0" fmla="*/ 0 w 744"/>
                <a:gd name="T1" fmla="*/ 96 h 96"/>
                <a:gd name="T2" fmla="*/ 744 w 744"/>
                <a:gd name="T3" fmla="*/ 0 h 96"/>
                <a:gd name="T4" fmla="*/ 0 60000 65536"/>
                <a:gd name="T5" fmla="*/ 0 60000 65536"/>
                <a:gd name="T6" fmla="*/ 0 w 744"/>
                <a:gd name="T7" fmla="*/ 0 h 96"/>
                <a:gd name="T8" fmla="*/ 744 w 744"/>
                <a:gd name="T9" fmla="*/ 96 h 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44" h="96">
                  <a:moveTo>
                    <a:pt x="0" y="96"/>
                  </a:moveTo>
                  <a:lnTo>
                    <a:pt x="744" y="0"/>
                  </a:lnTo>
                </a:path>
              </a:pathLst>
            </a:custGeom>
            <a:noFill/>
            <a:ln w="44450">
              <a:solidFill>
                <a:srgbClr val="FF3300"/>
              </a:solidFill>
              <a:round/>
              <a:headEnd/>
              <a:tailEnd/>
            </a:ln>
          </p:spPr>
          <p:txBody>
            <a:bodyPr vert="eaVert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65" name="Text Box 217"/>
            <p:cNvSpPr txBox="1">
              <a:spLocks noChangeArrowheads="1"/>
            </p:cNvSpPr>
            <p:nvPr/>
          </p:nvSpPr>
          <p:spPr bwMode="auto">
            <a:xfrm>
              <a:off x="2496" y="500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Free Fire Zone</a:t>
              </a:r>
            </a:p>
          </p:txBody>
        </p:sp>
        <p:sp>
          <p:nvSpPr>
            <p:cNvPr id="17566" name="Freeform 218"/>
            <p:cNvSpPr>
              <a:spLocks/>
            </p:cNvSpPr>
            <p:nvPr/>
          </p:nvSpPr>
          <p:spPr bwMode="auto">
            <a:xfrm>
              <a:off x="2208" y="4044"/>
              <a:ext cx="631" cy="954"/>
            </a:xfrm>
            <a:custGeom>
              <a:avLst/>
              <a:gdLst>
                <a:gd name="T0" fmla="*/ 546 w 631"/>
                <a:gd name="T1" fmla="*/ 954 h 954"/>
                <a:gd name="T2" fmla="*/ 540 w 631"/>
                <a:gd name="T3" fmla="*/ 270 h 954"/>
                <a:gd name="T4" fmla="*/ 0 w 631"/>
                <a:gd name="T5" fmla="*/ 0 h 954"/>
                <a:gd name="T6" fmla="*/ 0 60000 65536"/>
                <a:gd name="T7" fmla="*/ 0 60000 65536"/>
                <a:gd name="T8" fmla="*/ 0 60000 65536"/>
                <a:gd name="T9" fmla="*/ 0 w 631"/>
                <a:gd name="T10" fmla="*/ 0 h 954"/>
                <a:gd name="T11" fmla="*/ 631 w 631"/>
                <a:gd name="T12" fmla="*/ 954 h 9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1" h="954">
                  <a:moveTo>
                    <a:pt x="546" y="954"/>
                  </a:moveTo>
                  <a:cubicBezTo>
                    <a:pt x="545" y="840"/>
                    <a:pt x="631" y="429"/>
                    <a:pt x="540" y="270"/>
                  </a:cubicBezTo>
                  <a:cubicBezTo>
                    <a:pt x="449" y="111"/>
                    <a:pt x="112" y="56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eaVert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67" name="Line 219"/>
            <p:cNvSpPr>
              <a:spLocks noChangeShapeType="1"/>
            </p:cNvSpPr>
            <p:nvPr/>
          </p:nvSpPr>
          <p:spPr bwMode="auto">
            <a:xfrm>
              <a:off x="2832" y="51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68" name="Line 220"/>
            <p:cNvSpPr>
              <a:spLocks noChangeShapeType="1"/>
            </p:cNvSpPr>
            <p:nvPr/>
          </p:nvSpPr>
          <p:spPr bwMode="auto">
            <a:xfrm>
              <a:off x="2640" y="52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54" name="Group 202"/>
          <p:cNvGrpSpPr>
            <a:grpSpLocks/>
          </p:cNvGrpSpPr>
          <p:nvPr/>
        </p:nvGrpSpPr>
        <p:grpSpPr bwMode="auto">
          <a:xfrm rot="-262828">
            <a:off x="4171950" y="8162925"/>
            <a:ext cx="401638" cy="1073150"/>
            <a:chOff x="3191" y="4086"/>
            <a:chExt cx="399" cy="1023"/>
          </a:xfrm>
        </p:grpSpPr>
        <p:sp>
          <p:nvSpPr>
            <p:cNvPr id="17547" name="Freeform 203"/>
            <p:cNvSpPr>
              <a:spLocks/>
            </p:cNvSpPr>
            <p:nvPr/>
          </p:nvSpPr>
          <p:spPr bwMode="auto">
            <a:xfrm>
              <a:off x="3232" y="4350"/>
              <a:ext cx="298" cy="344"/>
            </a:xfrm>
            <a:custGeom>
              <a:avLst/>
              <a:gdLst>
                <a:gd name="T0" fmla="*/ 12 w 298"/>
                <a:gd name="T1" fmla="*/ 296 h 344"/>
                <a:gd name="T2" fmla="*/ 18 w 298"/>
                <a:gd name="T3" fmla="*/ 272 h 344"/>
                <a:gd name="T4" fmla="*/ 0 w 298"/>
                <a:gd name="T5" fmla="*/ 122 h 344"/>
                <a:gd name="T6" fmla="*/ 34 w 298"/>
                <a:gd name="T7" fmla="*/ 26 h 344"/>
                <a:gd name="T8" fmla="*/ 64 w 298"/>
                <a:gd name="T9" fmla="*/ 16 h 344"/>
                <a:gd name="T10" fmla="*/ 114 w 298"/>
                <a:gd name="T11" fmla="*/ 14 h 344"/>
                <a:gd name="T12" fmla="*/ 124 w 298"/>
                <a:gd name="T13" fmla="*/ 0 h 344"/>
                <a:gd name="T14" fmla="*/ 160 w 298"/>
                <a:gd name="T15" fmla="*/ 10 h 344"/>
                <a:gd name="T16" fmla="*/ 200 w 298"/>
                <a:gd name="T17" fmla="*/ 8 h 344"/>
                <a:gd name="T18" fmla="*/ 212 w 298"/>
                <a:gd name="T19" fmla="*/ 4 h 344"/>
                <a:gd name="T20" fmla="*/ 242 w 298"/>
                <a:gd name="T21" fmla="*/ 40 h 344"/>
                <a:gd name="T22" fmla="*/ 260 w 298"/>
                <a:gd name="T23" fmla="*/ 50 h 344"/>
                <a:gd name="T24" fmla="*/ 276 w 298"/>
                <a:gd name="T25" fmla="*/ 64 h 344"/>
                <a:gd name="T26" fmla="*/ 292 w 298"/>
                <a:gd name="T27" fmla="*/ 94 h 344"/>
                <a:gd name="T28" fmla="*/ 298 w 298"/>
                <a:gd name="T29" fmla="*/ 162 h 344"/>
                <a:gd name="T30" fmla="*/ 272 w 298"/>
                <a:gd name="T31" fmla="*/ 262 h 344"/>
                <a:gd name="T32" fmla="*/ 260 w 298"/>
                <a:gd name="T33" fmla="*/ 296 h 344"/>
                <a:gd name="T34" fmla="*/ 256 w 298"/>
                <a:gd name="T35" fmla="*/ 308 h 344"/>
                <a:gd name="T36" fmla="*/ 244 w 298"/>
                <a:gd name="T37" fmla="*/ 344 h 344"/>
                <a:gd name="T38" fmla="*/ 170 w 298"/>
                <a:gd name="T39" fmla="*/ 330 h 344"/>
                <a:gd name="T40" fmla="*/ 88 w 298"/>
                <a:gd name="T41" fmla="*/ 316 h 344"/>
                <a:gd name="T42" fmla="*/ 30 w 298"/>
                <a:gd name="T43" fmla="*/ 304 h 344"/>
                <a:gd name="T44" fmla="*/ 12 w 298"/>
                <a:gd name="T45" fmla="*/ 296 h 3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8"/>
                <a:gd name="T70" fmla="*/ 0 h 344"/>
                <a:gd name="T71" fmla="*/ 298 w 298"/>
                <a:gd name="T72" fmla="*/ 344 h 3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8" h="344">
                  <a:moveTo>
                    <a:pt x="12" y="296"/>
                  </a:moveTo>
                  <a:cubicBezTo>
                    <a:pt x="14" y="288"/>
                    <a:pt x="15" y="280"/>
                    <a:pt x="18" y="272"/>
                  </a:cubicBezTo>
                  <a:cubicBezTo>
                    <a:pt x="15" y="221"/>
                    <a:pt x="5" y="173"/>
                    <a:pt x="0" y="122"/>
                  </a:cubicBezTo>
                  <a:cubicBezTo>
                    <a:pt x="6" y="91"/>
                    <a:pt x="8" y="47"/>
                    <a:pt x="34" y="26"/>
                  </a:cubicBezTo>
                  <a:cubicBezTo>
                    <a:pt x="42" y="20"/>
                    <a:pt x="54" y="18"/>
                    <a:pt x="64" y="16"/>
                  </a:cubicBezTo>
                  <a:cubicBezTo>
                    <a:pt x="84" y="18"/>
                    <a:pt x="95" y="20"/>
                    <a:pt x="114" y="14"/>
                  </a:cubicBezTo>
                  <a:cubicBezTo>
                    <a:pt x="119" y="0"/>
                    <a:pt x="114" y="3"/>
                    <a:pt x="124" y="0"/>
                  </a:cubicBezTo>
                  <a:cubicBezTo>
                    <a:pt x="135" y="6"/>
                    <a:pt x="148" y="8"/>
                    <a:pt x="160" y="10"/>
                  </a:cubicBezTo>
                  <a:cubicBezTo>
                    <a:pt x="173" y="9"/>
                    <a:pt x="187" y="10"/>
                    <a:pt x="200" y="8"/>
                  </a:cubicBezTo>
                  <a:cubicBezTo>
                    <a:pt x="204" y="8"/>
                    <a:pt x="212" y="4"/>
                    <a:pt x="212" y="4"/>
                  </a:cubicBezTo>
                  <a:cubicBezTo>
                    <a:pt x="219" y="24"/>
                    <a:pt x="218" y="36"/>
                    <a:pt x="242" y="40"/>
                  </a:cubicBezTo>
                  <a:cubicBezTo>
                    <a:pt x="248" y="44"/>
                    <a:pt x="254" y="46"/>
                    <a:pt x="260" y="50"/>
                  </a:cubicBezTo>
                  <a:cubicBezTo>
                    <a:pt x="265" y="57"/>
                    <a:pt x="270" y="58"/>
                    <a:pt x="276" y="64"/>
                  </a:cubicBezTo>
                  <a:cubicBezTo>
                    <a:pt x="279" y="74"/>
                    <a:pt x="286" y="85"/>
                    <a:pt x="292" y="94"/>
                  </a:cubicBezTo>
                  <a:cubicBezTo>
                    <a:pt x="295" y="117"/>
                    <a:pt x="298" y="162"/>
                    <a:pt x="298" y="162"/>
                  </a:cubicBezTo>
                  <a:cubicBezTo>
                    <a:pt x="287" y="195"/>
                    <a:pt x="283" y="229"/>
                    <a:pt x="272" y="262"/>
                  </a:cubicBezTo>
                  <a:cubicBezTo>
                    <a:pt x="268" y="273"/>
                    <a:pt x="264" y="284"/>
                    <a:pt x="260" y="296"/>
                  </a:cubicBezTo>
                  <a:cubicBezTo>
                    <a:pt x="259" y="300"/>
                    <a:pt x="256" y="308"/>
                    <a:pt x="256" y="308"/>
                  </a:cubicBezTo>
                  <a:cubicBezTo>
                    <a:pt x="255" y="320"/>
                    <a:pt x="258" y="339"/>
                    <a:pt x="244" y="344"/>
                  </a:cubicBezTo>
                  <a:cubicBezTo>
                    <a:pt x="219" y="338"/>
                    <a:pt x="195" y="333"/>
                    <a:pt x="170" y="330"/>
                  </a:cubicBezTo>
                  <a:cubicBezTo>
                    <a:pt x="143" y="323"/>
                    <a:pt x="115" y="320"/>
                    <a:pt x="88" y="316"/>
                  </a:cubicBezTo>
                  <a:cubicBezTo>
                    <a:pt x="69" y="310"/>
                    <a:pt x="49" y="308"/>
                    <a:pt x="30" y="304"/>
                  </a:cubicBezTo>
                  <a:cubicBezTo>
                    <a:pt x="27" y="303"/>
                    <a:pt x="8" y="292"/>
                    <a:pt x="12" y="296"/>
                  </a:cubicBezTo>
                  <a:close/>
                </a:path>
              </a:pathLst>
            </a:custGeom>
            <a:solidFill>
              <a:srgbClr val="D028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48" name="Freeform 204"/>
            <p:cNvSpPr>
              <a:spLocks/>
            </p:cNvSpPr>
            <p:nvPr/>
          </p:nvSpPr>
          <p:spPr bwMode="auto">
            <a:xfrm>
              <a:off x="3339" y="4342"/>
              <a:ext cx="115" cy="46"/>
            </a:xfrm>
            <a:custGeom>
              <a:avLst/>
              <a:gdLst>
                <a:gd name="T0" fmla="*/ 11 w 115"/>
                <a:gd name="T1" fmla="*/ 0 h 46"/>
                <a:gd name="T2" fmla="*/ 51 w 115"/>
                <a:gd name="T3" fmla="*/ 12 h 46"/>
                <a:gd name="T4" fmla="*/ 105 w 115"/>
                <a:gd name="T5" fmla="*/ 6 h 46"/>
                <a:gd name="T6" fmla="*/ 109 w 115"/>
                <a:gd name="T7" fmla="*/ 18 h 46"/>
                <a:gd name="T8" fmla="*/ 111 w 115"/>
                <a:gd name="T9" fmla="*/ 26 h 46"/>
                <a:gd name="T10" fmla="*/ 115 w 115"/>
                <a:gd name="T11" fmla="*/ 38 h 46"/>
                <a:gd name="T12" fmla="*/ 95 w 115"/>
                <a:gd name="T13" fmla="*/ 46 h 46"/>
                <a:gd name="T14" fmla="*/ 9 w 115"/>
                <a:gd name="T15" fmla="*/ 34 h 46"/>
                <a:gd name="T16" fmla="*/ 11 w 115"/>
                <a:gd name="T17" fmla="*/ 0 h 4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5"/>
                <a:gd name="T28" fmla="*/ 0 h 46"/>
                <a:gd name="T29" fmla="*/ 115 w 115"/>
                <a:gd name="T30" fmla="*/ 46 h 4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5" h="46">
                  <a:moveTo>
                    <a:pt x="11" y="0"/>
                  </a:moveTo>
                  <a:cubicBezTo>
                    <a:pt x="23" y="8"/>
                    <a:pt x="37" y="7"/>
                    <a:pt x="51" y="12"/>
                  </a:cubicBezTo>
                  <a:cubicBezTo>
                    <a:pt x="70" y="11"/>
                    <a:pt x="87" y="11"/>
                    <a:pt x="105" y="6"/>
                  </a:cubicBezTo>
                  <a:cubicBezTo>
                    <a:pt x="106" y="10"/>
                    <a:pt x="108" y="14"/>
                    <a:pt x="109" y="18"/>
                  </a:cubicBezTo>
                  <a:cubicBezTo>
                    <a:pt x="110" y="21"/>
                    <a:pt x="110" y="23"/>
                    <a:pt x="111" y="26"/>
                  </a:cubicBezTo>
                  <a:cubicBezTo>
                    <a:pt x="112" y="30"/>
                    <a:pt x="115" y="38"/>
                    <a:pt x="115" y="38"/>
                  </a:cubicBezTo>
                  <a:cubicBezTo>
                    <a:pt x="108" y="42"/>
                    <a:pt x="102" y="44"/>
                    <a:pt x="95" y="46"/>
                  </a:cubicBezTo>
                  <a:cubicBezTo>
                    <a:pt x="64" y="44"/>
                    <a:pt x="38" y="41"/>
                    <a:pt x="9" y="34"/>
                  </a:cubicBezTo>
                  <a:cubicBezTo>
                    <a:pt x="0" y="25"/>
                    <a:pt x="9" y="12"/>
                    <a:pt x="11" y="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49" name="Freeform 205"/>
            <p:cNvSpPr>
              <a:spLocks/>
            </p:cNvSpPr>
            <p:nvPr/>
          </p:nvSpPr>
          <p:spPr bwMode="auto">
            <a:xfrm>
              <a:off x="3449" y="4346"/>
              <a:ext cx="89" cy="134"/>
            </a:xfrm>
            <a:custGeom>
              <a:avLst/>
              <a:gdLst>
                <a:gd name="T0" fmla="*/ 1 w 89"/>
                <a:gd name="T1" fmla="*/ 0 h 134"/>
                <a:gd name="T2" fmla="*/ 51 w 89"/>
                <a:gd name="T3" fmla="*/ 22 h 134"/>
                <a:gd name="T4" fmla="*/ 89 w 89"/>
                <a:gd name="T5" fmla="*/ 82 h 134"/>
                <a:gd name="T6" fmla="*/ 87 w 89"/>
                <a:gd name="T7" fmla="*/ 102 h 134"/>
                <a:gd name="T8" fmla="*/ 85 w 89"/>
                <a:gd name="T9" fmla="*/ 112 h 134"/>
                <a:gd name="T10" fmla="*/ 83 w 89"/>
                <a:gd name="T11" fmla="*/ 134 h 134"/>
                <a:gd name="T12" fmla="*/ 71 w 89"/>
                <a:gd name="T13" fmla="*/ 86 h 134"/>
                <a:gd name="T14" fmla="*/ 67 w 89"/>
                <a:gd name="T15" fmla="*/ 74 h 134"/>
                <a:gd name="T16" fmla="*/ 9 w 89"/>
                <a:gd name="T17" fmla="*/ 42 h 134"/>
                <a:gd name="T18" fmla="*/ 1 w 89"/>
                <a:gd name="T19" fmla="*/ 0 h 1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9"/>
                <a:gd name="T31" fmla="*/ 0 h 134"/>
                <a:gd name="T32" fmla="*/ 89 w 89"/>
                <a:gd name="T33" fmla="*/ 134 h 1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9" h="134">
                  <a:moveTo>
                    <a:pt x="1" y="0"/>
                  </a:moveTo>
                  <a:cubicBezTo>
                    <a:pt x="7" y="19"/>
                    <a:pt x="36" y="15"/>
                    <a:pt x="51" y="22"/>
                  </a:cubicBezTo>
                  <a:cubicBezTo>
                    <a:pt x="70" y="32"/>
                    <a:pt x="83" y="63"/>
                    <a:pt x="89" y="82"/>
                  </a:cubicBezTo>
                  <a:cubicBezTo>
                    <a:pt x="88" y="89"/>
                    <a:pt x="88" y="95"/>
                    <a:pt x="87" y="102"/>
                  </a:cubicBezTo>
                  <a:cubicBezTo>
                    <a:pt x="87" y="105"/>
                    <a:pt x="85" y="109"/>
                    <a:pt x="85" y="112"/>
                  </a:cubicBezTo>
                  <a:cubicBezTo>
                    <a:pt x="84" y="119"/>
                    <a:pt x="83" y="134"/>
                    <a:pt x="83" y="134"/>
                  </a:cubicBezTo>
                  <a:cubicBezTo>
                    <a:pt x="81" y="111"/>
                    <a:pt x="78" y="106"/>
                    <a:pt x="71" y="86"/>
                  </a:cubicBezTo>
                  <a:cubicBezTo>
                    <a:pt x="70" y="82"/>
                    <a:pt x="71" y="76"/>
                    <a:pt x="67" y="74"/>
                  </a:cubicBezTo>
                  <a:cubicBezTo>
                    <a:pt x="49" y="62"/>
                    <a:pt x="28" y="54"/>
                    <a:pt x="9" y="42"/>
                  </a:cubicBezTo>
                  <a:cubicBezTo>
                    <a:pt x="0" y="29"/>
                    <a:pt x="2" y="17"/>
                    <a:pt x="1" y="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50" name="Freeform 206"/>
            <p:cNvSpPr>
              <a:spLocks/>
            </p:cNvSpPr>
            <p:nvPr/>
          </p:nvSpPr>
          <p:spPr bwMode="auto">
            <a:xfrm>
              <a:off x="3524" y="4328"/>
              <a:ext cx="66" cy="160"/>
            </a:xfrm>
            <a:custGeom>
              <a:avLst/>
              <a:gdLst>
                <a:gd name="T0" fmla="*/ 0 w 66"/>
                <a:gd name="T1" fmla="*/ 60 h 160"/>
                <a:gd name="T2" fmla="*/ 10 w 66"/>
                <a:gd name="T3" fmla="*/ 44 h 160"/>
                <a:gd name="T4" fmla="*/ 12 w 66"/>
                <a:gd name="T5" fmla="*/ 38 h 160"/>
                <a:gd name="T6" fmla="*/ 6 w 66"/>
                <a:gd name="T7" fmla="*/ 16 h 160"/>
                <a:gd name="T8" fmla="*/ 48 w 66"/>
                <a:gd name="T9" fmla="*/ 12 h 160"/>
                <a:gd name="T10" fmla="*/ 66 w 66"/>
                <a:gd name="T11" fmla="*/ 28 h 160"/>
                <a:gd name="T12" fmla="*/ 52 w 66"/>
                <a:gd name="T13" fmla="*/ 138 h 160"/>
                <a:gd name="T14" fmla="*/ 28 w 66"/>
                <a:gd name="T15" fmla="*/ 154 h 160"/>
                <a:gd name="T16" fmla="*/ 10 w 66"/>
                <a:gd name="T17" fmla="*/ 160 h 160"/>
                <a:gd name="T18" fmla="*/ 2 w 66"/>
                <a:gd name="T19" fmla="*/ 112 h 160"/>
                <a:gd name="T20" fmla="*/ 0 w 66"/>
                <a:gd name="T21" fmla="*/ 60 h 1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160"/>
                <a:gd name="T35" fmla="*/ 66 w 66"/>
                <a:gd name="T36" fmla="*/ 160 h 1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160">
                  <a:moveTo>
                    <a:pt x="0" y="60"/>
                  </a:moveTo>
                  <a:cubicBezTo>
                    <a:pt x="10" y="54"/>
                    <a:pt x="5" y="58"/>
                    <a:pt x="10" y="44"/>
                  </a:cubicBezTo>
                  <a:cubicBezTo>
                    <a:pt x="11" y="42"/>
                    <a:pt x="12" y="38"/>
                    <a:pt x="12" y="38"/>
                  </a:cubicBezTo>
                  <a:cubicBezTo>
                    <a:pt x="11" y="31"/>
                    <a:pt x="6" y="16"/>
                    <a:pt x="6" y="16"/>
                  </a:cubicBezTo>
                  <a:cubicBezTo>
                    <a:pt x="11" y="0"/>
                    <a:pt x="35" y="10"/>
                    <a:pt x="48" y="12"/>
                  </a:cubicBezTo>
                  <a:cubicBezTo>
                    <a:pt x="64" y="17"/>
                    <a:pt x="58" y="16"/>
                    <a:pt x="66" y="28"/>
                  </a:cubicBezTo>
                  <a:cubicBezTo>
                    <a:pt x="64" y="65"/>
                    <a:pt x="64" y="103"/>
                    <a:pt x="52" y="138"/>
                  </a:cubicBezTo>
                  <a:cubicBezTo>
                    <a:pt x="49" y="147"/>
                    <a:pt x="36" y="151"/>
                    <a:pt x="28" y="154"/>
                  </a:cubicBezTo>
                  <a:cubicBezTo>
                    <a:pt x="22" y="156"/>
                    <a:pt x="10" y="160"/>
                    <a:pt x="10" y="160"/>
                  </a:cubicBezTo>
                  <a:cubicBezTo>
                    <a:pt x="5" y="145"/>
                    <a:pt x="6" y="128"/>
                    <a:pt x="2" y="112"/>
                  </a:cubicBezTo>
                  <a:cubicBezTo>
                    <a:pt x="0" y="63"/>
                    <a:pt x="0" y="80"/>
                    <a:pt x="0" y="6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51" name="Freeform 207"/>
            <p:cNvSpPr>
              <a:spLocks/>
            </p:cNvSpPr>
            <p:nvPr/>
          </p:nvSpPr>
          <p:spPr bwMode="auto">
            <a:xfrm>
              <a:off x="3228" y="4333"/>
              <a:ext cx="133" cy="125"/>
            </a:xfrm>
            <a:custGeom>
              <a:avLst/>
              <a:gdLst>
                <a:gd name="T0" fmla="*/ 116 w 133"/>
                <a:gd name="T1" fmla="*/ 7 h 125"/>
                <a:gd name="T2" fmla="*/ 74 w 133"/>
                <a:gd name="T3" fmla="*/ 7 h 125"/>
                <a:gd name="T4" fmla="*/ 46 w 133"/>
                <a:gd name="T5" fmla="*/ 23 h 125"/>
                <a:gd name="T6" fmla="*/ 10 w 133"/>
                <a:gd name="T7" fmla="*/ 59 h 125"/>
                <a:gd name="T8" fmla="*/ 0 w 133"/>
                <a:gd name="T9" fmla="*/ 103 h 125"/>
                <a:gd name="T10" fmla="*/ 12 w 133"/>
                <a:gd name="T11" fmla="*/ 111 h 125"/>
                <a:gd name="T12" fmla="*/ 62 w 133"/>
                <a:gd name="T13" fmla="*/ 35 h 125"/>
                <a:gd name="T14" fmla="*/ 108 w 133"/>
                <a:gd name="T15" fmla="*/ 33 h 125"/>
                <a:gd name="T16" fmla="*/ 116 w 133"/>
                <a:gd name="T17" fmla="*/ 7 h 1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125"/>
                <a:gd name="T29" fmla="*/ 133 w 133"/>
                <a:gd name="T30" fmla="*/ 125 h 1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125">
                  <a:moveTo>
                    <a:pt x="116" y="7"/>
                  </a:moveTo>
                  <a:cubicBezTo>
                    <a:pt x="106" y="0"/>
                    <a:pt x="85" y="6"/>
                    <a:pt x="74" y="7"/>
                  </a:cubicBezTo>
                  <a:cubicBezTo>
                    <a:pt x="63" y="11"/>
                    <a:pt x="55" y="16"/>
                    <a:pt x="46" y="23"/>
                  </a:cubicBezTo>
                  <a:cubicBezTo>
                    <a:pt x="42" y="36"/>
                    <a:pt x="19" y="46"/>
                    <a:pt x="10" y="59"/>
                  </a:cubicBezTo>
                  <a:cubicBezTo>
                    <a:pt x="6" y="74"/>
                    <a:pt x="4" y="88"/>
                    <a:pt x="0" y="103"/>
                  </a:cubicBezTo>
                  <a:cubicBezTo>
                    <a:pt x="2" y="119"/>
                    <a:pt x="3" y="125"/>
                    <a:pt x="12" y="111"/>
                  </a:cubicBezTo>
                  <a:cubicBezTo>
                    <a:pt x="19" y="85"/>
                    <a:pt x="26" y="38"/>
                    <a:pt x="62" y="35"/>
                  </a:cubicBezTo>
                  <a:cubicBezTo>
                    <a:pt x="77" y="34"/>
                    <a:pt x="93" y="34"/>
                    <a:pt x="108" y="33"/>
                  </a:cubicBezTo>
                  <a:cubicBezTo>
                    <a:pt x="119" y="30"/>
                    <a:pt x="133" y="16"/>
                    <a:pt x="116" y="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52" name="Freeform 208"/>
            <p:cNvSpPr>
              <a:spLocks/>
            </p:cNvSpPr>
            <p:nvPr/>
          </p:nvSpPr>
          <p:spPr bwMode="auto">
            <a:xfrm>
              <a:off x="3191" y="4299"/>
              <a:ext cx="125" cy="149"/>
            </a:xfrm>
            <a:custGeom>
              <a:avLst/>
              <a:gdLst>
                <a:gd name="T0" fmla="*/ 125 w 125"/>
                <a:gd name="T1" fmla="*/ 19 h 149"/>
                <a:gd name="T2" fmla="*/ 101 w 125"/>
                <a:gd name="T3" fmla="*/ 7 h 149"/>
                <a:gd name="T4" fmla="*/ 83 w 125"/>
                <a:gd name="T5" fmla="*/ 1 h 149"/>
                <a:gd name="T6" fmla="*/ 47 w 125"/>
                <a:gd name="T7" fmla="*/ 11 h 149"/>
                <a:gd name="T8" fmla="*/ 11 w 125"/>
                <a:gd name="T9" fmla="*/ 73 h 149"/>
                <a:gd name="T10" fmla="*/ 3 w 125"/>
                <a:gd name="T11" fmla="*/ 91 h 149"/>
                <a:gd name="T12" fmla="*/ 13 w 125"/>
                <a:gd name="T13" fmla="*/ 137 h 149"/>
                <a:gd name="T14" fmla="*/ 31 w 125"/>
                <a:gd name="T15" fmla="*/ 149 h 149"/>
                <a:gd name="T16" fmla="*/ 65 w 125"/>
                <a:gd name="T17" fmla="*/ 81 h 149"/>
                <a:gd name="T18" fmla="*/ 93 w 125"/>
                <a:gd name="T19" fmla="*/ 57 h 149"/>
                <a:gd name="T20" fmla="*/ 105 w 125"/>
                <a:gd name="T21" fmla="*/ 49 h 149"/>
                <a:gd name="T22" fmla="*/ 119 w 125"/>
                <a:gd name="T23" fmla="*/ 33 h 149"/>
                <a:gd name="T24" fmla="*/ 125 w 125"/>
                <a:gd name="T25" fmla="*/ 19 h 1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149"/>
                <a:gd name="T41" fmla="*/ 125 w 125"/>
                <a:gd name="T42" fmla="*/ 149 h 1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149">
                  <a:moveTo>
                    <a:pt x="125" y="19"/>
                  </a:moveTo>
                  <a:cubicBezTo>
                    <a:pt x="116" y="16"/>
                    <a:pt x="111" y="10"/>
                    <a:pt x="101" y="7"/>
                  </a:cubicBezTo>
                  <a:cubicBezTo>
                    <a:pt x="95" y="5"/>
                    <a:pt x="83" y="1"/>
                    <a:pt x="83" y="1"/>
                  </a:cubicBezTo>
                  <a:cubicBezTo>
                    <a:pt x="64" y="3"/>
                    <a:pt x="58" y="0"/>
                    <a:pt x="47" y="11"/>
                  </a:cubicBezTo>
                  <a:cubicBezTo>
                    <a:pt x="39" y="34"/>
                    <a:pt x="18" y="51"/>
                    <a:pt x="11" y="73"/>
                  </a:cubicBezTo>
                  <a:cubicBezTo>
                    <a:pt x="6" y="87"/>
                    <a:pt x="9" y="81"/>
                    <a:pt x="3" y="91"/>
                  </a:cubicBezTo>
                  <a:cubicBezTo>
                    <a:pt x="0" y="103"/>
                    <a:pt x="4" y="128"/>
                    <a:pt x="13" y="137"/>
                  </a:cubicBezTo>
                  <a:cubicBezTo>
                    <a:pt x="18" y="142"/>
                    <a:pt x="31" y="149"/>
                    <a:pt x="31" y="149"/>
                  </a:cubicBezTo>
                  <a:cubicBezTo>
                    <a:pt x="54" y="143"/>
                    <a:pt x="53" y="99"/>
                    <a:pt x="65" y="81"/>
                  </a:cubicBezTo>
                  <a:cubicBezTo>
                    <a:pt x="72" y="70"/>
                    <a:pt x="83" y="64"/>
                    <a:pt x="93" y="57"/>
                  </a:cubicBezTo>
                  <a:cubicBezTo>
                    <a:pt x="97" y="54"/>
                    <a:pt x="105" y="49"/>
                    <a:pt x="105" y="49"/>
                  </a:cubicBezTo>
                  <a:cubicBezTo>
                    <a:pt x="114" y="35"/>
                    <a:pt x="109" y="40"/>
                    <a:pt x="119" y="33"/>
                  </a:cubicBezTo>
                  <a:cubicBezTo>
                    <a:pt x="122" y="24"/>
                    <a:pt x="120" y="29"/>
                    <a:pt x="125" y="19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53" name="Freeform 209"/>
            <p:cNvSpPr>
              <a:spLocks/>
            </p:cNvSpPr>
            <p:nvPr/>
          </p:nvSpPr>
          <p:spPr bwMode="auto">
            <a:xfrm>
              <a:off x="3480" y="4188"/>
              <a:ext cx="100" cy="176"/>
            </a:xfrm>
            <a:custGeom>
              <a:avLst/>
              <a:gdLst>
                <a:gd name="T0" fmla="*/ 42 w 100"/>
                <a:gd name="T1" fmla="*/ 176 h 176"/>
                <a:gd name="T2" fmla="*/ 6 w 100"/>
                <a:gd name="T3" fmla="*/ 94 h 176"/>
                <a:gd name="T4" fmla="*/ 18 w 100"/>
                <a:gd name="T5" fmla="*/ 0 h 176"/>
                <a:gd name="T6" fmla="*/ 64 w 100"/>
                <a:gd name="T7" fmla="*/ 58 h 176"/>
                <a:gd name="T8" fmla="*/ 88 w 100"/>
                <a:gd name="T9" fmla="*/ 122 h 176"/>
                <a:gd name="T10" fmla="*/ 92 w 100"/>
                <a:gd name="T11" fmla="*/ 128 h 176"/>
                <a:gd name="T12" fmla="*/ 96 w 100"/>
                <a:gd name="T13" fmla="*/ 140 h 176"/>
                <a:gd name="T14" fmla="*/ 100 w 100"/>
                <a:gd name="T15" fmla="*/ 152 h 176"/>
                <a:gd name="T16" fmla="*/ 88 w 100"/>
                <a:gd name="T17" fmla="*/ 150 h 176"/>
                <a:gd name="T18" fmla="*/ 42 w 100"/>
                <a:gd name="T19" fmla="*/ 176 h 1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0"/>
                <a:gd name="T31" fmla="*/ 0 h 176"/>
                <a:gd name="T32" fmla="*/ 100 w 100"/>
                <a:gd name="T33" fmla="*/ 176 h 17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0" h="176">
                  <a:moveTo>
                    <a:pt x="42" y="176"/>
                  </a:moveTo>
                  <a:cubicBezTo>
                    <a:pt x="37" y="146"/>
                    <a:pt x="22" y="118"/>
                    <a:pt x="6" y="94"/>
                  </a:cubicBezTo>
                  <a:cubicBezTo>
                    <a:pt x="8" y="64"/>
                    <a:pt x="0" y="27"/>
                    <a:pt x="18" y="0"/>
                  </a:cubicBezTo>
                  <a:cubicBezTo>
                    <a:pt x="39" y="14"/>
                    <a:pt x="43" y="44"/>
                    <a:pt x="64" y="58"/>
                  </a:cubicBezTo>
                  <a:cubicBezTo>
                    <a:pt x="71" y="79"/>
                    <a:pt x="79" y="102"/>
                    <a:pt x="88" y="122"/>
                  </a:cubicBezTo>
                  <a:cubicBezTo>
                    <a:pt x="89" y="124"/>
                    <a:pt x="91" y="126"/>
                    <a:pt x="92" y="128"/>
                  </a:cubicBezTo>
                  <a:cubicBezTo>
                    <a:pt x="94" y="132"/>
                    <a:pt x="95" y="136"/>
                    <a:pt x="96" y="140"/>
                  </a:cubicBezTo>
                  <a:cubicBezTo>
                    <a:pt x="98" y="147"/>
                    <a:pt x="100" y="152"/>
                    <a:pt x="100" y="152"/>
                  </a:cubicBezTo>
                  <a:cubicBezTo>
                    <a:pt x="96" y="151"/>
                    <a:pt x="92" y="151"/>
                    <a:pt x="88" y="150"/>
                  </a:cubicBezTo>
                  <a:cubicBezTo>
                    <a:pt x="53" y="152"/>
                    <a:pt x="47" y="146"/>
                    <a:pt x="42" y="176"/>
                  </a:cubicBezTo>
                  <a:close/>
                </a:path>
              </a:pathLst>
            </a:custGeom>
            <a:solidFill>
              <a:srgbClr val="FEF8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54" name="Freeform 210"/>
            <p:cNvSpPr>
              <a:spLocks/>
            </p:cNvSpPr>
            <p:nvPr/>
          </p:nvSpPr>
          <p:spPr bwMode="auto">
            <a:xfrm>
              <a:off x="3274" y="4200"/>
              <a:ext cx="170" cy="124"/>
            </a:xfrm>
            <a:custGeom>
              <a:avLst/>
              <a:gdLst>
                <a:gd name="T0" fmla="*/ 0 w 170"/>
                <a:gd name="T1" fmla="*/ 96 h 124"/>
                <a:gd name="T2" fmla="*/ 36 w 170"/>
                <a:gd name="T3" fmla="*/ 72 h 124"/>
                <a:gd name="T4" fmla="*/ 92 w 170"/>
                <a:gd name="T5" fmla="*/ 48 h 124"/>
                <a:gd name="T6" fmla="*/ 126 w 170"/>
                <a:gd name="T7" fmla="*/ 20 h 124"/>
                <a:gd name="T8" fmla="*/ 138 w 170"/>
                <a:gd name="T9" fmla="*/ 12 h 124"/>
                <a:gd name="T10" fmla="*/ 164 w 170"/>
                <a:gd name="T11" fmla="*/ 0 h 124"/>
                <a:gd name="T12" fmla="*/ 167 w 170"/>
                <a:gd name="T13" fmla="*/ 18 h 124"/>
                <a:gd name="T14" fmla="*/ 170 w 170"/>
                <a:gd name="T15" fmla="*/ 36 h 124"/>
                <a:gd name="T16" fmla="*/ 161 w 170"/>
                <a:gd name="T17" fmla="*/ 51 h 124"/>
                <a:gd name="T18" fmla="*/ 112 w 170"/>
                <a:gd name="T19" fmla="*/ 88 h 124"/>
                <a:gd name="T20" fmla="*/ 88 w 170"/>
                <a:gd name="T21" fmla="*/ 98 h 124"/>
                <a:gd name="T22" fmla="*/ 82 w 170"/>
                <a:gd name="T23" fmla="*/ 100 h 124"/>
                <a:gd name="T24" fmla="*/ 38 w 170"/>
                <a:gd name="T25" fmla="*/ 124 h 124"/>
                <a:gd name="T26" fmla="*/ 14 w 170"/>
                <a:gd name="T27" fmla="*/ 110 h 124"/>
                <a:gd name="T28" fmla="*/ 0 w 170"/>
                <a:gd name="T29" fmla="*/ 96 h 1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"/>
                <a:gd name="T46" fmla="*/ 0 h 124"/>
                <a:gd name="T47" fmla="*/ 170 w 170"/>
                <a:gd name="T48" fmla="*/ 124 h 1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" h="124">
                  <a:moveTo>
                    <a:pt x="0" y="96"/>
                  </a:moveTo>
                  <a:cubicBezTo>
                    <a:pt x="12" y="88"/>
                    <a:pt x="24" y="80"/>
                    <a:pt x="36" y="72"/>
                  </a:cubicBezTo>
                  <a:cubicBezTo>
                    <a:pt x="53" y="61"/>
                    <a:pt x="75" y="59"/>
                    <a:pt x="92" y="48"/>
                  </a:cubicBezTo>
                  <a:cubicBezTo>
                    <a:pt x="101" y="35"/>
                    <a:pt x="113" y="27"/>
                    <a:pt x="126" y="20"/>
                  </a:cubicBezTo>
                  <a:cubicBezTo>
                    <a:pt x="130" y="18"/>
                    <a:pt x="134" y="15"/>
                    <a:pt x="138" y="12"/>
                  </a:cubicBezTo>
                  <a:cubicBezTo>
                    <a:pt x="143" y="9"/>
                    <a:pt x="164" y="0"/>
                    <a:pt x="164" y="0"/>
                  </a:cubicBezTo>
                  <a:cubicBezTo>
                    <a:pt x="170" y="2"/>
                    <a:pt x="167" y="10"/>
                    <a:pt x="167" y="18"/>
                  </a:cubicBezTo>
                  <a:cubicBezTo>
                    <a:pt x="167" y="26"/>
                    <a:pt x="170" y="36"/>
                    <a:pt x="170" y="36"/>
                  </a:cubicBezTo>
                  <a:cubicBezTo>
                    <a:pt x="169" y="43"/>
                    <a:pt x="166" y="46"/>
                    <a:pt x="161" y="51"/>
                  </a:cubicBezTo>
                  <a:cubicBezTo>
                    <a:pt x="152" y="60"/>
                    <a:pt x="124" y="82"/>
                    <a:pt x="112" y="88"/>
                  </a:cubicBezTo>
                  <a:cubicBezTo>
                    <a:pt x="104" y="92"/>
                    <a:pt x="96" y="95"/>
                    <a:pt x="88" y="98"/>
                  </a:cubicBezTo>
                  <a:cubicBezTo>
                    <a:pt x="86" y="99"/>
                    <a:pt x="82" y="100"/>
                    <a:pt x="82" y="100"/>
                  </a:cubicBezTo>
                  <a:cubicBezTo>
                    <a:pt x="74" y="112"/>
                    <a:pt x="51" y="120"/>
                    <a:pt x="38" y="124"/>
                  </a:cubicBezTo>
                  <a:cubicBezTo>
                    <a:pt x="30" y="118"/>
                    <a:pt x="23" y="113"/>
                    <a:pt x="14" y="110"/>
                  </a:cubicBezTo>
                  <a:cubicBezTo>
                    <a:pt x="9" y="105"/>
                    <a:pt x="7" y="96"/>
                    <a:pt x="0" y="96"/>
                  </a:cubicBezTo>
                  <a:close/>
                </a:path>
              </a:pathLst>
            </a:custGeom>
            <a:solidFill>
              <a:srgbClr val="FEF8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55" name="Freeform 211"/>
            <p:cNvSpPr>
              <a:spLocks/>
            </p:cNvSpPr>
            <p:nvPr/>
          </p:nvSpPr>
          <p:spPr bwMode="auto">
            <a:xfrm>
              <a:off x="3342" y="4256"/>
              <a:ext cx="115" cy="94"/>
            </a:xfrm>
            <a:custGeom>
              <a:avLst/>
              <a:gdLst>
                <a:gd name="T0" fmla="*/ 8 w 115"/>
                <a:gd name="T1" fmla="*/ 60 h 94"/>
                <a:gd name="T2" fmla="*/ 52 w 115"/>
                <a:gd name="T3" fmla="*/ 0 h 94"/>
                <a:gd name="T4" fmla="*/ 96 w 115"/>
                <a:gd name="T5" fmla="*/ 14 h 94"/>
                <a:gd name="T6" fmla="*/ 108 w 115"/>
                <a:gd name="T7" fmla="*/ 32 h 94"/>
                <a:gd name="T8" fmla="*/ 74 w 115"/>
                <a:gd name="T9" fmla="*/ 94 h 94"/>
                <a:gd name="T10" fmla="*/ 20 w 115"/>
                <a:gd name="T11" fmla="*/ 82 h 94"/>
                <a:gd name="T12" fmla="*/ 8 w 115"/>
                <a:gd name="T13" fmla="*/ 60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5"/>
                <a:gd name="T22" fmla="*/ 0 h 94"/>
                <a:gd name="T23" fmla="*/ 115 w 115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5" h="94">
                  <a:moveTo>
                    <a:pt x="8" y="60"/>
                  </a:moveTo>
                  <a:cubicBezTo>
                    <a:pt x="0" y="12"/>
                    <a:pt x="8" y="3"/>
                    <a:pt x="52" y="0"/>
                  </a:cubicBezTo>
                  <a:cubicBezTo>
                    <a:pt x="67" y="2"/>
                    <a:pt x="83" y="6"/>
                    <a:pt x="96" y="14"/>
                  </a:cubicBezTo>
                  <a:cubicBezTo>
                    <a:pt x="100" y="20"/>
                    <a:pt x="108" y="32"/>
                    <a:pt x="108" y="32"/>
                  </a:cubicBezTo>
                  <a:cubicBezTo>
                    <a:pt x="115" y="60"/>
                    <a:pt x="102" y="88"/>
                    <a:pt x="74" y="94"/>
                  </a:cubicBezTo>
                  <a:cubicBezTo>
                    <a:pt x="52" y="92"/>
                    <a:pt x="38" y="88"/>
                    <a:pt x="20" y="82"/>
                  </a:cubicBezTo>
                  <a:cubicBezTo>
                    <a:pt x="15" y="75"/>
                    <a:pt x="16" y="64"/>
                    <a:pt x="8" y="60"/>
                  </a:cubicBezTo>
                  <a:close/>
                </a:path>
              </a:pathLst>
            </a:custGeom>
            <a:solidFill>
              <a:srgbClr val="D1A3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56" name="Freeform 212"/>
            <p:cNvSpPr>
              <a:spLocks/>
            </p:cNvSpPr>
            <p:nvPr/>
          </p:nvSpPr>
          <p:spPr bwMode="auto">
            <a:xfrm>
              <a:off x="3201" y="4652"/>
              <a:ext cx="288" cy="457"/>
            </a:xfrm>
            <a:custGeom>
              <a:avLst/>
              <a:gdLst>
                <a:gd name="T0" fmla="*/ 9 w 288"/>
                <a:gd name="T1" fmla="*/ 388 h 457"/>
                <a:gd name="T2" fmla="*/ 0 w 288"/>
                <a:gd name="T3" fmla="*/ 325 h 457"/>
                <a:gd name="T4" fmla="*/ 9 w 288"/>
                <a:gd name="T5" fmla="*/ 235 h 457"/>
                <a:gd name="T6" fmla="*/ 12 w 288"/>
                <a:gd name="T7" fmla="*/ 187 h 457"/>
                <a:gd name="T8" fmla="*/ 36 w 288"/>
                <a:gd name="T9" fmla="*/ 85 h 457"/>
                <a:gd name="T10" fmla="*/ 39 w 288"/>
                <a:gd name="T11" fmla="*/ 4 h 457"/>
                <a:gd name="T12" fmla="*/ 48 w 288"/>
                <a:gd name="T13" fmla="*/ 1 h 457"/>
                <a:gd name="T14" fmla="*/ 99 w 288"/>
                <a:gd name="T15" fmla="*/ 16 h 457"/>
                <a:gd name="T16" fmla="*/ 165 w 288"/>
                <a:gd name="T17" fmla="*/ 28 h 457"/>
                <a:gd name="T18" fmla="*/ 249 w 288"/>
                <a:gd name="T19" fmla="*/ 46 h 457"/>
                <a:gd name="T20" fmla="*/ 282 w 288"/>
                <a:gd name="T21" fmla="*/ 76 h 457"/>
                <a:gd name="T22" fmla="*/ 288 w 288"/>
                <a:gd name="T23" fmla="*/ 160 h 457"/>
                <a:gd name="T24" fmla="*/ 285 w 288"/>
                <a:gd name="T25" fmla="*/ 208 h 457"/>
                <a:gd name="T26" fmla="*/ 279 w 288"/>
                <a:gd name="T27" fmla="*/ 226 h 457"/>
                <a:gd name="T28" fmla="*/ 240 w 288"/>
                <a:gd name="T29" fmla="*/ 370 h 457"/>
                <a:gd name="T30" fmla="*/ 222 w 288"/>
                <a:gd name="T31" fmla="*/ 457 h 457"/>
                <a:gd name="T32" fmla="*/ 183 w 288"/>
                <a:gd name="T33" fmla="*/ 445 h 457"/>
                <a:gd name="T34" fmla="*/ 171 w 288"/>
                <a:gd name="T35" fmla="*/ 382 h 457"/>
                <a:gd name="T36" fmla="*/ 174 w 288"/>
                <a:gd name="T37" fmla="*/ 340 h 457"/>
                <a:gd name="T38" fmla="*/ 177 w 288"/>
                <a:gd name="T39" fmla="*/ 331 h 457"/>
                <a:gd name="T40" fmla="*/ 183 w 288"/>
                <a:gd name="T41" fmla="*/ 283 h 457"/>
                <a:gd name="T42" fmla="*/ 174 w 288"/>
                <a:gd name="T43" fmla="*/ 184 h 457"/>
                <a:gd name="T44" fmla="*/ 147 w 288"/>
                <a:gd name="T45" fmla="*/ 94 h 457"/>
                <a:gd name="T46" fmla="*/ 132 w 288"/>
                <a:gd name="T47" fmla="*/ 130 h 457"/>
                <a:gd name="T48" fmla="*/ 81 w 288"/>
                <a:gd name="T49" fmla="*/ 253 h 457"/>
                <a:gd name="T50" fmla="*/ 69 w 288"/>
                <a:gd name="T51" fmla="*/ 310 h 457"/>
                <a:gd name="T52" fmla="*/ 63 w 288"/>
                <a:gd name="T53" fmla="*/ 328 h 457"/>
                <a:gd name="T54" fmla="*/ 39 w 288"/>
                <a:gd name="T55" fmla="*/ 388 h 457"/>
                <a:gd name="T56" fmla="*/ 9 w 288"/>
                <a:gd name="T57" fmla="*/ 388 h 4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8"/>
                <a:gd name="T88" fmla="*/ 0 h 457"/>
                <a:gd name="T89" fmla="*/ 288 w 288"/>
                <a:gd name="T90" fmla="*/ 457 h 4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8" h="457">
                  <a:moveTo>
                    <a:pt x="9" y="388"/>
                  </a:moveTo>
                  <a:cubicBezTo>
                    <a:pt x="2" y="368"/>
                    <a:pt x="4" y="346"/>
                    <a:pt x="0" y="325"/>
                  </a:cubicBezTo>
                  <a:cubicBezTo>
                    <a:pt x="3" y="295"/>
                    <a:pt x="5" y="265"/>
                    <a:pt x="9" y="235"/>
                  </a:cubicBezTo>
                  <a:cubicBezTo>
                    <a:pt x="4" y="219"/>
                    <a:pt x="8" y="203"/>
                    <a:pt x="12" y="187"/>
                  </a:cubicBezTo>
                  <a:cubicBezTo>
                    <a:pt x="15" y="149"/>
                    <a:pt x="24" y="120"/>
                    <a:pt x="36" y="85"/>
                  </a:cubicBezTo>
                  <a:cubicBezTo>
                    <a:pt x="37" y="58"/>
                    <a:pt x="35" y="31"/>
                    <a:pt x="39" y="4"/>
                  </a:cubicBezTo>
                  <a:cubicBezTo>
                    <a:pt x="39" y="1"/>
                    <a:pt x="45" y="0"/>
                    <a:pt x="48" y="1"/>
                  </a:cubicBezTo>
                  <a:cubicBezTo>
                    <a:pt x="65" y="4"/>
                    <a:pt x="80" y="14"/>
                    <a:pt x="99" y="16"/>
                  </a:cubicBezTo>
                  <a:cubicBezTo>
                    <a:pt x="120" y="23"/>
                    <a:pt x="143" y="26"/>
                    <a:pt x="165" y="28"/>
                  </a:cubicBezTo>
                  <a:cubicBezTo>
                    <a:pt x="193" y="35"/>
                    <a:pt x="220" y="42"/>
                    <a:pt x="249" y="46"/>
                  </a:cubicBezTo>
                  <a:cubicBezTo>
                    <a:pt x="273" y="56"/>
                    <a:pt x="278" y="47"/>
                    <a:pt x="282" y="76"/>
                  </a:cubicBezTo>
                  <a:cubicBezTo>
                    <a:pt x="276" y="104"/>
                    <a:pt x="283" y="133"/>
                    <a:pt x="288" y="160"/>
                  </a:cubicBezTo>
                  <a:cubicBezTo>
                    <a:pt x="287" y="176"/>
                    <a:pt x="287" y="192"/>
                    <a:pt x="285" y="208"/>
                  </a:cubicBezTo>
                  <a:cubicBezTo>
                    <a:pt x="284" y="214"/>
                    <a:pt x="279" y="226"/>
                    <a:pt x="279" y="226"/>
                  </a:cubicBezTo>
                  <a:cubicBezTo>
                    <a:pt x="274" y="272"/>
                    <a:pt x="267" y="330"/>
                    <a:pt x="240" y="370"/>
                  </a:cubicBezTo>
                  <a:cubicBezTo>
                    <a:pt x="238" y="395"/>
                    <a:pt x="237" y="435"/>
                    <a:pt x="222" y="457"/>
                  </a:cubicBezTo>
                  <a:cubicBezTo>
                    <a:pt x="207" y="454"/>
                    <a:pt x="197" y="450"/>
                    <a:pt x="183" y="445"/>
                  </a:cubicBezTo>
                  <a:cubicBezTo>
                    <a:pt x="170" y="426"/>
                    <a:pt x="176" y="404"/>
                    <a:pt x="171" y="382"/>
                  </a:cubicBezTo>
                  <a:cubicBezTo>
                    <a:pt x="172" y="368"/>
                    <a:pt x="172" y="354"/>
                    <a:pt x="174" y="340"/>
                  </a:cubicBezTo>
                  <a:cubicBezTo>
                    <a:pt x="174" y="337"/>
                    <a:pt x="177" y="334"/>
                    <a:pt x="177" y="331"/>
                  </a:cubicBezTo>
                  <a:cubicBezTo>
                    <a:pt x="180" y="315"/>
                    <a:pt x="183" y="283"/>
                    <a:pt x="183" y="283"/>
                  </a:cubicBezTo>
                  <a:cubicBezTo>
                    <a:pt x="181" y="251"/>
                    <a:pt x="182" y="216"/>
                    <a:pt x="174" y="184"/>
                  </a:cubicBezTo>
                  <a:cubicBezTo>
                    <a:pt x="173" y="163"/>
                    <a:pt x="178" y="104"/>
                    <a:pt x="147" y="94"/>
                  </a:cubicBezTo>
                  <a:cubicBezTo>
                    <a:pt x="132" y="104"/>
                    <a:pt x="139" y="116"/>
                    <a:pt x="132" y="130"/>
                  </a:cubicBezTo>
                  <a:cubicBezTo>
                    <a:pt x="112" y="170"/>
                    <a:pt x="95" y="210"/>
                    <a:pt x="81" y="253"/>
                  </a:cubicBezTo>
                  <a:cubicBezTo>
                    <a:pt x="75" y="272"/>
                    <a:pt x="74" y="291"/>
                    <a:pt x="69" y="310"/>
                  </a:cubicBezTo>
                  <a:cubicBezTo>
                    <a:pt x="67" y="316"/>
                    <a:pt x="63" y="328"/>
                    <a:pt x="63" y="328"/>
                  </a:cubicBezTo>
                  <a:cubicBezTo>
                    <a:pt x="60" y="349"/>
                    <a:pt x="61" y="382"/>
                    <a:pt x="39" y="388"/>
                  </a:cubicBezTo>
                  <a:cubicBezTo>
                    <a:pt x="23" y="383"/>
                    <a:pt x="14" y="372"/>
                    <a:pt x="9" y="388"/>
                  </a:cubicBezTo>
                  <a:close/>
                </a:path>
              </a:pathLst>
            </a:custGeom>
            <a:solidFill>
              <a:srgbClr val="0032D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57" name="Freeform 213"/>
            <p:cNvSpPr>
              <a:spLocks/>
            </p:cNvSpPr>
            <p:nvPr/>
          </p:nvSpPr>
          <p:spPr bwMode="auto">
            <a:xfrm>
              <a:off x="3231" y="4636"/>
              <a:ext cx="263" cy="92"/>
            </a:xfrm>
            <a:custGeom>
              <a:avLst/>
              <a:gdLst>
                <a:gd name="T0" fmla="*/ 9 w 263"/>
                <a:gd name="T1" fmla="*/ 38 h 92"/>
                <a:gd name="T2" fmla="*/ 15 w 263"/>
                <a:gd name="T3" fmla="*/ 2 h 92"/>
                <a:gd name="T4" fmla="*/ 51 w 263"/>
                <a:gd name="T5" fmla="*/ 14 h 92"/>
                <a:gd name="T6" fmla="*/ 132 w 263"/>
                <a:gd name="T7" fmla="*/ 26 h 92"/>
                <a:gd name="T8" fmla="*/ 246 w 263"/>
                <a:gd name="T9" fmla="*/ 47 h 92"/>
                <a:gd name="T10" fmla="*/ 246 w 263"/>
                <a:gd name="T11" fmla="*/ 92 h 92"/>
                <a:gd name="T12" fmla="*/ 204 w 263"/>
                <a:gd name="T13" fmla="*/ 83 h 92"/>
                <a:gd name="T14" fmla="*/ 108 w 263"/>
                <a:gd name="T15" fmla="*/ 68 h 92"/>
                <a:gd name="T16" fmla="*/ 30 w 263"/>
                <a:gd name="T17" fmla="*/ 47 h 92"/>
                <a:gd name="T18" fmla="*/ 9 w 263"/>
                <a:gd name="T19" fmla="*/ 38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3"/>
                <a:gd name="T31" fmla="*/ 0 h 92"/>
                <a:gd name="T32" fmla="*/ 263 w 263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3" h="92">
                  <a:moveTo>
                    <a:pt x="9" y="38"/>
                  </a:moveTo>
                  <a:cubicBezTo>
                    <a:pt x="12" y="26"/>
                    <a:pt x="6" y="10"/>
                    <a:pt x="15" y="2"/>
                  </a:cubicBezTo>
                  <a:cubicBezTo>
                    <a:pt x="17" y="0"/>
                    <a:pt x="45" y="13"/>
                    <a:pt x="51" y="14"/>
                  </a:cubicBezTo>
                  <a:cubicBezTo>
                    <a:pt x="78" y="19"/>
                    <a:pt x="104" y="23"/>
                    <a:pt x="132" y="26"/>
                  </a:cubicBezTo>
                  <a:cubicBezTo>
                    <a:pt x="170" y="35"/>
                    <a:pt x="207" y="43"/>
                    <a:pt x="246" y="47"/>
                  </a:cubicBezTo>
                  <a:cubicBezTo>
                    <a:pt x="263" y="53"/>
                    <a:pt x="249" y="77"/>
                    <a:pt x="246" y="92"/>
                  </a:cubicBezTo>
                  <a:cubicBezTo>
                    <a:pt x="232" y="87"/>
                    <a:pt x="219" y="85"/>
                    <a:pt x="204" y="83"/>
                  </a:cubicBezTo>
                  <a:cubicBezTo>
                    <a:pt x="174" y="73"/>
                    <a:pt x="139" y="71"/>
                    <a:pt x="108" y="68"/>
                  </a:cubicBezTo>
                  <a:cubicBezTo>
                    <a:pt x="83" y="60"/>
                    <a:pt x="56" y="54"/>
                    <a:pt x="30" y="47"/>
                  </a:cubicBezTo>
                  <a:cubicBezTo>
                    <a:pt x="5" y="40"/>
                    <a:pt x="0" y="47"/>
                    <a:pt x="9" y="3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58" name="Freeform 214"/>
            <p:cNvSpPr>
              <a:spLocks/>
            </p:cNvSpPr>
            <p:nvPr/>
          </p:nvSpPr>
          <p:spPr bwMode="auto">
            <a:xfrm>
              <a:off x="3433" y="4086"/>
              <a:ext cx="89" cy="198"/>
            </a:xfrm>
            <a:custGeom>
              <a:avLst/>
              <a:gdLst>
                <a:gd name="T0" fmla="*/ 17 w 89"/>
                <a:gd name="T1" fmla="*/ 195 h 198"/>
                <a:gd name="T2" fmla="*/ 11 w 89"/>
                <a:gd name="T3" fmla="*/ 177 h 198"/>
                <a:gd name="T4" fmla="*/ 8 w 89"/>
                <a:gd name="T5" fmla="*/ 168 h 198"/>
                <a:gd name="T6" fmla="*/ 20 w 89"/>
                <a:gd name="T7" fmla="*/ 75 h 198"/>
                <a:gd name="T8" fmla="*/ 38 w 89"/>
                <a:gd name="T9" fmla="*/ 48 h 198"/>
                <a:gd name="T10" fmla="*/ 59 w 89"/>
                <a:gd name="T11" fmla="*/ 0 h 198"/>
                <a:gd name="T12" fmla="*/ 89 w 89"/>
                <a:gd name="T13" fmla="*/ 12 h 198"/>
                <a:gd name="T14" fmla="*/ 56 w 89"/>
                <a:gd name="T15" fmla="*/ 111 h 198"/>
                <a:gd name="T16" fmla="*/ 53 w 89"/>
                <a:gd name="T17" fmla="*/ 177 h 198"/>
                <a:gd name="T18" fmla="*/ 35 w 89"/>
                <a:gd name="T19" fmla="*/ 198 h 198"/>
                <a:gd name="T20" fmla="*/ 17 w 89"/>
                <a:gd name="T21" fmla="*/ 195 h 1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198"/>
                <a:gd name="T35" fmla="*/ 89 w 89"/>
                <a:gd name="T36" fmla="*/ 198 h 1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198">
                  <a:moveTo>
                    <a:pt x="17" y="195"/>
                  </a:moveTo>
                  <a:cubicBezTo>
                    <a:pt x="15" y="189"/>
                    <a:pt x="13" y="183"/>
                    <a:pt x="11" y="177"/>
                  </a:cubicBezTo>
                  <a:cubicBezTo>
                    <a:pt x="10" y="174"/>
                    <a:pt x="8" y="168"/>
                    <a:pt x="8" y="168"/>
                  </a:cubicBezTo>
                  <a:cubicBezTo>
                    <a:pt x="10" y="143"/>
                    <a:pt x="9" y="100"/>
                    <a:pt x="20" y="75"/>
                  </a:cubicBezTo>
                  <a:cubicBezTo>
                    <a:pt x="24" y="65"/>
                    <a:pt x="35" y="58"/>
                    <a:pt x="38" y="48"/>
                  </a:cubicBezTo>
                  <a:cubicBezTo>
                    <a:pt x="44" y="31"/>
                    <a:pt x="49" y="15"/>
                    <a:pt x="59" y="0"/>
                  </a:cubicBezTo>
                  <a:cubicBezTo>
                    <a:pt x="71" y="3"/>
                    <a:pt x="79" y="5"/>
                    <a:pt x="89" y="12"/>
                  </a:cubicBezTo>
                  <a:cubicBezTo>
                    <a:pt x="85" y="44"/>
                    <a:pt x="74" y="84"/>
                    <a:pt x="56" y="111"/>
                  </a:cubicBezTo>
                  <a:cubicBezTo>
                    <a:pt x="52" y="137"/>
                    <a:pt x="51" y="150"/>
                    <a:pt x="53" y="177"/>
                  </a:cubicBezTo>
                  <a:cubicBezTo>
                    <a:pt x="49" y="189"/>
                    <a:pt x="47" y="194"/>
                    <a:pt x="35" y="198"/>
                  </a:cubicBezTo>
                  <a:cubicBezTo>
                    <a:pt x="14" y="191"/>
                    <a:pt x="0" y="172"/>
                    <a:pt x="17" y="195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55" name="Group 475"/>
          <p:cNvGrpSpPr>
            <a:grpSpLocks/>
          </p:cNvGrpSpPr>
          <p:nvPr/>
        </p:nvGrpSpPr>
        <p:grpSpPr bwMode="auto">
          <a:xfrm>
            <a:off x="5915025" y="8150225"/>
            <a:ext cx="514350" cy="1031875"/>
            <a:chOff x="2592" y="4624"/>
            <a:chExt cx="324" cy="668"/>
          </a:xfrm>
        </p:grpSpPr>
        <p:sp>
          <p:nvSpPr>
            <p:cNvPr id="17539" name="AutoShape 476"/>
            <p:cNvSpPr>
              <a:spLocks noChangeArrowheads="1"/>
            </p:cNvSpPr>
            <p:nvPr/>
          </p:nvSpPr>
          <p:spPr bwMode="auto">
            <a:xfrm>
              <a:off x="2616" y="4788"/>
              <a:ext cx="300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0 w 21600"/>
                <a:gd name="T13" fmla="*/ 0 h 21600"/>
                <a:gd name="T14" fmla="*/ 21240 w 21600"/>
                <a:gd name="T15" fmla="*/ 132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314" y="10537"/>
                  </a:moveTo>
                  <a:cubicBezTo>
                    <a:pt x="1457" y="5400"/>
                    <a:pt x="5661" y="1310"/>
                    <a:pt x="10800" y="1310"/>
                  </a:cubicBezTo>
                  <a:cubicBezTo>
                    <a:pt x="15938" y="1310"/>
                    <a:pt x="20142" y="5400"/>
                    <a:pt x="20285" y="10537"/>
                  </a:cubicBezTo>
                  <a:lnTo>
                    <a:pt x="21595" y="10500"/>
                  </a:lnTo>
                  <a:cubicBezTo>
                    <a:pt x="21433" y="4654"/>
                    <a:pt x="16648" y="0"/>
                    <a:pt x="10799" y="0"/>
                  </a:cubicBezTo>
                  <a:cubicBezTo>
                    <a:pt x="4951" y="0"/>
                    <a:pt x="166" y="4654"/>
                    <a:pt x="4" y="105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540" name="AutoShape 477"/>
            <p:cNvSpPr>
              <a:spLocks noChangeArrowheads="1"/>
            </p:cNvSpPr>
            <p:nvPr/>
          </p:nvSpPr>
          <p:spPr bwMode="auto">
            <a:xfrm>
              <a:off x="2592" y="4956"/>
              <a:ext cx="300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0 w 21600"/>
                <a:gd name="T13" fmla="*/ 0 h 21600"/>
                <a:gd name="T14" fmla="*/ 21240 w 21600"/>
                <a:gd name="T15" fmla="*/ 132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314" y="10537"/>
                  </a:moveTo>
                  <a:cubicBezTo>
                    <a:pt x="1457" y="5400"/>
                    <a:pt x="5661" y="1310"/>
                    <a:pt x="10800" y="1310"/>
                  </a:cubicBezTo>
                  <a:cubicBezTo>
                    <a:pt x="15938" y="1310"/>
                    <a:pt x="20142" y="5400"/>
                    <a:pt x="20285" y="10537"/>
                  </a:cubicBezTo>
                  <a:lnTo>
                    <a:pt x="21595" y="10500"/>
                  </a:lnTo>
                  <a:cubicBezTo>
                    <a:pt x="21433" y="4654"/>
                    <a:pt x="16648" y="0"/>
                    <a:pt x="10799" y="0"/>
                  </a:cubicBezTo>
                  <a:cubicBezTo>
                    <a:pt x="4951" y="0"/>
                    <a:pt x="166" y="4654"/>
                    <a:pt x="4" y="105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7541" name="Group 478"/>
            <p:cNvGrpSpPr>
              <a:grpSpLocks/>
            </p:cNvGrpSpPr>
            <p:nvPr/>
          </p:nvGrpSpPr>
          <p:grpSpPr bwMode="auto">
            <a:xfrm>
              <a:off x="2657" y="4624"/>
              <a:ext cx="231" cy="443"/>
              <a:chOff x="2429" y="2164"/>
              <a:chExt cx="447" cy="671"/>
            </a:xfrm>
          </p:grpSpPr>
          <p:sp>
            <p:nvSpPr>
              <p:cNvPr id="17542" name="Oval 479"/>
              <p:cNvSpPr>
                <a:spLocks noChangeArrowheads="1"/>
              </p:cNvSpPr>
              <p:nvPr/>
            </p:nvSpPr>
            <p:spPr bwMode="auto">
              <a:xfrm>
                <a:off x="2515" y="2164"/>
                <a:ext cx="361" cy="36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543" name="Freeform 480"/>
              <p:cNvSpPr>
                <a:spLocks/>
              </p:cNvSpPr>
              <p:nvPr/>
            </p:nvSpPr>
            <p:spPr bwMode="auto">
              <a:xfrm>
                <a:off x="2433" y="2300"/>
                <a:ext cx="443" cy="401"/>
              </a:xfrm>
              <a:custGeom>
                <a:avLst/>
                <a:gdLst>
                  <a:gd name="T0" fmla="*/ 85 w 443"/>
                  <a:gd name="T1" fmla="*/ 0 h 401"/>
                  <a:gd name="T2" fmla="*/ 0 w 443"/>
                  <a:gd name="T3" fmla="*/ 314 h 401"/>
                  <a:gd name="T4" fmla="*/ 353 w 443"/>
                  <a:gd name="T5" fmla="*/ 400 h 401"/>
                  <a:gd name="T6" fmla="*/ 442 w 443"/>
                  <a:gd name="T7" fmla="*/ 75 h 401"/>
                  <a:gd name="T8" fmla="*/ 85 w 443"/>
                  <a:gd name="T9" fmla="*/ 0 h 4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3"/>
                  <a:gd name="T16" fmla="*/ 0 h 401"/>
                  <a:gd name="T17" fmla="*/ 443 w 443"/>
                  <a:gd name="T18" fmla="*/ 401 h 4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3" h="401">
                    <a:moveTo>
                      <a:pt x="85" y="0"/>
                    </a:moveTo>
                    <a:lnTo>
                      <a:pt x="0" y="314"/>
                    </a:lnTo>
                    <a:lnTo>
                      <a:pt x="353" y="400"/>
                    </a:lnTo>
                    <a:lnTo>
                      <a:pt x="442" y="75"/>
                    </a:lnTo>
                    <a:lnTo>
                      <a:pt x="85" y="0"/>
                    </a:lnTo>
                  </a:path>
                </a:pathLst>
              </a:custGeom>
              <a:solidFill>
                <a:schemeClr val="folHlink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 useBgFill="1">
            <p:nvSpPr>
              <p:cNvPr id="17544" name="Oval 481"/>
              <p:cNvSpPr>
                <a:spLocks noChangeArrowheads="1"/>
              </p:cNvSpPr>
              <p:nvPr/>
            </p:nvSpPr>
            <p:spPr bwMode="auto">
              <a:xfrm>
                <a:off x="2429" y="2474"/>
                <a:ext cx="361" cy="361"/>
              </a:xfrm>
              <a:prstGeom prst="ellipse">
                <a:avLst/>
              </a:prstGeom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545" name="Freeform 482"/>
              <p:cNvSpPr>
                <a:spLocks/>
              </p:cNvSpPr>
              <p:nvPr/>
            </p:nvSpPr>
            <p:spPr bwMode="auto">
              <a:xfrm>
                <a:off x="2546" y="2237"/>
                <a:ext cx="320" cy="86"/>
              </a:xfrm>
              <a:custGeom>
                <a:avLst/>
                <a:gdLst>
                  <a:gd name="T0" fmla="*/ 4 w 320"/>
                  <a:gd name="T1" fmla="*/ 0 h 86"/>
                  <a:gd name="T2" fmla="*/ 0 w 320"/>
                  <a:gd name="T3" fmla="*/ 35 h 86"/>
                  <a:gd name="T4" fmla="*/ 313 w 320"/>
                  <a:gd name="T5" fmla="*/ 85 h 86"/>
                  <a:gd name="T6" fmla="*/ 319 w 320"/>
                  <a:gd name="T7" fmla="*/ 56 h 86"/>
                  <a:gd name="T8" fmla="*/ 4 w 320"/>
                  <a:gd name="T9" fmla="*/ 0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0"/>
                  <a:gd name="T16" fmla="*/ 0 h 86"/>
                  <a:gd name="T17" fmla="*/ 320 w 320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0" h="86">
                    <a:moveTo>
                      <a:pt x="4" y="0"/>
                    </a:moveTo>
                    <a:lnTo>
                      <a:pt x="0" y="35"/>
                    </a:lnTo>
                    <a:lnTo>
                      <a:pt x="313" y="85"/>
                    </a:lnTo>
                    <a:lnTo>
                      <a:pt x="319" y="56"/>
                    </a:lnTo>
                    <a:lnTo>
                      <a:pt x="4" y="0"/>
                    </a:lnTo>
                  </a:path>
                </a:pathLst>
              </a:custGeom>
              <a:solidFill>
                <a:schemeClr val="folHlink"/>
              </a:solidFill>
              <a:ln w="9525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546" name="Freeform 483"/>
              <p:cNvSpPr>
                <a:spLocks/>
              </p:cNvSpPr>
              <p:nvPr/>
            </p:nvSpPr>
            <p:spPr bwMode="auto">
              <a:xfrm>
                <a:off x="2516" y="2289"/>
                <a:ext cx="357" cy="107"/>
              </a:xfrm>
              <a:custGeom>
                <a:avLst/>
                <a:gdLst>
                  <a:gd name="T0" fmla="*/ 10 w 357"/>
                  <a:gd name="T1" fmla="*/ 0 h 107"/>
                  <a:gd name="T2" fmla="*/ 0 w 357"/>
                  <a:gd name="T3" fmla="*/ 36 h 107"/>
                  <a:gd name="T4" fmla="*/ 347 w 357"/>
                  <a:gd name="T5" fmla="*/ 106 h 107"/>
                  <a:gd name="T6" fmla="*/ 356 w 357"/>
                  <a:gd name="T7" fmla="*/ 70 h 107"/>
                  <a:gd name="T8" fmla="*/ 10 w 357"/>
                  <a:gd name="T9" fmla="*/ 0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7"/>
                  <a:gd name="T16" fmla="*/ 0 h 107"/>
                  <a:gd name="T17" fmla="*/ 357 w 357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7" h="107">
                    <a:moveTo>
                      <a:pt x="10" y="0"/>
                    </a:moveTo>
                    <a:lnTo>
                      <a:pt x="0" y="36"/>
                    </a:lnTo>
                    <a:lnTo>
                      <a:pt x="347" y="106"/>
                    </a:lnTo>
                    <a:lnTo>
                      <a:pt x="356" y="70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folHlink"/>
              </a:solidFill>
              <a:ln w="9525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7456" name="Group 484"/>
          <p:cNvGrpSpPr>
            <a:grpSpLocks noChangeAspect="1"/>
          </p:cNvGrpSpPr>
          <p:nvPr/>
        </p:nvGrpSpPr>
        <p:grpSpPr bwMode="auto">
          <a:xfrm>
            <a:off x="4699000" y="8156575"/>
            <a:ext cx="863600" cy="1000125"/>
            <a:chOff x="1508" y="1903"/>
            <a:chExt cx="8980" cy="13031"/>
          </a:xfrm>
        </p:grpSpPr>
        <p:sp>
          <p:nvSpPr>
            <p:cNvPr id="17487" name="Freeform 485"/>
            <p:cNvSpPr>
              <a:spLocks noChangeAspect="1"/>
            </p:cNvSpPr>
            <p:nvPr/>
          </p:nvSpPr>
          <p:spPr bwMode="auto">
            <a:xfrm>
              <a:off x="6142" y="1903"/>
              <a:ext cx="2138" cy="1099"/>
            </a:xfrm>
            <a:custGeom>
              <a:avLst/>
              <a:gdLst>
                <a:gd name="T0" fmla="*/ 16 w 2138"/>
                <a:gd name="T1" fmla="*/ 1056 h 1099"/>
                <a:gd name="T2" fmla="*/ 117 w 2138"/>
                <a:gd name="T3" fmla="*/ 1099 h 1099"/>
                <a:gd name="T4" fmla="*/ 398 w 2138"/>
                <a:gd name="T5" fmla="*/ 1075 h 1099"/>
                <a:gd name="T6" fmla="*/ 585 w 2138"/>
                <a:gd name="T7" fmla="*/ 1006 h 1099"/>
                <a:gd name="T8" fmla="*/ 705 w 2138"/>
                <a:gd name="T9" fmla="*/ 967 h 1099"/>
                <a:gd name="T10" fmla="*/ 919 w 2138"/>
                <a:gd name="T11" fmla="*/ 893 h 1099"/>
                <a:gd name="T12" fmla="*/ 1010 w 2138"/>
                <a:gd name="T13" fmla="*/ 869 h 1099"/>
                <a:gd name="T14" fmla="*/ 1065 w 2138"/>
                <a:gd name="T15" fmla="*/ 778 h 1099"/>
                <a:gd name="T16" fmla="*/ 1140 w 2138"/>
                <a:gd name="T17" fmla="*/ 711 h 1099"/>
                <a:gd name="T18" fmla="*/ 1293 w 2138"/>
                <a:gd name="T19" fmla="*/ 672 h 1099"/>
                <a:gd name="T20" fmla="*/ 1430 w 2138"/>
                <a:gd name="T21" fmla="*/ 667 h 1099"/>
                <a:gd name="T22" fmla="*/ 1617 w 2138"/>
                <a:gd name="T23" fmla="*/ 787 h 1099"/>
                <a:gd name="T24" fmla="*/ 1773 w 2138"/>
                <a:gd name="T25" fmla="*/ 792 h 1099"/>
                <a:gd name="T26" fmla="*/ 1989 w 2138"/>
                <a:gd name="T27" fmla="*/ 766 h 1099"/>
                <a:gd name="T28" fmla="*/ 2138 w 2138"/>
                <a:gd name="T29" fmla="*/ 732 h 1099"/>
                <a:gd name="T30" fmla="*/ 2114 w 2138"/>
                <a:gd name="T31" fmla="*/ 615 h 1099"/>
                <a:gd name="T32" fmla="*/ 1960 w 2138"/>
                <a:gd name="T33" fmla="*/ 557 h 1099"/>
                <a:gd name="T34" fmla="*/ 2020 w 2138"/>
                <a:gd name="T35" fmla="*/ 466 h 1099"/>
                <a:gd name="T36" fmla="*/ 1924 w 2138"/>
                <a:gd name="T37" fmla="*/ 271 h 1099"/>
                <a:gd name="T38" fmla="*/ 1725 w 2138"/>
                <a:gd name="T39" fmla="*/ 130 h 1099"/>
                <a:gd name="T40" fmla="*/ 1430 w 2138"/>
                <a:gd name="T41" fmla="*/ 43 h 1099"/>
                <a:gd name="T42" fmla="*/ 1382 w 2138"/>
                <a:gd name="T43" fmla="*/ 0 h 1099"/>
                <a:gd name="T44" fmla="*/ 1276 w 2138"/>
                <a:gd name="T45" fmla="*/ 22 h 1099"/>
                <a:gd name="T46" fmla="*/ 1231 w 2138"/>
                <a:gd name="T47" fmla="*/ 41 h 1099"/>
                <a:gd name="T48" fmla="*/ 1029 w 2138"/>
                <a:gd name="T49" fmla="*/ 79 h 1099"/>
                <a:gd name="T50" fmla="*/ 856 w 2138"/>
                <a:gd name="T51" fmla="*/ 183 h 1099"/>
                <a:gd name="T52" fmla="*/ 852 w 2138"/>
                <a:gd name="T53" fmla="*/ 317 h 1099"/>
                <a:gd name="T54" fmla="*/ 890 w 2138"/>
                <a:gd name="T55" fmla="*/ 442 h 1099"/>
                <a:gd name="T56" fmla="*/ 736 w 2138"/>
                <a:gd name="T57" fmla="*/ 600 h 1099"/>
                <a:gd name="T58" fmla="*/ 609 w 2138"/>
                <a:gd name="T59" fmla="*/ 571 h 1099"/>
                <a:gd name="T60" fmla="*/ 571 w 2138"/>
                <a:gd name="T61" fmla="*/ 634 h 1099"/>
                <a:gd name="T62" fmla="*/ 542 w 2138"/>
                <a:gd name="T63" fmla="*/ 708 h 1099"/>
                <a:gd name="T64" fmla="*/ 496 w 2138"/>
                <a:gd name="T65" fmla="*/ 766 h 1099"/>
                <a:gd name="T66" fmla="*/ 460 w 2138"/>
                <a:gd name="T67" fmla="*/ 809 h 1099"/>
                <a:gd name="T68" fmla="*/ 0 w 2138"/>
                <a:gd name="T69" fmla="*/ 1020 h 109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38"/>
                <a:gd name="T106" fmla="*/ 0 h 1099"/>
                <a:gd name="T107" fmla="*/ 2138 w 2138"/>
                <a:gd name="T108" fmla="*/ 1099 h 109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38" h="1099">
                  <a:moveTo>
                    <a:pt x="0" y="1020"/>
                  </a:moveTo>
                  <a:lnTo>
                    <a:pt x="16" y="1056"/>
                  </a:lnTo>
                  <a:lnTo>
                    <a:pt x="69" y="1092"/>
                  </a:lnTo>
                  <a:lnTo>
                    <a:pt x="117" y="1099"/>
                  </a:lnTo>
                  <a:lnTo>
                    <a:pt x="242" y="1097"/>
                  </a:lnTo>
                  <a:lnTo>
                    <a:pt x="398" y="1075"/>
                  </a:lnTo>
                  <a:lnTo>
                    <a:pt x="578" y="1059"/>
                  </a:lnTo>
                  <a:lnTo>
                    <a:pt x="585" y="1006"/>
                  </a:lnTo>
                  <a:lnTo>
                    <a:pt x="626" y="989"/>
                  </a:lnTo>
                  <a:lnTo>
                    <a:pt x="705" y="967"/>
                  </a:lnTo>
                  <a:lnTo>
                    <a:pt x="806" y="934"/>
                  </a:lnTo>
                  <a:lnTo>
                    <a:pt x="919" y="893"/>
                  </a:lnTo>
                  <a:lnTo>
                    <a:pt x="950" y="883"/>
                  </a:lnTo>
                  <a:lnTo>
                    <a:pt x="1010" y="869"/>
                  </a:lnTo>
                  <a:lnTo>
                    <a:pt x="1039" y="814"/>
                  </a:lnTo>
                  <a:lnTo>
                    <a:pt x="1065" y="778"/>
                  </a:lnTo>
                  <a:lnTo>
                    <a:pt x="1104" y="732"/>
                  </a:lnTo>
                  <a:lnTo>
                    <a:pt x="1140" y="711"/>
                  </a:lnTo>
                  <a:lnTo>
                    <a:pt x="1197" y="691"/>
                  </a:lnTo>
                  <a:lnTo>
                    <a:pt x="1293" y="672"/>
                  </a:lnTo>
                  <a:lnTo>
                    <a:pt x="1336" y="665"/>
                  </a:lnTo>
                  <a:lnTo>
                    <a:pt x="1430" y="667"/>
                  </a:lnTo>
                  <a:lnTo>
                    <a:pt x="1516" y="718"/>
                  </a:lnTo>
                  <a:lnTo>
                    <a:pt x="1617" y="787"/>
                  </a:lnTo>
                  <a:lnTo>
                    <a:pt x="1656" y="811"/>
                  </a:lnTo>
                  <a:lnTo>
                    <a:pt x="1773" y="792"/>
                  </a:lnTo>
                  <a:lnTo>
                    <a:pt x="1886" y="775"/>
                  </a:lnTo>
                  <a:lnTo>
                    <a:pt x="1989" y="766"/>
                  </a:lnTo>
                  <a:lnTo>
                    <a:pt x="2133" y="768"/>
                  </a:lnTo>
                  <a:lnTo>
                    <a:pt x="2138" y="732"/>
                  </a:lnTo>
                  <a:lnTo>
                    <a:pt x="2119" y="660"/>
                  </a:lnTo>
                  <a:lnTo>
                    <a:pt x="2114" y="615"/>
                  </a:lnTo>
                  <a:lnTo>
                    <a:pt x="1975" y="612"/>
                  </a:lnTo>
                  <a:lnTo>
                    <a:pt x="1960" y="557"/>
                  </a:lnTo>
                  <a:lnTo>
                    <a:pt x="1975" y="509"/>
                  </a:lnTo>
                  <a:lnTo>
                    <a:pt x="2020" y="466"/>
                  </a:lnTo>
                  <a:lnTo>
                    <a:pt x="1987" y="375"/>
                  </a:lnTo>
                  <a:lnTo>
                    <a:pt x="1924" y="271"/>
                  </a:lnTo>
                  <a:lnTo>
                    <a:pt x="1852" y="199"/>
                  </a:lnTo>
                  <a:lnTo>
                    <a:pt x="1725" y="130"/>
                  </a:lnTo>
                  <a:lnTo>
                    <a:pt x="1562" y="77"/>
                  </a:lnTo>
                  <a:lnTo>
                    <a:pt x="1430" y="43"/>
                  </a:lnTo>
                  <a:lnTo>
                    <a:pt x="1389" y="34"/>
                  </a:lnTo>
                  <a:lnTo>
                    <a:pt x="1382" y="0"/>
                  </a:lnTo>
                  <a:lnTo>
                    <a:pt x="1286" y="0"/>
                  </a:lnTo>
                  <a:lnTo>
                    <a:pt x="1276" y="22"/>
                  </a:lnTo>
                  <a:lnTo>
                    <a:pt x="1262" y="36"/>
                  </a:lnTo>
                  <a:lnTo>
                    <a:pt x="1231" y="41"/>
                  </a:lnTo>
                  <a:lnTo>
                    <a:pt x="1152" y="51"/>
                  </a:lnTo>
                  <a:lnTo>
                    <a:pt x="1029" y="79"/>
                  </a:lnTo>
                  <a:lnTo>
                    <a:pt x="945" y="111"/>
                  </a:lnTo>
                  <a:lnTo>
                    <a:pt x="856" y="183"/>
                  </a:lnTo>
                  <a:lnTo>
                    <a:pt x="796" y="252"/>
                  </a:lnTo>
                  <a:lnTo>
                    <a:pt x="852" y="317"/>
                  </a:lnTo>
                  <a:lnTo>
                    <a:pt x="916" y="391"/>
                  </a:lnTo>
                  <a:lnTo>
                    <a:pt x="890" y="442"/>
                  </a:lnTo>
                  <a:lnTo>
                    <a:pt x="820" y="504"/>
                  </a:lnTo>
                  <a:lnTo>
                    <a:pt x="736" y="600"/>
                  </a:lnTo>
                  <a:lnTo>
                    <a:pt x="684" y="651"/>
                  </a:lnTo>
                  <a:lnTo>
                    <a:pt x="609" y="571"/>
                  </a:lnTo>
                  <a:lnTo>
                    <a:pt x="578" y="547"/>
                  </a:lnTo>
                  <a:lnTo>
                    <a:pt x="571" y="634"/>
                  </a:lnTo>
                  <a:lnTo>
                    <a:pt x="552" y="677"/>
                  </a:lnTo>
                  <a:lnTo>
                    <a:pt x="542" y="708"/>
                  </a:lnTo>
                  <a:lnTo>
                    <a:pt x="537" y="744"/>
                  </a:lnTo>
                  <a:lnTo>
                    <a:pt x="496" y="766"/>
                  </a:lnTo>
                  <a:lnTo>
                    <a:pt x="484" y="785"/>
                  </a:lnTo>
                  <a:lnTo>
                    <a:pt x="460" y="809"/>
                  </a:lnTo>
                  <a:lnTo>
                    <a:pt x="136" y="951"/>
                  </a:lnTo>
                  <a:lnTo>
                    <a:pt x="0" y="1020"/>
                  </a:lnTo>
                  <a:close/>
                </a:path>
              </a:pathLst>
            </a:custGeom>
            <a:solidFill>
              <a:srgbClr val="5452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7488" name="Group 486"/>
            <p:cNvGrpSpPr>
              <a:grpSpLocks noChangeAspect="1"/>
            </p:cNvGrpSpPr>
            <p:nvPr/>
          </p:nvGrpSpPr>
          <p:grpSpPr bwMode="auto">
            <a:xfrm>
              <a:off x="1508" y="2153"/>
              <a:ext cx="8980" cy="12781"/>
              <a:chOff x="1508" y="2153"/>
              <a:chExt cx="8980" cy="12781"/>
            </a:xfrm>
          </p:grpSpPr>
          <p:sp>
            <p:nvSpPr>
              <p:cNvPr id="17489" name="Freeform 487"/>
              <p:cNvSpPr>
                <a:spLocks noChangeAspect="1"/>
              </p:cNvSpPr>
              <p:nvPr/>
            </p:nvSpPr>
            <p:spPr bwMode="auto">
              <a:xfrm>
                <a:off x="6596" y="7792"/>
                <a:ext cx="3300" cy="2480"/>
              </a:xfrm>
              <a:custGeom>
                <a:avLst/>
                <a:gdLst>
                  <a:gd name="T0" fmla="*/ 740 w 3300"/>
                  <a:gd name="T1" fmla="*/ 32 h 2480"/>
                  <a:gd name="T2" fmla="*/ 3300 w 3300"/>
                  <a:gd name="T3" fmla="*/ 200 h 2480"/>
                  <a:gd name="T4" fmla="*/ 3144 w 3300"/>
                  <a:gd name="T5" fmla="*/ 2480 h 2480"/>
                  <a:gd name="T6" fmla="*/ 0 w 3300"/>
                  <a:gd name="T7" fmla="*/ 2244 h 2480"/>
                  <a:gd name="T8" fmla="*/ 172 w 3300"/>
                  <a:gd name="T9" fmla="*/ 0 h 2480"/>
                  <a:gd name="T10" fmla="*/ 740 w 3300"/>
                  <a:gd name="T11" fmla="*/ 32 h 24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00"/>
                  <a:gd name="T19" fmla="*/ 0 h 2480"/>
                  <a:gd name="T20" fmla="*/ 3300 w 3300"/>
                  <a:gd name="T21" fmla="*/ 2480 h 24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00" h="2480">
                    <a:moveTo>
                      <a:pt x="740" y="32"/>
                    </a:moveTo>
                    <a:lnTo>
                      <a:pt x="3300" y="200"/>
                    </a:lnTo>
                    <a:lnTo>
                      <a:pt x="3144" y="2480"/>
                    </a:lnTo>
                    <a:lnTo>
                      <a:pt x="0" y="2244"/>
                    </a:lnTo>
                    <a:lnTo>
                      <a:pt x="172" y="0"/>
                    </a:lnTo>
                    <a:lnTo>
                      <a:pt x="740" y="32"/>
                    </a:ln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90" name="Freeform 488"/>
              <p:cNvSpPr>
                <a:spLocks noChangeAspect="1"/>
              </p:cNvSpPr>
              <p:nvPr/>
            </p:nvSpPr>
            <p:spPr bwMode="auto">
              <a:xfrm>
                <a:off x="7147" y="2566"/>
                <a:ext cx="775" cy="746"/>
              </a:xfrm>
              <a:custGeom>
                <a:avLst/>
                <a:gdLst>
                  <a:gd name="T0" fmla="*/ 0 w 775"/>
                  <a:gd name="T1" fmla="*/ 307 h 746"/>
                  <a:gd name="T2" fmla="*/ 3 w 775"/>
                  <a:gd name="T3" fmla="*/ 201 h 746"/>
                  <a:gd name="T4" fmla="*/ 41 w 775"/>
                  <a:gd name="T5" fmla="*/ 127 h 746"/>
                  <a:gd name="T6" fmla="*/ 96 w 775"/>
                  <a:gd name="T7" fmla="*/ 67 h 746"/>
                  <a:gd name="T8" fmla="*/ 175 w 775"/>
                  <a:gd name="T9" fmla="*/ 31 h 746"/>
                  <a:gd name="T10" fmla="*/ 305 w 775"/>
                  <a:gd name="T11" fmla="*/ 0 h 746"/>
                  <a:gd name="T12" fmla="*/ 423 w 775"/>
                  <a:gd name="T13" fmla="*/ 2 h 746"/>
                  <a:gd name="T14" fmla="*/ 514 w 775"/>
                  <a:gd name="T15" fmla="*/ 52 h 746"/>
                  <a:gd name="T16" fmla="*/ 634 w 775"/>
                  <a:gd name="T17" fmla="*/ 136 h 746"/>
                  <a:gd name="T18" fmla="*/ 706 w 775"/>
                  <a:gd name="T19" fmla="*/ 223 h 746"/>
                  <a:gd name="T20" fmla="*/ 761 w 775"/>
                  <a:gd name="T21" fmla="*/ 309 h 746"/>
                  <a:gd name="T22" fmla="*/ 773 w 775"/>
                  <a:gd name="T23" fmla="*/ 391 h 746"/>
                  <a:gd name="T24" fmla="*/ 775 w 775"/>
                  <a:gd name="T25" fmla="*/ 492 h 746"/>
                  <a:gd name="T26" fmla="*/ 744 w 775"/>
                  <a:gd name="T27" fmla="*/ 604 h 746"/>
                  <a:gd name="T28" fmla="*/ 682 w 775"/>
                  <a:gd name="T29" fmla="*/ 664 h 746"/>
                  <a:gd name="T30" fmla="*/ 622 w 775"/>
                  <a:gd name="T31" fmla="*/ 708 h 746"/>
                  <a:gd name="T32" fmla="*/ 552 w 775"/>
                  <a:gd name="T33" fmla="*/ 741 h 746"/>
                  <a:gd name="T34" fmla="*/ 430 w 775"/>
                  <a:gd name="T35" fmla="*/ 746 h 746"/>
                  <a:gd name="T36" fmla="*/ 310 w 775"/>
                  <a:gd name="T37" fmla="*/ 698 h 746"/>
                  <a:gd name="T38" fmla="*/ 231 w 775"/>
                  <a:gd name="T39" fmla="*/ 657 h 746"/>
                  <a:gd name="T40" fmla="*/ 135 w 775"/>
                  <a:gd name="T41" fmla="*/ 556 h 746"/>
                  <a:gd name="T42" fmla="*/ 91 w 775"/>
                  <a:gd name="T43" fmla="*/ 516 h 746"/>
                  <a:gd name="T44" fmla="*/ 65 w 775"/>
                  <a:gd name="T45" fmla="*/ 482 h 746"/>
                  <a:gd name="T46" fmla="*/ 22 w 775"/>
                  <a:gd name="T47" fmla="*/ 434 h 746"/>
                  <a:gd name="T48" fmla="*/ 0 w 775"/>
                  <a:gd name="T49" fmla="*/ 307 h 7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75"/>
                  <a:gd name="T76" fmla="*/ 0 h 746"/>
                  <a:gd name="T77" fmla="*/ 775 w 775"/>
                  <a:gd name="T78" fmla="*/ 746 h 74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75" h="746">
                    <a:moveTo>
                      <a:pt x="0" y="307"/>
                    </a:moveTo>
                    <a:lnTo>
                      <a:pt x="3" y="201"/>
                    </a:lnTo>
                    <a:lnTo>
                      <a:pt x="41" y="127"/>
                    </a:lnTo>
                    <a:lnTo>
                      <a:pt x="96" y="67"/>
                    </a:lnTo>
                    <a:lnTo>
                      <a:pt x="175" y="31"/>
                    </a:lnTo>
                    <a:lnTo>
                      <a:pt x="305" y="0"/>
                    </a:lnTo>
                    <a:lnTo>
                      <a:pt x="423" y="2"/>
                    </a:lnTo>
                    <a:lnTo>
                      <a:pt x="514" y="52"/>
                    </a:lnTo>
                    <a:lnTo>
                      <a:pt x="634" y="136"/>
                    </a:lnTo>
                    <a:lnTo>
                      <a:pt x="706" y="223"/>
                    </a:lnTo>
                    <a:lnTo>
                      <a:pt x="761" y="309"/>
                    </a:lnTo>
                    <a:lnTo>
                      <a:pt x="773" y="391"/>
                    </a:lnTo>
                    <a:lnTo>
                      <a:pt x="775" y="492"/>
                    </a:lnTo>
                    <a:lnTo>
                      <a:pt x="744" y="604"/>
                    </a:lnTo>
                    <a:lnTo>
                      <a:pt x="682" y="664"/>
                    </a:lnTo>
                    <a:lnTo>
                      <a:pt x="622" y="708"/>
                    </a:lnTo>
                    <a:lnTo>
                      <a:pt x="552" y="741"/>
                    </a:lnTo>
                    <a:lnTo>
                      <a:pt x="430" y="746"/>
                    </a:lnTo>
                    <a:lnTo>
                      <a:pt x="310" y="698"/>
                    </a:lnTo>
                    <a:lnTo>
                      <a:pt x="231" y="657"/>
                    </a:lnTo>
                    <a:lnTo>
                      <a:pt x="135" y="556"/>
                    </a:lnTo>
                    <a:lnTo>
                      <a:pt x="91" y="516"/>
                    </a:lnTo>
                    <a:lnTo>
                      <a:pt x="65" y="482"/>
                    </a:lnTo>
                    <a:lnTo>
                      <a:pt x="22" y="434"/>
                    </a:lnTo>
                    <a:lnTo>
                      <a:pt x="0" y="307"/>
                    </a:lnTo>
                    <a:close/>
                  </a:path>
                </a:pathLst>
              </a:custGeom>
              <a:solidFill>
                <a:srgbClr val="00565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7491" name="Group 489"/>
              <p:cNvGrpSpPr>
                <a:grpSpLocks noChangeAspect="1"/>
              </p:cNvGrpSpPr>
              <p:nvPr/>
            </p:nvGrpSpPr>
            <p:grpSpPr bwMode="auto">
              <a:xfrm>
                <a:off x="7054" y="2364"/>
                <a:ext cx="1384" cy="943"/>
                <a:chOff x="7054" y="2364"/>
                <a:chExt cx="1384" cy="943"/>
              </a:xfrm>
            </p:grpSpPr>
            <p:sp>
              <p:nvSpPr>
                <p:cNvPr id="17536" name="Freeform 490"/>
                <p:cNvSpPr>
                  <a:spLocks noChangeAspect="1"/>
                </p:cNvSpPr>
                <p:nvPr/>
              </p:nvSpPr>
              <p:spPr bwMode="auto">
                <a:xfrm>
                  <a:off x="7054" y="2777"/>
                  <a:ext cx="100" cy="96"/>
                </a:xfrm>
                <a:custGeom>
                  <a:avLst/>
                  <a:gdLst>
                    <a:gd name="T0" fmla="*/ 0 w 100"/>
                    <a:gd name="T1" fmla="*/ 17 h 96"/>
                    <a:gd name="T2" fmla="*/ 100 w 100"/>
                    <a:gd name="T3" fmla="*/ 0 h 96"/>
                    <a:gd name="T4" fmla="*/ 88 w 100"/>
                    <a:gd name="T5" fmla="*/ 96 h 96"/>
                    <a:gd name="T6" fmla="*/ 0 w 100"/>
                    <a:gd name="T7" fmla="*/ 17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0"/>
                    <a:gd name="T13" fmla="*/ 0 h 96"/>
                    <a:gd name="T14" fmla="*/ 100 w 100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0" h="96">
                      <a:moveTo>
                        <a:pt x="0" y="17"/>
                      </a:moveTo>
                      <a:lnTo>
                        <a:pt x="100" y="0"/>
                      </a:lnTo>
                      <a:lnTo>
                        <a:pt x="88" y="96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E8A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537" name="Freeform 491"/>
                <p:cNvSpPr>
                  <a:spLocks noChangeAspect="1"/>
                </p:cNvSpPr>
                <p:nvPr/>
              </p:nvSpPr>
              <p:spPr bwMode="auto">
                <a:xfrm>
                  <a:off x="7788" y="2671"/>
                  <a:ext cx="650" cy="636"/>
                </a:xfrm>
                <a:custGeom>
                  <a:avLst/>
                  <a:gdLst>
                    <a:gd name="T0" fmla="*/ 41 w 650"/>
                    <a:gd name="T1" fmla="*/ 564 h 636"/>
                    <a:gd name="T2" fmla="*/ 281 w 650"/>
                    <a:gd name="T3" fmla="*/ 624 h 636"/>
                    <a:gd name="T4" fmla="*/ 334 w 650"/>
                    <a:gd name="T5" fmla="*/ 583 h 636"/>
                    <a:gd name="T6" fmla="*/ 370 w 650"/>
                    <a:gd name="T7" fmla="*/ 547 h 636"/>
                    <a:gd name="T8" fmla="*/ 401 w 650"/>
                    <a:gd name="T9" fmla="*/ 514 h 636"/>
                    <a:gd name="T10" fmla="*/ 461 w 650"/>
                    <a:gd name="T11" fmla="*/ 483 h 636"/>
                    <a:gd name="T12" fmla="*/ 516 w 650"/>
                    <a:gd name="T13" fmla="*/ 487 h 636"/>
                    <a:gd name="T14" fmla="*/ 569 w 650"/>
                    <a:gd name="T15" fmla="*/ 497 h 636"/>
                    <a:gd name="T16" fmla="*/ 590 w 650"/>
                    <a:gd name="T17" fmla="*/ 540 h 636"/>
                    <a:gd name="T18" fmla="*/ 612 w 650"/>
                    <a:gd name="T19" fmla="*/ 583 h 636"/>
                    <a:gd name="T20" fmla="*/ 619 w 650"/>
                    <a:gd name="T21" fmla="*/ 619 h 636"/>
                    <a:gd name="T22" fmla="*/ 650 w 650"/>
                    <a:gd name="T23" fmla="*/ 636 h 636"/>
                    <a:gd name="T24" fmla="*/ 629 w 650"/>
                    <a:gd name="T25" fmla="*/ 557 h 636"/>
                    <a:gd name="T26" fmla="*/ 590 w 650"/>
                    <a:gd name="T27" fmla="*/ 483 h 636"/>
                    <a:gd name="T28" fmla="*/ 574 w 650"/>
                    <a:gd name="T29" fmla="*/ 403 h 636"/>
                    <a:gd name="T30" fmla="*/ 550 w 650"/>
                    <a:gd name="T31" fmla="*/ 319 h 636"/>
                    <a:gd name="T32" fmla="*/ 528 w 650"/>
                    <a:gd name="T33" fmla="*/ 238 h 636"/>
                    <a:gd name="T34" fmla="*/ 526 w 650"/>
                    <a:gd name="T35" fmla="*/ 202 h 636"/>
                    <a:gd name="T36" fmla="*/ 533 w 650"/>
                    <a:gd name="T37" fmla="*/ 125 h 636"/>
                    <a:gd name="T38" fmla="*/ 523 w 650"/>
                    <a:gd name="T39" fmla="*/ 70 h 636"/>
                    <a:gd name="T40" fmla="*/ 506 w 650"/>
                    <a:gd name="T41" fmla="*/ 22 h 636"/>
                    <a:gd name="T42" fmla="*/ 478 w 650"/>
                    <a:gd name="T43" fmla="*/ 0 h 636"/>
                    <a:gd name="T44" fmla="*/ 338 w 650"/>
                    <a:gd name="T45" fmla="*/ 0 h 636"/>
                    <a:gd name="T46" fmla="*/ 209 w 650"/>
                    <a:gd name="T47" fmla="*/ 12 h 636"/>
                    <a:gd name="T48" fmla="*/ 120 w 650"/>
                    <a:gd name="T49" fmla="*/ 24 h 636"/>
                    <a:gd name="T50" fmla="*/ 0 w 650"/>
                    <a:gd name="T51" fmla="*/ 41 h 636"/>
                    <a:gd name="T52" fmla="*/ 55 w 650"/>
                    <a:gd name="T53" fmla="*/ 103 h 636"/>
                    <a:gd name="T54" fmla="*/ 120 w 650"/>
                    <a:gd name="T55" fmla="*/ 204 h 636"/>
                    <a:gd name="T56" fmla="*/ 132 w 650"/>
                    <a:gd name="T57" fmla="*/ 286 h 636"/>
                    <a:gd name="T58" fmla="*/ 134 w 650"/>
                    <a:gd name="T59" fmla="*/ 396 h 636"/>
                    <a:gd name="T60" fmla="*/ 103 w 650"/>
                    <a:gd name="T61" fmla="*/ 502 h 636"/>
                    <a:gd name="T62" fmla="*/ 41 w 650"/>
                    <a:gd name="T63" fmla="*/ 564 h 6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50"/>
                    <a:gd name="T97" fmla="*/ 0 h 636"/>
                    <a:gd name="T98" fmla="*/ 650 w 650"/>
                    <a:gd name="T99" fmla="*/ 636 h 6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50" h="636">
                      <a:moveTo>
                        <a:pt x="41" y="564"/>
                      </a:moveTo>
                      <a:lnTo>
                        <a:pt x="281" y="624"/>
                      </a:lnTo>
                      <a:lnTo>
                        <a:pt x="334" y="583"/>
                      </a:lnTo>
                      <a:lnTo>
                        <a:pt x="370" y="547"/>
                      </a:lnTo>
                      <a:lnTo>
                        <a:pt x="401" y="514"/>
                      </a:lnTo>
                      <a:lnTo>
                        <a:pt x="461" y="483"/>
                      </a:lnTo>
                      <a:lnTo>
                        <a:pt x="516" y="487"/>
                      </a:lnTo>
                      <a:lnTo>
                        <a:pt x="569" y="497"/>
                      </a:lnTo>
                      <a:lnTo>
                        <a:pt x="590" y="540"/>
                      </a:lnTo>
                      <a:lnTo>
                        <a:pt x="612" y="583"/>
                      </a:lnTo>
                      <a:lnTo>
                        <a:pt x="619" y="619"/>
                      </a:lnTo>
                      <a:lnTo>
                        <a:pt x="650" y="636"/>
                      </a:lnTo>
                      <a:lnTo>
                        <a:pt x="629" y="557"/>
                      </a:lnTo>
                      <a:lnTo>
                        <a:pt x="590" y="483"/>
                      </a:lnTo>
                      <a:lnTo>
                        <a:pt x="574" y="403"/>
                      </a:lnTo>
                      <a:lnTo>
                        <a:pt x="550" y="319"/>
                      </a:lnTo>
                      <a:lnTo>
                        <a:pt x="528" y="238"/>
                      </a:lnTo>
                      <a:lnTo>
                        <a:pt x="526" y="202"/>
                      </a:lnTo>
                      <a:lnTo>
                        <a:pt x="533" y="125"/>
                      </a:lnTo>
                      <a:lnTo>
                        <a:pt x="523" y="70"/>
                      </a:lnTo>
                      <a:lnTo>
                        <a:pt x="506" y="22"/>
                      </a:lnTo>
                      <a:lnTo>
                        <a:pt x="478" y="0"/>
                      </a:lnTo>
                      <a:lnTo>
                        <a:pt x="338" y="0"/>
                      </a:lnTo>
                      <a:lnTo>
                        <a:pt x="209" y="12"/>
                      </a:lnTo>
                      <a:lnTo>
                        <a:pt x="120" y="24"/>
                      </a:lnTo>
                      <a:lnTo>
                        <a:pt x="0" y="41"/>
                      </a:lnTo>
                      <a:lnTo>
                        <a:pt x="55" y="103"/>
                      </a:lnTo>
                      <a:lnTo>
                        <a:pt x="120" y="204"/>
                      </a:lnTo>
                      <a:lnTo>
                        <a:pt x="132" y="286"/>
                      </a:lnTo>
                      <a:lnTo>
                        <a:pt x="134" y="396"/>
                      </a:lnTo>
                      <a:lnTo>
                        <a:pt x="103" y="502"/>
                      </a:lnTo>
                      <a:lnTo>
                        <a:pt x="41" y="564"/>
                      </a:lnTo>
                      <a:close/>
                    </a:path>
                  </a:pathLst>
                </a:custGeom>
                <a:solidFill>
                  <a:srgbClr val="FFE8A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538" name="Freeform 492"/>
                <p:cNvSpPr>
                  <a:spLocks noChangeAspect="1"/>
                </p:cNvSpPr>
                <p:nvPr/>
              </p:nvSpPr>
              <p:spPr bwMode="auto">
                <a:xfrm>
                  <a:off x="8102" y="2364"/>
                  <a:ext cx="176" cy="151"/>
                </a:xfrm>
                <a:custGeom>
                  <a:avLst/>
                  <a:gdLst>
                    <a:gd name="T0" fmla="*/ 12 w 176"/>
                    <a:gd name="T1" fmla="*/ 151 h 151"/>
                    <a:gd name="T2" fmla="*/ 0 w 176"/>
                    <a:gd name="T3" fmla="*/ 91 h 151"/>
                    <a:gd name="T4" fmla="*/ 15 w 176"/>
                    <a:gd name="T5" fmla="*/ 43 h 151"/>
                    <a:gd name="T6" fmla="*/ 53 w 176"/>
                    <a:gd name="T7" fmla="*/ 7 h 151"/>
                    <a:gd name="T8" fmla="*/ 72 w 176"/>
                    <a:gd name="T9" fmla="*/ 0 h 151"/>
                    <a:gd name="T10" fmla="*/ 96 w 176"/>
                    <a:gd name="T11" fmla="*/ 60 h 151"/>
                    <a:gd name="T12" fmla="*/ 130 w 176"/>
                    <a:gd name="T13" fmla="*/ 89 h 151"/>
                    <a:gd name="T14" fmla="*/ 166 w 176"/>
                    <a:gd name="T15" fmla="*/ 113 h 151"/>
                    <a:gd name="T16" fmla="*/ 176 w 176"/>
                    <a:gd name="T17" fmla="*/ 134 h 151"/>
                    <a:gd name="T18" fmla="*/ 159 w 176"/>
                    <a:gd name="T19" fmla="*/ 146 h 151"/>
                    <a:gd name="T20" fmla="*/ 12 w 176"/>
                    <a:gd name="T21" fmla="*/ 151 h 15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76"/>
                    <a:gd name="T34" fmla="*/ 0 h 151"/>
                    <a:gd name="T35" fmla="*/ 176 w 176"/>
                    <a:gd name="T36" fmla="*/ 151 h 15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76" h="151">
                      <a:moveTo>
                        <a:pt x="12" y="151"/>
                      </a:moveTo>
                      <a:lnTo>
                        <a:pt x="0" y="91"/>
                      </a:lnTo>
                      <a:lnTo>
                        <a:pt x="15" y="43"/>
                      </a:lnTo>
                      <a:lnTo>
                        <a:pt x="53" y="7"/>
                      </a:lnTo>
                      <a:lnTo>
                        <a:pt x="72" y="0"/>
                      </a:lnTo>
                      <a:lnTo>
                        <a:pt x="96" y="60"/>
                      </a:lnTo>
                      <a:lnTo>
                        <a:pt x="130" y="89"/>
                      </a:lnTo>
                      <a:lnTo>
                        <a:pt x="166" y="113"/>
                      </a:lnTo>
                      <a:lnTo>
                        <a:pt x="176" y="134"/>
                      </a:lnTo>
                      <a:lnTo>
                        <a:pt x="159" y="146"/>
                      </a:lnTo>
                      <a:lnTo>
                        <a:pt x="12" y="151"/>
                      </a:lnTo>
                      <a:close/>
                    </a:path>
                  </a:pathLst>
                </a:custGeom>
                <a:solidFill>
                  <a:srgbClr val="FFE8A7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7492" name="Freeform 493"/>
              <p:cNvSpPr>
                <a:spLocks noChangeAspect="1"/>
              </p:cNvSpPr>
              <p:nvPr/>
            </p:nvSpPr>
            <p:spPr bwMode="auto">
              <a:xfrm>
                <a:off x="6691" y="2153"/>
                <a:ext cx="367" cy="393"/>
              </a:xfrm>
              <a:custGeom>
                <a:avLst/>
                <a:gdLst>
                  <a:gd name="T0" fmla="*/ 135 w 367"/>
                  <a:gd name="T1" fmla="*/ 393 h 393"/>
                  <a:gd name="T2" fmla="*/ 19 w 367"/>
                  <a:gd name="T3" fmla="*/ 285 h 393"/>
                  <a:gd name="T4" fmla="*/ 0 w 367"/>
                  <a:gd name="T5" fmla="*/ 240 h 393"/>
                  <a:gd name="T6" fmla="*/ 55 w 367"/>
                  <a:gd name="T7" fmla="*/ 170 h 393"/>
                  <a:gd name="T8" fmla="*/ 168 w 367"/>
                  <a:gd name="T9" fmla="*/ 45 h 393"/>
                  <a:gd name="T10" fmla="*/ 211 w 367"/>
                  <a:gd name="T11" fmla="*/ 2 h 393"/>
                  <a:gd name="T12" fmla="*/ 250 w 367"/>
                  <a:gd name="T13" fmla="*/ 0 h 393"/>
                  <a:gd name="T14" fmla="*/ 367 w 367"/>
                  <a:gd name="T15" fmla="*/ 137 h 393"/>
                  <a:gd name="T16" fmla="*/ 346 w 367"/>
                  <a:gd name="T17" fmla="*/ 192 h 393"/>
                  <a:gd name="T18" fmla="*/ 298 w 367"/>
                  <a:gd name="T19" fmla="*/ 235 h 393"/>
                  <a:gd name="T20" fmla="*/ 247 w 367"/>
                  <a:gd name="T21" fmla="*/ 281 h 393"/>
                  <a:gd name="T22" fmla="*/ 180 w 367"/>
                  <a:gd name="T23" fmla="*/ 357 h 393"/>
                  <a:gd name="T24" fmla="*/ 135 w 367"/>
                  <a:gd name="T25" fmla="*/ 393 h 39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7"/>
                  <a:gd name="T40" fmla="*/ 0 h 393"/>
                  <a:gd name="T41" fmla="*/ 367 w 367"/>
                  <a:gd name="T42" fmla="*/ 393 h 39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7" h="393">
                    <a:moveTo>
                      <a:pt x="135" y="393"/>
                    </a:moveTo>
                    <a:lnTo>
                      <a:pt x="19" y="285"/>
                    </a:lnTo>
                    <a:lnTo>
                      <a:pt x="0" y="240"/>
                    </a:lnTo>
                    <a:lnTo>
                      <a:pt x="55" y="170"/>
                    </a:lnTo>
                    <a:lnTo>
                      <a:pt x="168" y="45"/>
                    </a:lnTo>
                    <a:lnTo>
                      <a:pt x="211" y="2"/>
                    </a:lnTo>
                    <a:lnTo>
                      <a:pt x="250" y="0"/>
                    </a:lnTo>
                    <a:lnTo>
                      <a:pt x="367" y="137"/>
                    </a:lnTo>
                    <a:lnTo>
                      <a:pt x="346" y="192"/>
                    </a:lnTo>
                    <a:lnTo>
                      <a:pt x="298" y="235"/>
                    </a:lnTo>
                    <a:lnTo>
                      <a:pt x="247" y="281"/>
                    </a:lnTo>
                    <a:lnTo>
                      <a:pt x="180" y="357"/>
                    </a:lnTo>
                    <a:lnTo>
                      <a:pt x="135" y="393"/>
                    </a:lnTo>
                    <a:close/>
                  </a:path>
                </a:pathLst>
              </a:custGeom>
              <a:solidFill>
                <a:srgbClr val="00565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7493" name="Group 494"/>
              <p:cNvGrpSpPr>
                <a:grpSpLocks noChangeAspect="1"/>
              </p:cNvGrpSpPr>
              <p:nvPr/>
            </p:nvGrpSpPr>
            <p:grpSpPr bwMode="auto">
              <a:xfrm>
                <a:off x="1508" y="3528"/>
                <a:ext cx="1716" cy="1080"/>
                <a:chOff x="1508" y="3528"/>
                <a:chExt cx="1716" cy="1080"/>
              </a:xfrm>
            </p:grpSpPr>
            <p:sp>
              <p:nvSpPr>
                <p:cNvPr id="17534" name="Freeform 495"/>
                <p:cNvSpPr>
                  <a:spLocks noChangeAspect="1"/>
                </p:cNvSpPr>
                <p:nvPr/>
              </p:nvSpPr>
              <p:spPr bwMode="auto">
                <a:xfrm>
                  <a:off x="2648" y="3960"/>
                  <a:ext cx="576" cy="648"/>
                </a:xfrm>
                <a:custGeom>
                  <a:avLst/>
                  <a:gdLst>
                    <a:gd name="T0" fmla="*/ 0 w 576"/>
                    <a:gd name="T1" fmla="*/ 120 h 648"/>
                    <a:gd name="T2" fmla="*/ 52 w 576"/>
                    <a:gd name="T3" fmla="*/ 120 h 648"/>
                    <a:gd name="T4" fmla="*/ 92 w 576"/>
                    <a:gd name="T5" fmla="*/ 112 h 648"/>
                    <a:gd name="T6" fmla="*/ 128 w 576"/>
                    <a:gd name="T7" fmla="*/ 84 h 648"/>
                    <a:gd name="T8" fmla="*/ 172 w 576"/>
                    <a:gd name="T9" fmla="*/ 32 h 648"/>
                    <a:gd name="T10" fmla="*/ 216 w 576"/>
                    <a:gd name="T11" fmla="*/ 4 h 648"/>
                    <a:gd name="T12" fmla="*/ 240 w 576"/>
                    <a:gd name="T13" fmla="*/ 0 h 648"/>
                    <a:gd name="T14" fmla="*/ 284 w 576"/>
                    <a:gd name="T15" fmla="*/ 52 h 648"/>
                    <a:gd name="T16" fmla="*/ 304 w 576"/>
                    <a:gd name="T17" fmla="*/ 88 h 648"/>
                    <a:gd name="T18" fmla="*/ 320 w 576"/>
                    <a:gd name="T19" fmla="*/ 124 h 648"/>
                    <a:gd name="T20" fmla="*/ 340 w 576"/>
                    <a:gd name="T21" fmla="*/ 164 h 648"/>
                    <a:gd name="T22" fmla="*/ 356 w 576"/>
                    <a:gd name="T23" fmla="*/ 192 h 648"/>
                    <a:gd name="T24" fmla="*/ 380 w 576"/>
                    <a:gd name="T25" fmla="*/ 224 h 648"/>
                    <a:gd name="T26" fmla="*/ 416 w 576"/>
                    <a:gd name="T27" fmla="*/ 252 h 648"/>
                    <a:gd name="T28" fmla="*/ 460 w 576"/>
                    <a:gd name="T29" fmla="*/ 288 h 648"/>
                    <a:gd name="T30" fmla="*/ 492 w 576"/>
                    <a:gd name="T31" fmla="*/ 316 h 648"/>
                    <a:gd name="T32" fmla="*/ 504 w 576"/>
                    <a:gd name="T33" fmla="*/ 340 h 648"/>
                    <a:gd name="T34" fmla="*/ 536 w 576"/>
                    <a:gd name="T35" fmla="*/ 400 h 648"/>
                    <a:gd name="T36" fmla="*/ 552 w 576"/>
                    <a:gd name="T37" fmla="*/ 452 h 648"/>
                    <a:gd name="T38" fmla="*/ 568 w 576"/>
                    <a:gd name="T39" fmla="*/ 508 h 648"/>
                    <a:gd name="T40" fmla="*/ 576 w 576"/>
                    <a:gd name="T41" fmla="*/ 556 h 648"/>
                    <a:gd name="T42" fmla="*/ 484 w 576"/>
                    <a:gd name="T43" fmla="*/ 564 h 648"/>
                    <a:gd name="T44" fmla="*/ 428 w 576"/>
                    <a:gd name="T45" fmla="*/ 624 h 648"/>
                    <a:gd name="T46" fmla="*/ 168 w 576"/>
                    <a:gd name="T47" fmla="*/ 648 h 648"/>
                    <a:gd name="T48" fmla="*/ 168 w 576"/>
                    <a:gd name="T49" fmla="*/ 568 h 648"/>
                    <a:gd name="T50" fmla="*/ 128 w 576"/>
                    <a:gd name="T51" fmla="*/ 564 h 648"/>
                    <a:gd name="T52" fmla="*/ 124 w 576"/>
                    <a:gd name="T53" fmla="*/ 532 h 648"/>
                    <a:gd name="T54" fmla="*/ 116 w 576"/>
                    <a:gd name="T55" fmla="*/ 508 h 648"/>
                    <a:gd name="T56" fmla="*/ 136 w 576"/>
                    <a:gd name="T57" fmla="*/ 440 h 648"/>
                    <a:gd name="T58" fmla="*/ 112 w 576"/>
                    <a:gd name="T59" fmla="*/ 392 h 648"/>
                    <a:gd name="T60" fmla="*/ 100 w 576"/>
                    <a:gd name="T61" fmla="*/ 360 h 648"/>
                    <a:gd name="T62" fmla="*/ 120 w 576"/>
                    <a:gd name="T63" fmla="*/ 304 h 648"/>
                    <a:gd name="T64" fmla="*/ 112 w 576"/>
                    <a:gd name="T65" fmla="*/ 268 h 648"/>
                    <a:gd name="T66" fmla="*/ 92 w 576"/>
                    <a:gd name="T67" fmla="*/ 252 h 648"/>
                    <a:gd name="T68" fmla="*/ 40 w 576"/>
                    <a:gd name="T69" fmla="*/ 240 h 648"/>
                    <a:gd name="T70" fmla="*/ 48 w 576"/>
                    <a:gd name="T71" fmla="*/ 188 h 648"/>
                    <a:gd name="T72" fmla="*/ 36 w 576"/>
                    <a:gd name="T73" fmla="*/ 152 h 648"/>
                    <a:gd name="T74" fmla="*/ 0 w 576"/>
                    <a:gd name="T75" fmla="*/ 120 h 64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576"/>
                    <a:gd name="T115" fmla="*/ 0 h 648"/>
                    <a:gd name="T116" fmla="*/ 576 w 576"/>
                    <a:gd name="T117" fmla="*/ 648 h 64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576" h="648">
                      <a:moveTo>
                        <a:pt x="0" y="120"/>
                      </a:moveTo>
                      <a:lnTo>
                        <a:pt x="52" y="120"/>
                      </a:lnTo>
                      <a:lnTo>
                        <a:pt x="92" y="112"/>
                      </a:lnTo>
                      <a:lnTo>
                        <a:pt x="128" y="84"/>
                      </a:lnTo>
                      <a:lnTo>
                        <a:pt x="172" y="32"/>
                      </a:lnTo>
                      <a:lnTo>
                        <a:pt x="216" y="4"/>
                      </a:lnTo>
                      <a:lnTo>
                        <a:pt x="240" y="0"/>
                      </a:lnTo>
                      <a:lnTo>
                        <a:pt x="284" y="52"/>
                      </a:lnTo>
                      <a:lnTo>
                        <a:pt x="304" y="88"/>
                      </a:lnTo>
                      <a:lnTo>
                        <a:pt x="320" y="124"/>
                      </a:lnTo>
                      <a:lnTo>
                        <a:pt x="340" y="164"/>
                      </a:lnTo>
                      <a:lnTo>
                        <a:pt x="356" y="192"/>
                      </a:lnTo>
                      <a:lnTo>
                        <a:pt x="380" y="224"/>
                      </a:lnTo>
                      <a:lnTo>
                        <a:pt x="416" y="252"/>
                      </a:lnTo>
                      <a:lnTo>
                        <a:pt x="460" y="288"/>
                      </a:lnTo>
                      <a:lnTo>
                        <a:pt x="492" y="316"/>
                      </a:lnTo>
                      <a:lnTo>
                        <a:pt x="504" y="340"/>
                      </a:lnTo>
                      <a:lnTo>
                        <a:pt x="536" y="400"/>
                      </a:lnTo>
                      <a:lnTo>
                        <a:pt x="552" y="452"/>
                      </a:lnTo>
                      <a:lnTo>
                        <a:pt x="568" y="508"/>
                      </a:lnTo>
                      <a:lnTo>
                        <a:pt x="576" y="556"/>
                      </a:lnTo>
                      <a:lnTo>
                        <a:pt x="484" y="564"/>
                      </a:lnTo>
                      <a:lnTo>
                        <a:pt x="428" y="624"/>
                      </a:lnTo>
                      <a:lnTo>
                        <a:pt x="168" y="648"/>
                      </a:lnTo>
                      <a:lnTo>
                        <a:pt x="168" y="568"/>
                      </a:lnTo>
                      <a:lnTo>
                        <a:pt x="128" y="564"/>
                      </a:lnTo>
                      <a:lnTo>
                        <a:pt x="124" y="532"/>
                      </a:lnTo>
                      <a:lnTo>
                        <a:pt x="116" y="508"/>
                      </a:lnTo>
                      <a:lnTo>
                        <a:pt x="136" y="440"/>
                      </a:lnTo>
                      <a:lnTo>
                        <a:pt x="112" y="392"/>
                      </a:lnTo>
                      <a:lnTo>
                        <a:pt x="100" y="360"/>
                      </a:lnTo>
                      <a:lnTo>
                        <a:pt x="120" y="304"/>
                      </a:lnTo>
                      <a:lnTo>
                        <a:pt x="112" y="268"/>
                      </a:lnTo>
                      <a:lnTo>
                        <a:pt x="92" y="252"/>
                      </a:lnTo>
                      <a:lnTo>
                        <a:pt x="40" y="240"/>
                      </a:lnTo>
                      <a:lnTo>
                        <a:pt x="48" y="188"/>
                      </a:lnTo>
                      <a:lnTo>
                        <a:pt x="36" y="152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535" name="Freeform 496"/>
                <p:cNvSpPr>
                  <a:spLocks noChangeAspect="1"/>
                </p:cNvSpPr>
                <p:nvPr/>
              </p:nvSpPr>
              <p:spPr bwMode="auto">
                <a:xfrm>
                  <a:off x="1508" y="3528"/>
                  <a:ext cx="1548" cy="596"/>
                </a:xfrm>
                <a:custGeom>
                  <a:avLst/>
                  <a:gdLst>
                    <a:gd name="T0" fmla="*/ 1548 w 1548"/>
                    <a:gd name="T1" fmla="*/ 212 h 596"/>
                    <a:gd name="T2" fmla="*/ 1536 w 1548"/>
                    <a:gd name="T3" fmla="*/ 64 h 596"/>
                    <a:gd name="T4" fmla="*/ 1492 w 1548"/>
                    <a:gd name="T5" fmla="*/ 56 h 596"/>
                    <a:gd name="T6" fmla="*/ 1472 w 1548"/>
                    <a:gd name="T7" fmla="*/ 0 h 596"/>
                    <a:gd name="T8" fmla="*/ 1428 w 1548"/>
                    <a:gd name="T9" fmla="*/ 0 h 596"/>
                    <a:gd name="T10" fmla="*/ 1400 w 1548"/>
                    <a:gd name="T11" fmla="*/ 36 h 596"/>
                    <a:gd name="T12" fmla="*/ 1208 w 1548"/>
                    <a:gd name="T13" fmla="*/ 48 h 596"/>
                    <a:gd name="T14" fmla="*/ 1180 w 1548"/>
                    <a:gd name="T15" fmla="*/ 72 h 596"/>
                    <a:gd name="T16" fmla="*/ 164 w 1548"/>
                    <a:gd name="T17" fmla="*/ 132 h 596"/>
                    <a:gd name="T18" fmla="*/ 128 w 1548"/>
                    <a:gd name="T19" fmla="*/ 84 h 596"/>
                    <a:gd name="T20" fmla="*/ 44 w 1548"/>
                    <a:gd name="T21" fmla="*/ 92 h 596"/>
                    <a:gd name="T22" fmla="*/ 40 w 1548"/>
                    <a:gd name="T23" fmla="*/ 144 h 596"/>
                    <a:gd name="T24" fmla="*/ 0 w 1548"/>
                    <a:gd name="T25" fmla="*/ 172 h 596"/>
                    <a:gd name="T26" fmla="*/ 4 w 1548"/>
                    <a:gd name="T27" fmla="*/ 264 h 596"/>
                    <a:gd name="T28" fmla="*/ 24 w 1548"/>
                    <a:gd name="T29" fmla="*/ 284 h 596"/>
                    <a:gd name="T30" fmla="*/ 28 w 1548"/>
                    <a:gd name="T31" fmla="*/ 360 h 596"/>
                    <a:gd name="T32" fmla="*/ 180 w 1548"/>
                    <a:gd name="T33" fmla="*/ 356 h 596"/>
                    <a:gd name="T34" fmla="*/ 196 w 1548"/>
                    <a:gd name="T35" fmla="*/ 388 h 596"/>
                    <a:gd name="T36" fmla="*/ 588 w 1548"/>
                    <a:gd name="T37" fmla="*/ 388 h 596"/>
                    <a:gd name="T38" fmla="*/ 656 w 1548"/>
                    <a:gd name="T39" fmla="*/ 396 h 596"/>
                    <a:gd name="T40" fmla="*/ 684 w 1548"/>
                    <a:gd name="T41" fmla="*/ 408 h 596"/>
                    <a:gd name="T42" fmla="*/ 692 w 1548"/>
                    <a:gd name="T43" fmla="*/ 512 h 596"/>
                    <a:gd name="T44" fmla="*/ 692 w 1548"/>
                    <a:gd name="T45" fmla="*/ 584 h 596"/>
                    <a:gd name="T46" fmla="*/ 752 w 1548"/>
                    <a:gd name="T47" fmla="*/ 596 h 596"/>
                    <a:gd name="T48" fmla="*/ 956 w 1548"/>
                    <a:gd name="T49" fmla="*/ 592 h 596"/>
                    <a:gd name="T50" fmla="*/ 1036 w 1548"/>
                    <a:gd name="T51" fmla="*/ 584 h 596"/>
                    <a:gd name="T52" fmla="*/ 1108 w 1548"/>
                    <a:gd name="T53" fmla="*/ 568 h 596"/>
                    <a:gd name="T54" fmla="*/ 1152 w 1548"/>
                    <a:gd name="T55" fmla="*/ 564 h 596"/>
                    <a:gd name="T56" fmla="*/ 1116 w 1548"/>
                    <a:gd name="T57" fmla="*/ 532 h 596"/>
                    <a:gd name="T58" fmla="*/ 1112 w 1548"/>
                    <a:gd name="T59" fmla="*/ 504 h 596"/>
                    <a:gd name="T60" fmla="*/ 1128 w 1548"/>
                    <a:gd name="T61" fmla="*/ 472 h 596"/>
                    <a:gd name="T62" fmla="*/ 1148 w 1548"/>
                    <a:gd name="T63" fmla="*/ 444 h 596"/>
                    <a:gd name="T64" fmla="*/ 1164 w 1548"/>
                    <a:gd name="T65" fmla="*/ 420 h 596"/>
                    <a:gd name="T66" fmla="*/ 1180 w 1548"/>
                    <a:gd name="T67" fmla="*/ 380 h 596"/>
                    <a:gd name="T68" fmla="*/ 1176 w 1548"/>
                    <a:gd name="T69" fmla="*/ 336 h 596"/>
                    <a:gd name="T70" fmla="*/ 1180 w 1548"/>
                    <a:gd name="T71" fmla="*/ 300 h 596"/>
                    <a:gd name="T72" fmla="*/ 1208 w 1548"/>
                    <a:gd name="T73" fmla="*/ 276 h 596"/>
                    <a:gd name="T74" fmla="*/ 1280 w 1548"/>
                    <a:gd name="T75" fmla="*/ 244 h 596"/>
                    <a:gd name="T76" fmla="*/ 1360 w 1548"/>
                    <a:gd name="T77" fmla="*/ 220 h 596"/>
                    <a:gd name="T78" fmla="*/ 1444 w 1548"/>
                    <a:gd name="T79" fmla="*/ 212 h 596"/>
                    <a:gd name="T80" fmla="*/ 1500 w 1548"/>
                    <a:gd name="T81" fmla="*/ 208 h 596"/>
                    <a:gd name="T82" fmla="*/ 1548 w 1548"/>
                    <a:gd name="T83" fmla="*/ 212 h 59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1548"/>
                    <a:gd name="T127" fmla="*/ 0 h 596"/>
                    <a:gd name="T128" fmla="*/ 1548 w 1548"/>
                    <a:gd name="T129" fmla="*/ 596 h 59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1548" h="596">
                      <a:moveTo>
                        <a:pt x="1548" y="212"/>
                      </a:moveTo>
                      <a:lnTo>
                        <a:pt x="1536" y="64"/>
                      </a:lnTo>
                      <a:lnTo>
                        <a:pt x="1492" y="56"/>
                      </a:lnTo>
                      <a:lnTo>
                        <a:pt x="1472" y="0"/>
                      </a:lnTo>
                      <a:lnTo>
                        <a:pt x="1428" y="0"/>
                      </a:lnTo>
                      <a:lnTo>
                        <a:pt x="1400" y="36"/>
                      </a:lnTo>
                      <a:lnTo>
                        <a:pt x="1208" y="48"/>
                      </a:lnTo>
                      <a:lnTo>
                        <a:pt x="1180" y="72"/>
                      </a:lnTo>
                      <a:lnTo>
                        <a:pt x="164" y="132"/>
                      </a:lnTo>
                      <a:lnTo>
                        <a:pt x="128" y="84"/>
                      </a:lnTo>
                      <a:lnTo>
                        <a:pt x="44" y="92"/>
                      </a:lnTo>
                      <a:lnTo>
                        <a:pt x="40" y="144"/>
                      </a:lnTo>
                      <a:lnTo>
                        <a:pt x="0" y="172"/>
                      </a:lnTo>
                      <a:lnTo>
                        <a:pt x="4" y="264"/>
                      </a:lnTo>
                      <a:lnTo>
                        <a:pt x="24" y="284"/>
                      </a:lnTo>
                      <a:lnTo>
                        <a:pt x="28" y="360"/>
                      </a:lnTo>
                      <a:lnTo>
                        <a:pt x="180" y="356"/>
                      </a:lnTo>
                      <a:lnTo>
                        <a:pt x="196" y="388"/>
                      </a:lnTo>
                      <a:lnTo>
                        <a:pt x="588" y="388"/>
                      </a:lnTo>
                      <a:lnTo>
                        <a:pt x="656" y="396"/>
                      </a:lnTo>
                      <a:lnTo>
                        <a:pt x="684" y="408"/>
                      </a:lnTo>
                      <a:lnTo>
                        <a:pt x="692" y="512"/>
                      </a:lnTo>
                      <a:lnTo>
                        <a:pt x="692" y="584"/>
                      </a:lnTo>
                      <a:lnTo>
                        <a:pt x="752" y="596"/>
                      </a:lnTo>
                      <a:lnTo>
                        <a:pt x="956" y="592"/>
                      </a:lnTo>
                      <a:lnTo>
                        <a:pt x="1036" y="584"/>
                      </a:lnTo>
                      <a:lnTo>
                        <a:pt x="1108" y="568"/>
                      </a:lnTo>
                      <a:lnTo>
                        <a:pt x="1152" y="564"/>
                      </a:lnTo>
                      <a:lnTo>
                        <a:pt x="1116" y="532"/>
                      </a:lnTo>
                      <a:lnTo>
                        <a:pt x="1112" y="504"/>
                      </a:lnTo>
                      <a:lnTo>
                        <a:pt x="1128" y="472"/>
                      </a:lnTo>
                      <a:lnTo>
                        <a:pt x="1148" y="444"/>
                      </a:lnTo>
                      <a:lnTo>
                        <a:pt x="1164" y="420"/>
                      </a:lnTo>
                      <a:lnTo>
                        <a:pt x="1180" y="380"/>
                      </a:lnTo>
                      <a:lnTo>
                        <a:pt x="1176" y="336"/>
                      </a:lnTo>
                      <a:lnTo>
                        <a:pt x="1180" y="300"/>
                      </a:lnTo>
                      <a:lnTo>
                        <a:pt x="1208" y="276"/>
                      </a:lnTo>
                      <a:lnTo>
                        <a:pt x="1280" y="244"/>
                      </a:lnTo>
                      <a:lnTo>
                        <a:pt x="1360" y="220"/>
                      </a:lnTo>
                      <a:lnTo>
                        <a:pt x="1444" y="212"/>
                      </a:lnTo>
                      <a:lnTo>
                        <a:pt x="1500" y="208"/>
                      </a:lnTo>
                      <a:lnTo>
                        <a:pt x="1548" y="2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7494" name="Group 497"/>
              <p:cNvGrpSpPr>
                <a:grpSpLocks noChangeAspect="1"/>
              </p:cNvGrpSpPr>
              <p:nvPr/>
            </p:nvGrpSpPr>
            <p:grpSpPr bwMode="auto">
              <a:xfrm>
                <a:off x="7308" y="6760"/>
                <a:ext cx="2640" cy="1104"/>
                <a:chOff x="7308" y="6760"/>
                <a:chExt cx="2640" cy="1104"/>
              </a:xfrm>
            </p:grpSpPr>
            <p:sp>
              <p:nvSpPr>
                <p:cNvPr id="17532" name="Freeform 498"/>
                <p:cNvSpPr>
                  <a:spLocks noChangeAspect="1"/>
                </p:cNvSpPr>
                <p:nvPr/>
              </p:nvSpPr>
              <p:spPr bwMode="auto">
                <a:xfrm>
                  <a:off x="8728" y="6760"/>
                  <a:ext cx="1220" cy="1104"/>
                </a:xfrm>
                <a:custGeom>
                  <a:avLst/>
                  <a:gdLst>
                    <a:gd name="T0" fmla="*/ 868 w 1220"/>
                    <a:gd name="T1" fmla="*/ 0 h 1104"/>
                    <a:gd name="T2" fmla="*/ 868 w 1220"/>
                    <a:gd name="T3" fmla="*/ 400 h 1104"/>
                    <a:gd name="T4" fmla="*/ 968 w 1220"/>
                    <a:gd name="T5" fmla="*/ 372 h 1104"/>
                    <a:gd name="T6" fmla="*/ 1116 w 1220"/>
                    <a:gd name="T7" fmla="*/ 368 h 1104"/>
                    <a:gd name="T8" fmla="*/ 1220 w 1220"/>
                    <a:gd name="T9" fmla="*/ 384 h 1104"/>
                    <a:gd name="T10" fmla="*/ 1200 w 1220"/>
                    <a:gd name="T11" fmla="*/ 592 h 1104"/>
                    <a:gd name="T12" fmla="*/ 1208 w 1220"/>
                    <a:gd name="T13" fmla="*/ 732 h 1104"/>
                    <a:gd name="T14" fmla="*/ 1188 w 1220"/>
                    <a:gd name="T15" fmla="*/ 840 h 1104"/>
                    <a:gd name="T16" fmla="*/ 1120 w 1220"/>
                    <a:gd name="T17" fmla="*/ 900 h 1104"/>
                    <a:gd name="T18" fmla="*/ 1044 w 1220"/>
                    <a:gd name="T19" fmla="*/ 964 h 1104"/>
                    <a:gd name="T20" fmla="*/ 976 w 1220"/>
                    <a:gd name="T21" fmla="*/ 980 h 1104"/>
                    <a:gd name="T22" fmla="*/ 944 w 1220"/>
                    <a:gd name="T23" fmla="*/ 1008 h 1104"/>
                    <a:gd name="T24" fmla="*/ 872 w 1220"/>
                    <a:gd name="T25" fmla="*/ 1004 h 1104"/>
                    <a:gd name="T26" fmla="*/ 856 w 1220"/>
                    <a:gd name="T27" fmla="*/ 1040 h 1104"/>
                    <a:gd name="T28" fmla="*/ 696 w 1220"/>
                    <a:gd name="T29" fmla="*/ 1104 h 1104"/>
                    <a:gd name="T30" fmla="*/ 576 w 1220"/>
                    <a:gd name="T31" fmla="*/ 1104 h 1104"/>
                    <a:gd name="T32" fmla="*/ 528 w 1220"/>
                    <a:gd name="T33" fmla="*/ 1056 h 1104"/>
                    <a:gd name="T34" fmla="*/ 236 w 1220"/>
                    <a:gd name="T35" fmla="*/ 1060 h 1104"/>
                    <a:gd name="T36" fmla="*/ 0 w 1220"/>
                    <a:gd name="T37" fmla="*/ 1036 h 1104"/>
                    <a:gd name="T38" fmla="*/ 8 w 1220"/>
                    <a:gd name="T39" fmla="*/ 944 h 1104"/>
                    <a:gd name="T40" fmla="*/ 52 w 1220"/>
                    <a:gd name="T41" fmla="*/ 896 h 1104"/>
                    <a:gd name="T42" fmla="*/ 76 w 1220"/>
                    <a:gd name="T43" fmla="*/ 836 h 1104"/>
                    <a:gd name="T44" fmla="*/ 112 w 1220"/>
                    <a:gd name="T45" fmla="*/ 736 h 1104"/>
                    <a:gd name="T46" fmla="*/ 168 w 1220"/>
                    <a:gd name="T47" fmla="*/ 600 h 1104"/>
                    <a:gd name="T48" fmla="*/ 272 w 1220"/>
                    <a:gd name="T49" fmla="*/ 604 h 1104"/>
                    <a:gd name="T50" fmla="*/ 444 w 1220"/>
                    <a:gd name="T51" fmla="*/ 604 h 1104"/>
                    <a:gd name="T52" fmla="*/ 552 w 1220"/>
                    <a:gd name="T53" fmla="*/ 572 h 1104"/>
                    <a:gd name="T54" fmla="*/ 568 w 1220"/>
                    <a:gd name="T55" fmla="*/ 212 h 1104"/>
                    <a:gd name="T56" fmla="*/ 868 w 1220"/>
                    <a:gd name="T57" fmla="*/ 0 h 110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220"/>
                    <a:gd name="T88" fmla="*/ 0 h 1104"/>
                    <a:gd name="T89" fmla="*/ 1220 w 1220"/>
                    <a:gd name="T90" fmla="*/ 1104 h 110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220" h="1104">
                      <a:moveTo>
                        <a:pt x="868" y="0"/>
                      </a:moveTo>
                      <a:lnTo>
                        <a:pt x="868" y="400"/>
                      </a:lnTo>
                      <a:lnTo>
                        <a:pt x="968" y="372"/>
                      </a:lnTo>
                      <a:lnTo>
                        <a:pt x="1116" y="368"/>
                      </a:lnTo>
                      <a:lnTo>
                        <a:pt x="1220" y="384"/>
                      </a:lnTo>
                      <a:lnTo>
                        <a:pt x="1200" y="592"/>
                      </a:lnTo>
                      <a:lnTo>
                        <a:pt x="1208" y="732"/>
                      </a:lnTo>
                      <a:lnTo>
                        <a:pt x="1188" y="840"/>
                      </a:lnTo>
                      <a:lnTo>
                        <a:pt x="1120" y="900"/>
                      </a:lnTo>
                      <a:lnTo>
                        <a:pt x="1044" y="964"/>
                      </a:lnTo>
                      <a:lnTo>
                        <a:pt x="976" y="980"/>
                      </a:lnTo>
                      <a:lnTo>
                        <a:pt x="944" y="1008"/>
                      </a:lnTo>
                      <a:lnTo>
                        <a:pt x="872" y="1004"/>
                      </a:lnTo>
                      <a:lnTo>
                        <a:pt x="856" y="1040"/>
                      </a:lnTo>
                      <a:lnTo>
                        <a:pt x="696" y="1104"/>
                      </a:lnTo>
                      <a:lnTo>
                        <a:pt x="576" y="1104"/>
                      </a:lnTo>
                      <a:lnTo>
                        <a:pt x="528" y="1056"/>
                      </a:lnTo>
                      <a:lnTo>
                        <a:pt x="236" y="1060"/>
                      </a:lnTo>
                      <a:lnTo>
                        <a:pt x="0" y="1036"/>
                      </a:lnTo>
                      <a:lnTo>
                        <a:pt x="8" y="944"/>
                      </a:lnTo>
                      <a:lnTo>
                        <a:pt x="52" y="896"/>
                      </a:lnTo>
                      <a:lnTo>
                        <a:pt x="76" y="836"/>
                      </a:lnTo>
                      <a:lnTo>
                        <a:pt x="112" y="736"/>
                      </a:lnTo>
                      <a:lnTo>
                        <a:pt x="168" y="600"/>
                      </a:lnTo>
                      <a:lnTo>
                        <a:pt x="272" y="604"/>
                      </a:lnTo>
                      <a:lnTo>
                        <a:pt x="444" y="604"/>
                      </a:lnTo>
                      <a:lnTo>
                        <a:pt x="552" y="572"/>
                      </a:lnTo>
                      <a:lnTo>
                        <a:pt x="568" y="212"/>
                      </a:lnTo>
                      <a:lnTo>
                        <a:pt x="86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533" name="Freeform 499"/>
                <p:cNvSpPr>
                  <a:spLocks noChangeAspect="1"/>
                </p:cNvSpPr>
                <p:nvPr/>
              </p:nvSpPr>
              <p:spPr bwMode="auto">
                <a:xfrm>
                  <a:off x="7308" y="7228"/>
                  <a:ext cx="796" cy="560"/>
                </a:xfrm>
                <a:custGeom>
                  <a:avLst/>
                  <a:gdLst>
                    <a:gd name="T0" fmla="*/ 8 w 796"/>
                    <a:gd name="T1" fmla="*/ 320 h 560"/>
                    <a:gd name="T2" fmla="*/ 0 w 796"/>
                    <a:gd name="T3" fmla="*/ 152 h 560"/>
                    <a:gd name="T4" fmla="*/ 12 w 796"/>
                    <a:gd name="T5" fmla="*/ 84 h 560"/>
                    <a:gd name="T6" fmla="*/ 108 w 796"/>
                    <a:gd name="T7" fmla="*/ 0 h 560"/>
                    <a:gd name="T8" fmla="*/ 156 w 796"/>
                    <a:gd name="T9" fmla="*/ 28 h 560"/>
                    <a:gd name="T10" fmla="*/ 216 w 796"/>
                    <a:gd name="T11" fmla="*/ 48 h 560"/>
                    <a:gd name="T12" fmla="*/ 292 w 796"/>
                    <a:gd name="T13" fmla="*/ 68 h 560"/>
                    <a:gd name="T14" fmla="*/ 396 w 796"/>
                    <a:gd name="T15" fmla="*/ 88 h 560"/>
                    <a:gd name="T16" fmla="*/ 504 w 796"/>
                    <a:gd name="T17" fmla="*/ 96 h 560"/>
                    <a:gd name="T18" fmla="*/ 612 w 796"/>
                    <a:gd name="T19" fmla="*/ 92 h 560"/>
                    <a:gd name="T20" fmla="*/ 712 w 796"/>
                    <a:gd name="T21" fmla="*/ 88 h 560"/>
                    <a:gd name="T22" fmla="*/ 796 w 796"/>
                    <a:gd name="T23" fmla="*/ 64 h 560"/>
                    <a:gd name="T24" fmla="*/ 696 w 796"/>
                    <a:gd name="T25" fmla="*/ 268 h 560"/>
                    <a:gd name="T26" fmla="*/ 644 w 796"/>
                    <a:gd name="T27" fmla="*/ 372 h 560"/>
                    <a:gd name="T28" fmla="*/ 628 w 796"/>
                    <a:gd name="T29" fmla="*/ 424 h 560"/>
                    <a:gd name="T30" fmla="*/ 560 w 796"/>
                    <a:gd name="T31" fmla="*/ 552 h 560"/>
                    <a:gd name="T32" fmla="*/ 528 w 796"/>
                    <a:gd name="T33" fmla="*/ 560 h 560"/>
                    <a:gd name="T34" fmla="*/ 452 w 796"/>
                    <a:gd name="T35" fmla="*/ 556 h 560"/>
                    <a:gd name="T36" fmla="*/ 384 w 796"/>
                    <a:gd name="T37" fmla="*/ 552 h 560"/>
                    <a:gd name="T38" fmla="*/ 264 w 796"/>
                    <a:gd name="T39" fmla="*/ 488 h 560"/>
                    <a:gd name="T40" fmla="*/ 168 w 796"/>
                    <a:gd name="T41" fmla="*/ 436 h 560"/>
                    <a:gd name="T42" fmla="*/ 44 w 796"/>
                    <a:gd name="T43" fmla="*/ 352 h 560"/>
                    <a:gd name="T44" fmla="*/ 8 w 796"/>
                    <a:gd name="T45" fmla="*/ 320 h 56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796"/>
                    <a:gd name="T70" fmla="*/ 0 h 560"/>
                    <a:gd name="T71" fmla="*/ 796 w 796"/>
                    <a:gd name="T72" fmla="*/ 560 h 560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796" h="560">
                      <a:moveTo>
                        <a:pt x="8" y="320"/>
                      </a:moveTo>
                      <a:lnTo>
                        <a:pt x="0" y="152"/>
                      </a:lnTo>
                      <a:lnTo>
                        <a:pt x="12" y="84"/>
                      </a:lnTo>
                      <a:lnTo>
                        <a:pt x="108" y="0"/>
                      </a:lnTo>
                      <a:lnTo>
                        <a:pt x="156" y="28"/>
                      </a:lnTo>
                      <a:lnTo>
                        <a:pt x="216" y="48"/>
                      </a:lnTo>
                      <a:lnTo>
                        <a:pt x="292" y="68"/>
                      </a:lnTo>
                      <a:lnTo>
                        <a:pt x="396" y="88"/>
                      </a:lnTo>
                      <a:lnTo>
                        <a:pt x="504" y="96"/>
                      </a:lnTo>
                      <a:lnTo>
                        <a:pt x="612" y="92"/>
                      </a:lnTo>
                      <a:lnTo>
                        <a:pt x="712" y="88"/>
                      </a:lnTo>
                      <a:lnTo>
                        <a:pt x="796" y="64"/>
                      </a:lnTo>
                      <a:lnTo>
                        <a:pt x="696" y="268"/>
                      </a:lnTo>
                      <a:lnTo>
                        <a:pt x="644" y="372"/>
                      </a:lnTo>
                      <a:lnTo>
                        <a:pt x="628" y="424"/>
                      </a:lnTo>
                      <a:lnTo>
                        <a:pt x="560" y="552"/>
                      </a:lnTo>
                      <a:lnTo>
                        <a:pt x="528" y="560"/>
                      </a:lnTo>
                      <a:lnTo>
                        <a:pt x="452" y="556"/>
                      </a:lnTo>
                      <a:lnTo>
                        <a:pt x="384" y="552"/>
                      </a:lnTo>
                      <a:lnTo>
                        <a:pt x="264" y="488"/>
                      </a:lnTo>
                      <a:lnTo>
                        <a:pt x="168" y="436"/>
                      </a:lnTo>
                      <a:lnTo>
                        <a:pt x="44" y="352"/>
                      </a:lnTo>
                      <a:lnTo>
                        <a:pt x="8" y="3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7495" name="Group 500"/>
              <p:cNvGrpSpPr>
                <a:grpSpLocks noChangeAspect="1"/>
              </p:cNvGrpSpPr>
              <p:nvPr/>
            </p:nvGrpSpPr>
            <p:grpSpPr bwMode="auto">
              <a:xfrm>
                <a:off x="6808" y="8072"/>
                <a:ext cx="2812" cy="1996"/>
                <a:chOff x="6808" y="8072"/>
                <a:chExt cx="2812" cy="1996"/>
              </a:xfrm>
            </p:grpSpPr>
            <p:sp>
              <p:nvSpPr>
                <p:cNvPr id="17529" name="Freeform 501"/>
                <p:cNvSpPr>
                  <a:spLocks noChangeAspect="1"/>
                </p:cNvSpPr>
                <p:nvPr/>
              </p:nvSpPr>
              <p:spPr bwMode="auto">
                <a:xfrm>
                  <a:off x="6808" y="9697"/>
                  <a:ext cx="2744" cy="371"/>
                </a:xfrm>
                <a:custGeom>
                  <a:avLst/>
                  <a:gdLst>
                    <a:gd name="T0" fmla="*/ 9 w 2744"/>
                    <a:gd name="T1" fmla="*/ 0 h 371"/>
                    <a:gd name="T2" fmla="*/ 2744 w 2744"/>
                    <a:gd name="T3" fmla="*/ 183 h 371"/>
                    <a:gd name="T4" fmla="*/ 2736 w 2744"/>
                    <a:gd name="T5" fmla="*/ 371 h 371"/>
                    <a:gd name="T6" fmla="*/ 0 w 2744"/>
                    <a:gd name="T7" fmla="*/ 183 h 371"/>
                    <a:gd name="T8" fmla="*/ 9 w 2744"/>
                    <a:gd name="T9" fmla="*/ 0 h 3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4"/>
                    <a:gd name="T16" fmla="*/ 0 h 371"/>
                    <a:gd name="T17" fmla="*/ 2744 w 2744"/>
                    <a:gd name="T18" fmla="*/ 371 h 3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4" h="371">
                      <a:moveTo>
                        <a:pt x="9" y="0"/>
                      </a:moveTo>
                      <a:lnTo>
                        <a:pt x="2744" y="183"/>
                      </a:lnTo>
                      <a:lnTo>
                        <a:pt x="2736" y="371"/>
                      </a:lnTo>
                      <a:lnTo>
                        <a:pt x="0" y="18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530" name="Oval 502"/>
                <p:cNvSpPr>
                  <a:spLocks noChangeAspect="1" noChangeArrowheads="1"/>
                </p:cNvSpPr>
                <p:nvPr/>
              </p:nvSpPr>
              <p:spPr bwMode="auto">
                <a:xfrm>
                  <a:off x="7220" y="8072"/>
                  <a:ext cx="539" cy="53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531" name="Freeform 503"/>
                <p:cNvSpPr>
                  <a:spLocks noChangeAspect="1"/>
                </p:cNvSpPr>
                <p:nvPr/>
              </p:nvSpPr>
              <p:spPr bwMode="auto">
                <a:xfrm>
                  <a:off x="7820" y="8176"/>
                  <a:ext cx="1800" cy="496"/>
                </a:xfrm>
                <a:custGeom>
                  <a:avLst/>
                  <a:gdLst>
                    <a:gd name="T0" fmla="*/ 0 w 1800"/>
                    <a:gd name="T1" fmla="*/ 360 h 496"/>
                    <a:gd name="T2" fmla="*/ 20 w 1800"/>
                    <a:gd name="T3" fmla="*/ 0 h 496"/>
                    <a:gd name="T4" fmla="*/ 196 w 1800"/>
                    <a:gd name="T5" fmla="*/ 12 h 496"/>
                    <a:gd name="T6" fmla="*/ 248 w 1800"/>
                    <a:gd name="T7" fmla="*/ 156 h 496"/>
                    <a:gd name="T8" fmla="*/ 308 w 1800"/>
                    <a:gd name="T9" fmla="*/ 32 h 496"/>
                    <a:gd name="T10" fmla="*/ 496 w 1800"/>
                    <a:gd name="T11" fmla="*/ 44 h 496"/>
                    <a:gd name="T12" fmla="*/ 476 w 1800"/>
                    <a:gd name="T13" fmla="*/ 216 h 496"/>
                    <a:gd name="T14" fmla="*/ 560 w 1800"/>
                    <a:gd name="T15" fmla="*/ 140 h 496"/>
                    <a:gd name="T16" fmla="*/ 656 w 1800"/>
                    <a:gd name="T17" fmla="*/ 140 h 496"/>
                    <a:gd name="T18" fmla="*/ 724 w 1800"/>
                    <a:gd name="T19" fmla="*/ 204 h 496"/>
                    <a:gd name="T20" fmla="*/ 760 w 1800"/>
                    <a:gd name="T21" fmla="*/ 232 h 496"/>
                    <a:gd name="T22" fmla="*/ 768 w 1800"/>
                    <a:gd name="T23" fmla="*/ 84 h 496"/>
                    <a:gd name="T24" fmla="*/ 888 w 1800"/>
                    <a:gd name="T25" fmla="*/ 96 h 496"/>
                    <a:gd name="T26" fmla="*/ 892 w 1800"/>
                    <a:gd name="T27" fmla="*/ 240 h 496"/>
                    <a:gd name="T28" fmla="*/ 964 w 1800"/>
                    <a:gd name="T29" fmla="*/ 172 h 496"/>
                    <a:gd name="T30" fmla="*/ 1040 w 1800"/>
                    <a:gd name="T31" fmla="*/ 188 h 496"/>
                    <a:gd name="T32" fmla="*/ 1100 w 1800"/>
                    <a:gd name="T33" fmla="*/ 212 h 496"/>
                    <a:gd name="T34" fmla="*/ 1196 w 1800"/>
                    <a:gd name="T35" fmla="*/ 212 h 496"/>
                    <a:gd name="T36" fmla="*/ 1204 w 1800"/>
                    <a:gd name="T37" fmla="*/ 76 h 496"/>
                    <a:gd name="T38" fmla="*/ 1336 w 1800"/>
                    <a:gd name="T39" fmla="*/ 88 h 496"/>
                    <a:gd name="T40" fmla="*/ 1332 w 1800"/>
                    <a:gd name="T41" fmla="*/ 228 h 496"/>
                    <a:gd name="T42" fmla="*/ 1412 w 1800"/>
                    <a:gd name="T43" fmla="*/ 196 h 496"/>
                    <a:gd name="T44" fmla="*/ 1484 w 1800"/>
                    <a:gd name="T45" fmla="*/ 240 h 496"/>
                    <a:gd name="T46" fmla="*/ 1504 w 1800"/>
                    <a:gd name="T47" fmla="*/ 280 h 496"/>
                    <a:gd name="T48" fmla="*/ 1608 w 1800"/>
                    <a:gd name="T49" fmla="*/ 196 h 496"/>
                    <a:gd name="T50" fmla="*/ 1740 w 1800"/>
                    <a:gd name="T51" fmla="*/ 216 h 496"/>
                    <a:gd name="T52" fmla="*/ 1800 w 1800"/>
                    <a:gd name="T53" fmla="*/ 340 h 496"/>
                    <a:gd name="T54" fmla="*/ 1760 w 1800"/>
                    <a:gd name="T55" fmla="*/ 444 h 496"/>
                    <a:gd name="T56" fmla="*/ 1680 w 1800"/>
                    <a:gd name="T57" fmla="*/ 496 h 496"/>
                    <a:gd name="T58" fmla="*/ 1544 w 1800"/>
                    <a:gd name="T59" fmla="*/ 480 h 496"/>
                    <a:gd name="T60" fmla="*/ 1480 w 1800"/>
                    <a:gd name="T61" fmla="*/ 400 h 496"/>
                    <a:gd name="T62" fmla="*/ 1432 w 1800"/>
                    <a:gd name="T63" fmla="*/ 456 h 496"/>
                    <a:gd name="T64" fmla="*/ 1364 w 1800"/>
                    <a:gd name="T65" fmla="*/ 472 h 496"/>
                    <a:gd name="T66" fmla="*/ 1304 w 1800"/>
                    <a:gd name="T67" fmla="*/ 436 h 496"/>
                    <a:gd name="T68" fmla="*/ 1284 w 1800"/>
                    <a:gd name="T69" fmla="*/ 464 h 496"/>
                    <a:gd name="T70" fmla="*/ 1044 w 1800"/>
                    <a:gd name="T71" fmla="*/ 432 h 496"/>
                    <a:gd name="T72" fmla="*/ 988 w 1800"/>
                    <a:gd name="T73" fmla="*/ 452 h 496"/>
                    <a:gd name="T74" fmla="*/ 876 w 1800"/>
                    <a:gd name="T75" fmla="*/ 364 h 496"/>
                    <a:gd name="T76" fmla="*/ 876 w 1800"/>
                    <a:gd name="T77" fmla="*/ 436 h 496"/>
                    <a:gd name="T78" fmla="*/ 712 w 1800"/>
                    <a:gd name="T79" fmla="*/ 416 h 496"/>
                    <a:gd name="T80" fmla="*/ 712 w 1800"/>
                    <a:gd name="T81" fmla="*/ 356 h 496"/>
                    <a:gd name="T82" fmla="*/ 660 w 1800"/>
                    <a:gd name="T83" fmla="*/ 420 h 496"/>
                    <a:gd name="T84" fmla="*/ 580 w 1800"/>
                    <a:gd name="T85" fmla="*/ 420 h 496"/>
                    <a:gd name="T86" fmla="*/ 472 w 1800"/>
                    <a:gd name="T87" fmla="*/ 356 h 496"/>
                    <a:gd name="T88" fmla="*/ 464 w 1800"/>
                    <a:gd name="T89" fmla="*/ 420 h 496"/>
                    <a:gd name="T90" fmla="*/ 292 w 1800"/>
                    <a:gd name="T91" fmla="*/ 400 h 496"/>
                    <a:gd name="T92" fmla="*/ 288 w 1800"/>
                    <a:gd name="T93" fmla="*/ 284 h 496"/>
                    <a:gd name="T94" fmla="*/ 184 w 1800"/>
                    <a:gd name="T95" fmla="*/ 280 h 496"/>
                    <a:gd name="T96" fmla="*/ 164 w 1800"/>
                    <a:gd name="T97" fmla="*/ 384 h 496"/>
                    <a:gd name="T98" fmla="*/ 0 w 1800"/>
                    <a:gd name="T99" fmla="*/ 360 h 49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800"/>
                    <a:gd name="T151" fmla="*/ 0 h 496"/>
                    <a:gd name="T152" fmla="*/ 1800 w 1800"/>
                    <a:gd name="T153" fmla="*/ 496 h 49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800" h="496">
                      <a:moveTo>
                        <a:pt x="0" y="360"/>
                      </a:moveTo>
                      <a:lnTo>
                        <a:pt x="20" y="0"/>
                      </a:lnTo>
                      <a:lnTo>
                        <a:pt x="196" y="12"/>
                      </a:lnTo>
                      <a:lnTo>
                        <a:pt x="248" y="156"/>
                      </a:lnTo>
                      <a:lnTo>
                        <a:pt x="308" y="32"/>
                      </a:lnTo>
                      <a:lnTo>
                        <a:pt x="496" y="44"/>
                      </a:lnTo>
                      <a:lnTo>
                        <a:pt x="476" y="216"/>
                      </a:lnTo>
                      <a:lnTo>
                        <a:pt x="560" y="140"/>
                      </a:lnTo>
                      <a:lnTo>
                        <a:pt x="656" y="140"/>
                      </a:lnTo>
                      <a:lnTo>
                        <a:pt x="724" y="204"/>
                      </a:lnTo>
                      <a:lnTo>
                        <a:pt x="760" y="232"/>
                      </a:lnTo>
                      <a:lnTo>
                        <a:pt x="768" y="84"/>
                      </a:lnTo>
                      <a:lnTo>
                        <a:pt x="888" y="96"/>
                      </a:lnTo>
                      <a:lnTo>
                        <a:pt x="892" y="240"/>
                      </a:lnTo>
                      <a:lnTo>
                        <a:pt x="964" y="172"/>
                      </a:lnTo>
                      <a:lnTo>
                        <a:pt x="1040" y="188"/>
                      </a:lnTo>
                      <a:lnTo>
                        <a:pt x="1100" y="212"/>
                      </a:lnTo>
                      <a:lnTo>
                        <a:pt x="1196" y="212"/>
                      </a:lnTo>
                      <a:lnTo>
                        <a:pt x="1204" y="76"/>
                      </a:lnTo>
                      <a:lnTo>
                        <a:pt x="1336" y="88"/>
                      </a:lnTo>
                      <a:lnTo>
                        <a:pt x="1332" y="228"/>
                      </a:lnTo>
                      <a:lnTo>
                        <a:pt x="1412" y="196"/>
                      </a:lnTo>
                      <a:lnTo>
                        <a:pt x="1484" y="240"/>
                      </a:lnTo>
                      <a:lnTo>
                        <a:pt x="1504" y="280"/>
                      </a:lnTo>
                      <a:lnTo>
                        <a:pt x="1608" y="196"/>
                      </a:lnTo>
                      <a:lnTo>
                        <a:pt x="1740" y="216"/>
                      </a:lnTo>
                      <a:lnTo>
                        <a:pt x="1800" y="340"/>
                      </a:lnTo>
                      <a:lnTo>
                        <a:pt x="1760" y="444"/>
                      </a:lnTo>
                      <a:lnTo>
                        <a:pt x="1680" y="496"/>
                      </a:lnTo>
                      <a:lnTo>
                        <a:pt x="1544" y="480"/>
                      </a:lnTo>
                      <a:lnTo>
                        <a:pt x="1480" y="400"/>
                      </a:lnTo>
                      <a:lnTo>
                        <a:pt x="1432" y="456"/>
                      </a:lnTo>
                      <a:lnTo>
                        <a:pt x="1364" y="472"/>
                      </a:lnTo>
                      <a:lnTo>
                        <a:pt x="1304" y="436"/>
                      </a:lnTo>
                      <a:lnTo>
                        <a:pt x="1284" y="464"/>
                      </a:lnTo>
                      <a:lnTo>
                        <a:pt x="1044" y="432"/>
                      </a:lnTo>
                      <a:lnTo>
                        <a:pt x="988" y="452"/>
                      </a:lnTo>
                      <a:lnTo>
                        <a:pt x="876" y="364"/>
                      </a:lnTo>
                      <a:lnTo>
                        <a:pt x="876" y="436"/>
                      </a:lnTo>
                      <a:lnTo>
                        <a:pt x="712" y="416"/>
                      </a:lnTo>
                      <a:lnTo>
                        <a:pt x="712" y="356"/>
                      </a:lnTo>
                      <a:lnTo>
                        <a:pt x="660" y="420"/>
                      </a:lnTo>
                      <a:lnTo>
                        <a:pt x="580" y="420"/>
                      </a:lnTo>
                      <a:lnTo>
                        <a:pt x="472" y="356"/>
                      </a:lnTo>
                      <a:lnTo>
                        <a:pt x="464" y="420"/>
                      </a:lnTo>
                      <a:lnTo>
                        <a:pt x="292" y="400"/>
                      </a:lnTo>
                      <a:lnTo>
                        <a:pt x="288" y="284"/>
                      </a:lnTo>
                      <a:lnTo>
                        <a:pt x="184" y="280"/>
                      </a:lnTo>
                      <a:lnTo>
                        <a:pt x="164" y="384"/>
                      </a:lnTo>
                      <a:lnTo>
                        <a:pt x="0" y="36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7496" name="Group 504"/>
              <p:cNvGrpSpPr>
                <a:grpSpLocks noChangeAspect="1"/>
              </p:cNvGrpSpPr>
              <p:nvPr/>
            </p:nvGrpSpPr>
            <p:grpSpPr bwMode="auto">
              <a:xfrm>
                <a:off x="5876" y="3244"/>
                <a:ext cx="4572" cy="4124"/>
                <a:chOff x="5876" y="3244"/>
                <a:chExt cx="4572" cy="4124"/>
              </a:xfrm>
            </p:grpSpPr>
            <p:grpSp>
              <p:nvGrpSpPr>
                <p:cNvPr id="17517" name="Group 505"/>
                <p:cNvGrpSpPr>
                  <a:grpSpLocks noChangeAspect="1"/>
                </p:cNvGrpSpPr>
                <p:nvPr/>
              </p:nvGrpSpPr>
              <p:grpSpPr bwMode="auto">
                <a:xfrm>
                  <a:off x="5876" y="3480"/>
                  <a:ext cx="4572" cy="3888"/>
                  <a:chOff x="5876" y="3480"/>
                  <a:chExt cx="4572" cy="3888"/>
                </a:xfrm>
              </p:grpSpPr>
              <p:sp>
                <p:nvSpPr>
                  <p:cNvPr id="17519" name="Freeform 506"/>
                  <p:cNvSpPr>
                    <a:spLocks noChangeAspect="1"/>
                  </p:cNvSpPr>
                  <p:nvPr/>
                </p:nvSpPr>
                <p:spPr bwMode="auto">
                  <a:xfrm>
                    <a:off x="7380" y="3924"/>
                    <a:ext cx="380" cy="380"/>
                  </a:xfrm>
                  <a:custGeom>
                    <a:avLst/>
                    <a:gdLst>
                      <a:gd name="T0" fmla="*/ 380 w 380"/>
                      <a:gd name="T1" fmla="*/ 228 h 380"/>
                      <a:gd name="T2" fmla="*/ 324 w 380"/>
                      <a:gd name="T3" fmla="*/ 380 h 380"/>
                      <a:gd name="T4" fmla="*/ 216 w 380"/>
                      <a:gd name="T5" fmla="*/ 352 h 380"/>
                      <a:gd name="T6" fmla="*/ 100 w 380"/>
                      <a:gd name="T7" fmla="*/ 248 h 380"/>
                      <a:gd name="T8" fmla="*/ 24 w 380"/>
                      <a:gd name="T9" fmla="*/ 176 h 380"/>
                      <a:gd name="T10" fmla="*/ 0 w 380"/>
                      <a:gd name="T11" fmla="*/ 120 h 380"/>
                      <a:gd name="T12" fmla="*/ 4 w 380"/>
                      <a:gd name="T13" fmla="*/ 68 h 380"/>
                      <a:gd name="T14" fmla="*/ 48 w 380"/>
                      <a:gd name="T15" fmla="*/ 0 h 380"/>
                      <a:gd name="T16" fmla="*/ 120 w 380"/>
                      <a:gd name="T17" fmla="*/ 32 h 380"/>
                      <a:gd name="T18" fmla="*/ 180 w 380"/>
                      <a:gd name="T19" fmla="*/ 68 h 380"/>
                      <a:gd name="T20" fmla="*/ 232 w 380"/>
                      <a:gd name="T21" fmla="*/ 120 h 380"/>
                      <a:gd name="T22" fmla="*/ 312 w 380"/>
                      <a:gd name="T23" fmla="*/ 180 h 380"/>
                      <a:gd name="T24" fmla="*/ 380 w 380"/>
                      <a:gd name="T25" fmla="*/ 228 h 38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80"/>
                      <a:gd name="T40" fmla="*/ 0 h 380"/>
                      <a:gd name="T41" fmla="*/ 380 w 380"/>
                      <a:gd name="T42" fmla="*/ 380 h 38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80" h="380">
                        <a:moveTo>
                          <a:pt x="380" y="228"/>
                        </a:moveTo>
                        <a:lnTo>
                          <a:pt x="324" y="380"/>
                        </a:lnTo>
                        <a:lnTo>
                          <a:pt x="216" y="352"/>
                        </a:lnTo>
                        <a:lnTo>
                          <a:pt x="100" y="248"/>
                        </a:lnTo>
                        <a:lnTo>
                          <a:pt x="24" y="176"/>
                        </a:lnTo>
                        <a:lnTo>
                          <a:pt x="0" y="120"/>
                        </a:lnTo>
                        <a:lnTo>
                          <a:pt x="4" y="68"/>
                        </a:lnTo>
                        <a:lnTo>
                          <a:pt x="48" y="0"/>
                        </a:lnTo>
                        <a:lnTo>
                          <a:pt x="120" y="32"/>
                        </a:lnTo>
                        <a:lnTo>
                          <a:pt x="180" y="68"/>
                        </a:lnTo>
                        <a:lnTo>
                          <a:pt x="232" y="120"/>
                        </a:lnTo>
                        <a:lnTo>
                          <a:pt x="312" y="180"/>
                        </a:lnTo>
                        <a:lnTo>
                          <a:pt x="380" y="228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520" name="Freeform 507"/>
                  <p:cNvSpPr>
                    <a:spLocks noChangeAspect="1"/>
                  </p:cNvSpPr>
                  <p:nvPr/>
                </p:nvSpPr>
                <p:spPr bwMode="auto">
                  <a:xfrm>
                    <a:off x="5876" y="4068"/>
                    <a:ext cx="392" cy="968"/>
                  </a:xfrm>
                  <a:custGeom>
                    <a:avLst/>
                    <a:gdLst>
                      <a:gd name="T0" fmla="*/ 0 w 392"/>
                      <a:gd name="T1" fmla="*/ 48 h 968"/>
                      <a:gd name="T2" fmla="*/ 52 w 392"/>
                      <a:gd name="T3" fmla="*/ 16 h 968"/>
                      <a:gd name="T4" fmla="*/ 164 w 392"/>
                      <a:gd name="T5" fmla="*/ 0 h 968"/>
                      <a:gd name="T6" fmla="*/ 212 w 392"/>
                      <a:gd name="T7" fmla="*/ 152 h 968"/>
                      <a:gd name="T8" fmla="*/ 248 w 392"/>
                      <a:gd name="T9" fmla="*/ 312 h 968"/>
                      <a:gd name="T10" fmla="*/ 272 w 392"/>
                      <a:gd name="T11" fmla="*/ 412 h 968"/>
                      <a:gd name="T12" fmla="*/ 320 w 392"/>
                      <a:gd name="T13" fmla="*/ 552 h 968"/>
                      <a:gd name="T14" fmla="*/ 368 w 392"/>
                      <a:gd name="T15" fmla="*/ 716 h 968"/>
                      <a:gd name="T16" fmla="*/ 392 w 392"/>
                      <a:gd name="T17" fmla="*/ 864 h 968"/>
                      <a:gd name="T18" fmla="*/ 388 w 392"/>
                      <a:gd name="T19" fmla="*/ 948 h 968"/>
                      <a:gd name="T20" fmla="*/ 312 w 392"/>
                      <a:gd name="T21" fmla="*/ 956 h 968"/>
                      <a:gd name="T22" fmla="*/ 212 w 392"/>
                      <a:gd name="T23" fmla="*/ 968 h 968"/>
                      <a:gd name="T24" fmla="*/ 132 w 392"/>
                      <a:gd name="T25" fmla="*/ 804 h 968"/>
                      <a:gd name="T26" fmla="*/ 196 w 392"/>
                      <a:gd name="T27" fmla="*/ 800 h 968"/>
                      <a:gd name="T28" fmla="*/ 216 w 392"/>
                      <a:gd name="T29" fmla="*/ 780 h 968"/>
                      <a:gd name="T30" fmla="*/ 220 w 392"/>
                      <a:gd name="T31" fmla="*/ 720 h 968"/>
                      <a:gd name="T32" fmla="*/ 128 w 392"/>
                      <a:gd name="T33" fmla="*/ 436 h 968"/>
                      <a:gd name="T34" fmla="*/ 108 w 392"/>
                      <a:gd name="T35" fmla="*/ 392 h 968"/>
                      <a:gd name="T36" fmla="*/ 72 w 392"/>
                      <a:gd name="T37" fmla="*/ 300 h 968"/>
                      <a:gd name="T38" fmla="*/ 48 w 392"/>
                      <a:gd name="T39" fmla="*/ 160 h 968"/>
                      <a:gd name="T40" fmla="*/ 0 w 392"/>
                      <a:gd name="T41" fmla="*/ 48 h 968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92"/>
                      <a:gd name="T64" fmla="*/ 0 h 968"/>
                      <a:gd name="T65" fmla="*/ 392 w 392"/>
                      <a:gd name="T66" fmla="*/ 968 h 968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92" h="968">
                        <a:moveTo>
                          <a:pt x="0" y="48"/>
                        </a:moveTo>
                        <a:lnTo>
                          <a:pt x="52" y="16"/>
                        </a:lnTo>
                        <a:lnTo>
                          <a:pt x="164" y="0"/>
                        </a:lnTo>
                        <a:lnTo>
                          <a:pt x="212" y="152"/>
                        </a:lnTo>
                        <a:lnTo>
                          <a:pt x="248" y="312"/>
                        </a:lnTo>
                        <a:lnTo>
                          <a:pt x="272" y="412"/>
                        </a:lnTo>
                        <a:lnTo>
                          <a:pt x="320" y="552"/>
                        </a:lnTo>
                        <a:lnTo>
                          <a:pt x="368" y="716"/>
                        </a:lnTo>
                        <a:lnTo>
                          <a:pt x="392" y="864"/>
                        </a:lnTo>
                        <a:lnTo>
                          <a:pt x="388" y="948"/>
                        </a:lnTo>
                        <a:lnTo>
                          <a:pt x="312" y="956"/>
                        </a:lnTo>
                        <a:lnTo>
                          <a:pt x="212" y="968"/>
                        </a:lnTo>
                        <a:lnTo>
                          <a:pt x="132" y="804"/>
                        </a:lnTo>
                        <a:lnTo>
                          <a:pt x="196" y="800"/>
                        </a:lnTo>
                        <a:lnTo>
                          <a:pt x="216" y="780"/>
                        </a:lnTo>
                        <a:lnTo>
                          <a:pt x="220" y="720"/>
                        </a:lnTo>
                        <a:lnTo>
                          <a:pt x="128" y="436"/>
                        </a:lnTo>
                        <a:lnTo>
                          <a:pt x="108" y="392"/>
                        </a:lnTo>
                        <a:lnTo>
                          <a:pt x="72" y="300"/>
                        </a:lnTo>
                        <a:lnTo>
                          <a:pt x="48" y="160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521" name="Freeform 508"/>
                  <p:cNvSpPr>
                    <a:spLocks noChangeAspect="1"/>
                  </p:cNvSpPr>
                  <p:nvPr/>
                </p:nvSpPr>
                <p:spPr bwMode="auto">
                  <a:xfrm>
                    <a:off x="6004" y="3836"/>
                    <a:ext cx="1136" cy="1380"/>
                  </a:xfrm>
                  <a:custGeom>
                    <a:avLst/>
                    <a:gdLst>
                      <a:gd name="T0" fmla="*/ 0 w 1136"/>
                      <a:gd name="T1" fmla="*/ 240 h 1380"/>
                      <a:gd name="T2" fmla="*/ 56 w 1136"/>
                      <a:gd name="T3" fmla="*/ 148 h 1380"/>
                      <a:gd name="T4" fmla="*/ 180 w 1136"/>
                      <a:gd name="T5" fmla="*/ 144 h 1380"/>
                      <a:gd name="T6" fmla="*/ 272 w 1136"/>
                      <a:gd name="T7" fmla="*/ 224 h 1380"/>
                      <a:gd name="T8" fmla="*/ 352 w 1136"/>
                      <a:gd name="T9" fmla="*/ 156 h 1380"/>
                      <a:gd name="T10" fmla="*/ 444 w 1136"/>
                      <a:gd name="T11" fmla="*/ 208 h 1380"/>
                      <a:gd name="T12" fmla="*/ 520 w 1136"/>
                      <a:gd name="T13" fmla="*/ 136 h 1380"/>
                      <a:gd name="T14" fmla="*/ 596 w 1136"/>
                      <a:gd name="T15" fmla="*/ 140 h 1380"/>
                      <a:gd name="T16" fmla="*/ 684 w 1136"/>
                      <a:gd name="T17" fmla="*/ 60 h 1380"/>
                      <a:gd name="T18" fmla="*/ 744 w 1136"/>
                      <a:gd name="T19" fmla="*/ 24 h 1380"/>
                      <a:gd name="T20" fmla="*/ 832 w 1136"/>
                      <a:gd name="T21" fmla="*/ 20 h 1380"/>
                      <a:gd name="T22" fmla="*/ 884 w 1136"/>
                      <a:gd name="T23" fmla="*/ 44 h 1380"/>
                      <a:gd name="T24" fmla="*/ 960 w 1136"/>
                      <a:gd name="T25" fmla="*/ 20 h 1380"/>
                      <a:gd name="T26" fmla="*/ 996 w 1136"/>
                      <a:gd name="T27" fmla="*/ 0 h 1380"/>
                      <a:gd name="T28" fmla="*/ 1056 w 1136"/>
                      <a:gd name="T29" fmla="*/ 96 h 1380"/>
                      <a:gd name="T30" fmla="*/ 1108 w 1136"/>
                      <a:gd name="T31" fmla="*/ 108 h 1380"/>
                      <a:gd name="T32" fmla="*/ 1048 w 1136"/>
                      <a:gd name="T33" fmla="*/ 216 h 1380"/>
                      <a:gd name="T34" fmla="*/ 996 w 1136"/>
                      <a:gd name="T35" fmla="*/ 328 h 1380"/>
                      <a:gd name="T36" fmla="*/ 952 w 1136"/>
                      <a:gd name="T37" fmla="*/ 476 h 1380"/>
                      <a:gd name="T38" fmla="*/ 948 w 1136"/>
                      <a:gd name="T39" fmla="*/ 608 h 1380"/>
                      <a:gd name="T40" fmla="*/ 980 w 1136"/>
                      <a:gd name="T41" fmla="*/ 812 h 1380"/>
                      <a:gd name="T42" fmla="*/ 1028 w 1136"/>
                      <a:gd name="T43" fmla="*/ 1016 h 1380"/>
                      <a:gd name="T44" fmla="*/ 1100 w 1136"/>
                      <a:gd name="T45" fmla="*/ 1200 h 1380"/>
                      <a:gd name="T46" fmla="*/ 1136 w 1136"/>
                      <a:gd name="T47" fmla="*/ 1304 h 1380"/>
                      <a:gd name="T48" fmla="*/ 1116 w 1136"/>
                      <a:gd name="T49" fmla="*/ 1380 h 1380"/>
                      <a:gd name="T50" fmla="*/ 916 w 1136"/>
                      <a:gd name="T51" fmla="*/ 1316 h 1380"/>
                      <a:gd name="T52" fmla="*/ 812 w 1136"/>
                      <a:gd name="T53" fmla="*/ 1300 h 1380"/>
                      <a:gd name="T54" fmla="*/ 676 w 1136"/>
                      <a:gd name="T55" fmla="*/ 1248 h 1380"/>
                      <a:gd name="T56" fmla="*/ 528 w 1136"/>
                      <a:gd name="T57" fmla="*/ 1236 h 1380"/>
                      <a:gd name="T58" fmla="*/ 388 w 1136"/>
                      <a:gd name="T59" fmla="*/ 1204 h 1380"/>
                      <a:gd name="T60" fmla="*/ 328 w 1136"/>
                      <a:gd name="T61" fmla="*/ 1168 h 1380"/>
                      <a:gd name="T62" fmla="*/ 252 w 1136"/>
                      <a:gd name="T63" fmla="*/ 1184 h 1380"/>
                      <a:gd name="T64" fmla="*/ 260 w 1136"/>
                      <a:gd name="T65" fmla="*/ 1004 h 1380"/>
                      <a:gd name="T66" fmla="*/ 224 w 1136"/>
                      <a:gd name="T67" fmla="*/ 856 h 1380"/>
                      <a:gd name="T68" fmla="*/ 148 w 1136"/>
                      <a:gd name="T69" fmla="*/ 660 h 1380"/>
                      <a:gd name="T70" fmla="*/ 112 w 1136"/>
                      <a:gd name="T71" fmla="*/ 464 h 1380"/>
                      <a:gd name="T72" fmla="*/ 56 w 1136"/>
                      <a:gd name="T73" fmla="*/ 280 h 1380"/>
                      <a:gd name="T74" fmla="*/ 32 w 1136"/>
                      <a:gd name="T75" fmla="*/ 228 h 1380"/>
                      <a:gd name="T76" fmla="*/ 0 w 1136"/>
                      <a:gd name="T77" fmla="*/ 240 h 1380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1136"/>
                      <a:gd name="T118" fmla="*/ 0 h 1380"/>
                      <a:gd name="T119" fmla="*/ 1136 w 1136"/>
                      <a:gd name="T120" fmla="*/ 1380 h 1380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1136" h="1380">
                        <a:moveTo>
                          <a:pt x="0" y="240"/>
                        </a:moveTo>
                        <a:lnTo>
                          <a:pt x="56" y="148"/>
                        </a:lnTo>
                        <a:lnTo>
                          <a:pt x="180" y="144"/>
                        </a:lnTo>
                        <a:lnTo>
                          <a:pt x="272" y="224"/>
                        </a:lnTo>
                        <a:lnTo>
                          <a:pt x="352" y="156"/>
                        </a:lnTo>
                        <a:lnTo>
                          <a:pt x="444" y="208"/>
                        </a:lnTo>
                        <a:lnTo>
                          <a:pt x="520" y="136"/>
                        </a:lnTo>
                        <a:lnTo>
                          <a:pt x="596" y="140"/>
                        </a:lnTo>
                        <a:lnTo>
                          <a:pt x="684" y="60"/>
                        </a:lnTo>
                        <a:lnTo>
                          <a:pt x="744" y="24"/>
                        </a:lnTo>
                        <a:lnTo>
                          <a:pt x="832" y="20"/>
                        </a:lnTo>
                        <a:lnTo>
                          <a:pt x="884" y="44"/>
                        </a:lnTo>
                        <a:lnTo>
                          <a:pt x="960" y="20"/>
                        </a:lnTo>
                        <a:lnTo>
                          <a:pt x="996" y="0"/>
                        </a:lnTo>
                        <a:lnTo>
                          <a:pt x="1056" y="96"/>
                        </a:lnTo>
                        <a:lnTo>
                          <a:pt x="1108" y="108"/>
                        </a:lnTo>
                        <a:lnTo>
                          <a:pt x="1048" y="216"/>
                        </a:lnTo>
                        <a:lnTo>
                          <a:pt x="996" y="328"/>
                        </a:lnTo>
                        <a:lnTo>
                          <a:pt x="952" y="476"/>
                        </a:lnTo>
                        <a:lnTo>
                          <a:pt x="948" y="608"/>
                        </a:lnTo>
                        <a:lnTo>
                          <a:pt x="980" y="812"/>
                        </a:lnTo>
                        <a:lnTo>
                          <a:pt x="1028" y="1016"/>
                        </a:lnTo>
                        <a:lnTo>
                          <a:pt x="1100" y="1200"/>
                        </a:lnTo>
                        <a:lnTo>
                          <a:pt x="1136" y="1304"/>
                        </a:lnTo>
                        <a:lnTo>
                          <a:pt x="1116" y="1380"/>
                        </a:lnTo>
                        <a:lnTo>
                          <a:pt x="916" y="1316"/>
                        </a:lnTo>
                        <a:lnTo>
                          <a:pt x="812" y="1300"/>
                        </a:lnTo>
                        <a:lnTo>
                          <a:pt x="676" y="1248"/>
                        </a:lnTo>
                        <a:lnTo>
                          <a:pt x="528" y="1236"/>
                        </a:lnTo>
                        <a:lnTo>
                          <a:pt x="388" y="1204"/>
                        </a:lnTo>
                        <a:lnTo>
                          <a:pt x="328" y="1168"/>
                        </a:lnTo>
                        <a:lnTo>
                          <a:pt x="252" y="1184"/>
                        </a:lnTo>
                        <a:lnTo>
                          <a:pt x="260" y="1004"/>
                        </a:lnTo>
                        <a:lnTo>
                          <a:pt x="224" y="856"/>
                        </a:lnTo>
                        <a:lnTo>
                          <a:pt x="148" y="660"/>
                        </a:lnTo>
                        <a:lnTo>
                          <a:pt x="112" y="464"/>
                        </a:lnTo>
                        <a:lnTo>
                          <a:pt x="56" y="280"/>
                        </a:lnTo>
                        <a:lnTo>
                          <a:pt x="32" y="228"/>
                        </a:lnTo>
                        <a:lnTo>
                          <a:pt x="0" y="240"/>
                        </a:lnTo>
                        <a:close/>
                      </a:path>
                    </a:pathLst>
                  </a:custGeom>
                  <a:solidFill>
                    <a:srgbClr val="3333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grpSp>
                <p:nvGrpSpPr>
                  <p:cNvPr id="17522" name="Group 50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948" y="3480"/>
                    <a:ext cx="3500" cy="3888"/>
                    <a:chOff x="6948" y="3480"/>
                    <a:chExt cx="3500" cy="3888"/>
                  </a:xfrm>
                </p:grpSpPr>
                <p:sp>
                  <p:nvSpPr>
                    <p:cNvPr id="17523" name="Freeform 51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9360" y="5500"/>
                      <a:ext cx="1088" cy="368"/>
                    </a:xfrm>
                    <a:custGeom>
                      <a:avLst/>
                      <a:gdLst>
                        <a:gd name="T0" fmla="*/ 1088 w 1088"/>
                        <a:gd name="T1" fmla="*/ 216 h 368"/>
                        <a:gd name="T2" fmla="*/ 1072 w 1088"/>
                        <a:gd name="T3" fmla="*/ 136 h 368"/>
                        <a:gd name="T4" fmla="*/ 1064 w 1088"/>
                        <a:gd name="T5" fmla="*/ 68 h 368"/>
                        <a:gd name="T6" fmla="*/ 1012 w 1088"/>
                        <a:gd name="T7" fmla="*/ 28 h 368"/>
                        <a:gd name="T8" fmla="*/ 920 w 1088"/>
                        <a:gd name="T9" fmla="*/ 0 h 368"/>
                        <a:gd name="T10" fmla="*/ 736 w 1088"/>
                        <a:gd name="T11" fmla="*/ 24 h 368"/>
                        <a:gd name="T12" fmla="*/ 604 w 1088"/>
                        <a:gd name="T13" fmla="*/ 68 h 368"/>
                        <a:gd name="T14" fmla="*/ 452 w 1088"/>
                        <a:gd name="T15" fmla="*/ 88 h 368"/>
                        <a:gd name="T16" fmla="*/ 320 w 1088"/>
                        <a:gd name="T17" fmla="*/ 136 h 368"/>
                        <a:gd name="T18" fmla="*/ 144 w 1088"/>
                        <a:gd name="T19" fmla="*/ 196 h 368"/>
                        <a:gd name="T20" fmla="*/ 48 w 1088"/>
                        <a:gd name="T21" fmla="*/ 264 h 368"/>
                        <a:gd name="T22" fmla="*/ 0 w 1088"/>
                        <a:gd name="T23" fmla="*/ 316 h 368"/>
                        <a:gd name="T24" fmla="*/ 8 w 1088"/>
                        <a:gd name="T25" fmla="*/ 368 h 368"/>
                        <a:gd name="T26" fmla="*/ 56 w 1088"/>
                        <a:gd name="T27" fmla="*/ 328 h 368"/>
                        <a:gd name="T28" fmla="*/ 208 w 1088"/>
                        <a:gd name="T29" fmla="*/ 292 h 368"/>
                        <a:gd name="T30" fmla="*/ 436 w 1088"/>
                        <a:gd name="T31" fmla="*/ 248 h 368"/>
                        <a:gd name="T32" fmla="*/ 584 w 1088"/>
                        <a:gd name="T33" fmla="*/ 256 h 368"/>
                        <a:gd name="T34" fmla="*/ 704 w 1088"/>
                        <a:gd name="T35" fmla="*/ 232 h 368"/>
                        <a:gd name="T36" fmla="*/ 800 w 1088"/>
                        <a:gd name="T37" fmla="*/ 212 h 368"/>
                        <a:gd name="T38" fmla="*/ 924 w 1088"/>
                        <a:gd name="T39" fmla="*/ 184 h 368"/>
                        <a:gd name="T40" fmla="*/ 1032 w 1088"/>
                        <a:gd name="T41" fmla="*/ 176 h 368"/>
                        <a:gd name="T42" fmla="*/ 1088 w 1088"/>
                        <a:gd name="T43" fmla="*/ 216 h 36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088"/>
                        <a:gd name="T67" fmla="*/ 0 h 368"/>
                        <a:gd name="T68" fmla="*/ 1088 w 1088"/>
                        <a:gd name="T69" fmla="*/ 368 h 36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088" h="368">
                          <a:moveTo>
                            <a:pt x="1088" y="216"/>
                          </a:moveTo>
                          <a:lnTo>
                            <a:pt x="1072" y="136"/>
                          </a:lnTo>
                          <a:lnTo>
                            <a:pt x="1064" y="68"/>
                          </a:lnTo>
                          <a:lnTo>
                            <a:pt x="1012" y="28"/>
                          </a:lnTo>
                          <a:lnTo>
                            <a:pt x="920" y="0"/>
                          </a:lnTo>
                          <a:lnTo>
                            <a:pt x="736" y="24"/>
                          </a:lnTo>
                          <a:lnTo>
                            <a:pt x="604" y="68"/>
                          </a:lnTo>
                          <a:lnTo>
                            <a:pt x="452" y="88"/>
                          </a:lnTo>
                          <a:lnTo>
                            <a:pt x="320" y="136"/>
                          </a:lnTo>
                          <a:lnTo>
                            <a:pt x="144" y="196"/>
                          </a:lnTo>
                          <a:lnTo>
                            <a:pt x="48" y="264"/>
                          </a:lnTo>
                          <a:lnTo>
                            <a:pt x="0" y="316"/>
                          </a:lnTo>
                          <a:lnTo>
                            <a:pt x="8" y="368"/>
                          </a:lnTo>
                          <a:lnTo>
                            <a:pt x="56" y="328"/>
                          </a:lnTo>
                          <a:lnTo>
                            <a:pt x="208" y="292"/>
                          </a:lnTo>
                          <a:lnTo>
                            <a:pt x="436" y="248"/>
                          </a:lnTo>
                          <a:lnTo>
                            <a:pt x="584" y="256"/>
                          </a:lnTo>
                          <a:lnTo>
                            <a:pt x="704" y="232"/>
                          </a:lnTo>
                          <a:lnTo>
                            <a:pt x="800" y="212"/>
                          </a:lnTo>
                          <a:lnTo>
                            <a:pt x="924" y="184"/>
                          </a:lnTo>
                          <a:lnTo>
                            <a:pt x="1032" y="176"/>
                          </a:lnTo>
                          <a:lnTo>
                            <a:pt x="1088" y="216"/>
                          </a:lnTo>
                          <a:close/>
                        </a:path>
                      </a:pathLst>
                    </a:custGeom>
                    <a:solidFill>
                      <a:srgbClr val="333399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524" name="Freeform 51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8884" y="3996"/>
                      <a:ext cx="1536" cy="1820"/>
                    </a:xfrm>
                    <a:custGeom>
                      <a:avLst/>
                      <a:gdLst>
                        <a:gd name="T0" fmla="*/ 468 w 1536"/>
                        <a:gd name="T1" fmla="*/ 1820 h 1820"/>
                        <a:gd name="T2" fmla="*/ 384 w 1536"/>
                        <a:gd name="T3" fmla="*/ 1660 h 1820"/>
                        <a:gd name="T4" fmla="*/ 280 w 1536"/>
                        <a:gd name="T5" fmla="*/ 1496 h 1820"/>
                        <a:gd name="T6" fmla="*/ 156 w 1536"/>
                        <a:gd name="T7" fmla="*/ 1288 h 1820"/>
                        <a:gd name="T8" fmla="*/ 88 w 1536"/>
                        <a:gd name="T9" fmla="*/ 1120 h 1820"/>
                        <a:gd name="T10" fmla="*/ 16 w 1536"/>
                        <a:gd name="T11" fmla="*/ 856 h 1820"/>
                        <a:gd name="T12" fmla="*/ 0 w 1536"/>
                        <a:gd name="T13" fmla="*/ 572 h 1820"/>
                        <a:gd name="T14" fmla="*/ 44 w 1536"/>
                        <a:gd name="T15" fmla="*/ 288 h 1820"/>
                        <a:gd name="T16" fmla="*/ 116 w 1536"/>
                        <a:gd name="T17" fmla="*/ 176 h 1820"/>
                        <a:gd name="T18" fmla="*/ 204 w 1536"/>
                        <a:gd name="T19" fmla="*/ 148 h 1820"/>
                        <a:gd name="T20" fmla="*/ 324 w 1536"/>
                        <a:gd name="T21" fmla="*/ 132 h 1820"/>
                        <a:gd name="T22" fmla="*/ 392 w 1536"/>
                        <a:gd name="T23" fmla="*/ 108 h 1820"/>
                        <a:gd name="T24" fmla="*/ 444 w 1536"/>
                        <a:gd name="T25" fmla="*/ 60 h 1820"/>
                        <a:gd name="T26" fmla="*/ 536 w 1536"/>
                        <a:gd name="T27" fmla="*/ 32 h 1820"/>
                        <a:gd name="T28" fmla="*/ 648 w 1536"/>
                        <a:gd name="T29" fmla="*/ 24 h 1820"/>
                        <a:gd name="T30" fmla="*/ 676 w 1536"/>
                        <a:gd name="T31" fmla="*/ 40 h 1820"/>
                        <a:gd name="T32" fmla="*/ 764 w 1536"/>
                        <a:gd name="T33" fmla="*/ 20 h 1820"/>
                        <a:gd name="T34" fmla="*/ 800 w 1536"/>
                        <a:gd name="T35" fmla="*/ 0 h 1820"/>
                        <a:gd name="T36" fmla="*/ 836 w 1536"/>
                        <a:gd name="T37" fmla="*/ 12 h 1820"/>
                        <a:gd name="T38" fmla="*/ 916 w 1536"/>
                        <a:gd name="T39" fmla="*/ 116 h 1820"/>
                        <a:gd name="T40" fmla="*/ 992 w 1536"/>
                        <a:gd name="T41" fmla="*/ 256 h 1820"/>
                        <a:gd name="T42" fmla="*/ 1052 w 1536"/>
                        <a:gd name="T43" fmla="*/ 408 h 1820"/>
                        <a:gd name="T44" fmla="*/ 1064 w 1536"/>
                        <a:gd name="T45" fmla="*/ 516 h 1820"/>
                        <a:gd name="T46" fmla="*/ 1080 w 1536"/>
                        <a:gd name="T47" fmla="*/ 596 h 1820"/>
                        <a:gd name="T48" fmla="*/ 1092 w 1536"/>
                        <a:gd name="T49" fmla="*/ 676 h 1820"/>
                        <a:gd name="T50" fmla="*/ 1172 w 1536"/>
                        <a:gd name="T51" fmla="*/ 788 h 1820"/>
                        <a:gd name="T52" fmla="*/ 1228 w 1536"/>
                        <a:gd name="T53" fmla="*/ 900 h 1820"/>
                        <a:gd name="T54" fmla="*/ 1276 w 1536"/>
                        <a:gd name="T55" fmla="*/ 992 h 1820"/>
                        <a:gd name="T56" fmla="*/ 1308 w 1536"/>
                        <a:gd name="T57" fmla="*/ 1068 h 1820"/>
                        <a:gd name="T58" fmla="*/ 1324 w 1536"/>
                        <a:gd name="T59" fmla="*/ 1140 h 1820"/>
                        <a:gd name="T60" fmla="*/ 1364 w 1536"/>
                        <a:gd name="T61" fmla="*/ 1220 h 1820"/>
                        <a:gd name="T62" fmla="*/ 1416 w 1536"/>
                        <a:gd name="T63" fmla="*/ 1320 h 1820"/>
                        <a:gd name="T64" fmla="*/ 1464 w 1536"/>
                        <a:gd name="T65" fmla="*/ 1380 h 1820"/>
                        <a:gd name="T66" fmla="*/ 1524 w 1536"/>
                        <a:gd name="T67" fmla="*/ 1516 h 1820"/>
                        <a:gd name="T68" fmla="*/ 1536 w 1536"/>
                        <a:gd name="T69" fmla="*/ 1564 h 1820"/>
                        <a:gd name="T70" fmla="*/ 1428 w 1536"/>
                        <a:gd name="T71" fmla="*/ 1508 h 1820"/>
                        <a:gd name="T72" fmla="*/ 1340 w 1536"/>
                        <a:gd name="T73" fmla="*/ 1504 h 1820"/>
                        <a:gd name="T74" fmla="*/ 1236 w 1536"/>
                        <a:gd name="T75" fmla="*/ 1520 h 1820"/>
                        <a:gd name="T76" fmla="*/ 1092 w 1536"/>
                        <a:gd name="T77" fmla="*/ 1572 h 1820"/>
                        <a:gd name="T78" fmla="*/ 1004 w 1536"/>
                        <a:gd name="T79" fmla="*/ 1588 h 1820"/>
                        <a:gd name="T80" fmla="*/ 932 w 1536"/>
                        <a:gd name="T81" fmla="*/ 1588 h 1820"/>
                        <a:gd name="T82" fmla="*/ 844 w 1536"/>
                        <a:gd name="T83" fmla="*/ 1624 h 1820"/>
                        <a:gd name="T84" fmla="*/ 708 w 1536"/>
                        <a:gd name="T85" fmla="*/ 1680 h 1820"/>
                        <a:gd name="T86" fmla="*/ 616 w 1536"/>
                        <a:gd name="T87" fmla="*/ 1704 h 1820"/>
                        <a:gd name="T88" fmla="*/ 508 w 1536"/>
                        <a:gd name="T89" fmla="*/ 1788 h 1820"/>
                        <a:gd name="T90" fmla="*/ 468 w 1536"/>
                        <a:gd name="T91" fmla="*/ 1820 h 1820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w 1536"/>
                        <a:gd name="T139" fmla="*/ 0 h 1820"/>
                        <a:gd name="T140" fmla="*/ 1536 w 1536"/>
                        <a:gd name="T141" fmla="*/ 1820 h 1820"/>
                      </a:gdLst>
                      <a:ahLst/>
                      <a:cxnLst>
                        <a:cxn ang="T92">
                          <a:pos x="T0" y="T1"/>
                        </a:cxn>
                        <a:cxn ang="T93">
                          <a:pos x="T2" y="T3"/>
                        </a:cxn>
                        <a:cxn ang="T94">
                          <a:pos x="T4" y="T5"/>
                        </a:cxn>
                        <a:cxn ang="T95">
                          <a:pos x="T6" y="T7"/>
                        </a:cxn>
                        <a:cxn ang="T96">
                          <a:pos x="T8" y="T9"/>
                        </a:cxn>
                        <a:cxn ang="T97">
                          <a:pos x="T10" y="T11"/>
                        </a:cxn>
                        <a:cxn ang="T98">
                          <a:pos x="T12" y="T13"/>
                        </a:cxn>
                        <a:cxn ang="T99">
                          <a:pos x="T14" y="T15"/>
                        </a:cxn>
                        <a:cxn ang="T100">
                          <a:pos x="T16" y="T17"/>
                        </a:cxn>
                        <a:cxn ang="T101">
                          <a:pos x="T18" y="T19"/>
                        </a:cxn>
                        <a:cxn ang="T102">
                          <a:pos x="T20" y="T21"/>
                        </a:cxn>
                        <a:cxn ang="T103">
                          <a:pos x="T22" y="T23"/>
                        </a:cxn>
                        <a:cxn ang="T104">
                          <a:pos x="T24" y="T25"/>
                        </a:cxn>
                        <a:cxn ang="T105">
                          <a:pos x="T26" y="T27"/>
                        </a:cxn>
                        <a:cxn ang="T106">
                          <a:pos x="T28" y="T29"/>
                        </a:cxn>
                        <a:cxn ang="T107">
                          <a:pos x="T30" y="T31"/>
                        </a:cxn>
                        <a:cxn ang="T108">
                          <a:pos x="T32" y="T33"/>
                        </a:cxn>
                        <a:cxn ang="T109">
                          <a:pos x="T34" y="T35"/>
                        </a:cxn>
                        <a:cxn ang="T110">
                          <a:pos x="T36" y="T37"/>
                        </a:cxn>
                        <a:cxn ang="T111">
                          <a:pos x="T38" y="T39"/>
                        </a:cxn>
                        <a:cxn ang="T112">
                          <a:pos x="T40" y="T41"/>
                        </a:cxn>
                        <a:cxn ang="T113">
                          <a:pos x="T42" y="T43"/>
                        </a:cxn>
                        <a:cxn ang="T114">
                          <a:pos x="T44" y="T45"/>
                        </a:cxn>
                        <a:cxn ang="T115">
                          <a:pos x="T46" y="T47"/>
                        </a:cxn>
                        <a:cxn ang="T116">
                          <a:pos x="T48" y="T49"/>
                        </a:cxn>
                        <a:cxn ang="T117">
                          <a:pos x="T50" y="T51"/>
                        </a:cxn>
                        <a:cxn ang="T118">
                          <a:pos x="T52" y="T53"/>
                        </a:cxn>
                        <a:cxn ang="T119">
                          <a:pos x="T54" y="T55"/>
                        </a:cxn>
                        <a:cxn ang="T120">
                          <a:pos x="T56" y="T57"/>
                        </a:cxn>
                        <a:cxn ang="T121">
                          <a:pos x="T58" y="T59"/>
                        </a:cxn>
                        <a:cxn ang="T122">
                          <a:pos x="T60" y="T61"/>
                        </a:cxn>
                        <a:cxn ang="T123">
                          <a:pos x="T62" y="T63"/>
                        </a:cxn>
                        <a:cxn ang="T124">
                          <a:pos x="T64" y="T65"/>
                        </a:cxn>
                        <a:cxn ang="T125">
                          <a:pos x="T66" y="T67"/>
                        </a:cxn>
                        <a:cxn ang="T126">
                          <a:pos x="T68" y="T69"/>
                        </a:cxn>
                        <a:cxn ang="T127">
                          <a:pos x="T70" y="T71"/>
                        </a:cxn>
                        <a:cxn ang="T128">
                          <a:pos x="T72" y="T73"/>
                        </a:cxn>
                        <a:cxn ang="T129">
                          <a:pos x="T74" y="T75"/>
                        </a:cxn>
                        <a:cxn ang="T130">
                          <a:pos x="T76" y="T77"/>
                        </a:cxn>
                        <a:cxn ang="T131">
                          <a:pos x="T78" y="T79"/>
                        </a:cxn>
                        <a:cxn ang="T132">
                          <a:pos x="T80" y="T81"/>
                        </a:cxn>
                        <a:cxn ang="T133">
                          <a:pos x="T82" y="T83"/>
                        </a:cxn>
                        <a:cxn ang="T134">
                          <a:pos x="T84" y="T85"/>
                        </a:cxn>
                        <a:cxn ang="T135">
                          <a:pos x="T86" y="T87"/>
                        </a:cxn>
                        <a:cxn ang="T136">
                          <a:pos x="T88" y="T89"/>
                        </a:cxn>
                        <a:cxn ang="T137">
                          <a:pos x="T90" y="T91"/>
                        </a:cxn>
                      </a:cxnLst>
                      <a:rect l="T138" t="T139" r="T140" b="T141"/>
                      <a:pathLst>
                        <a:path w="1536" h="1820">
                          <a:moveTo>
                            <a:pt x="468" y="1820"/>
                          </a:moveTo>
                          <a:lnTo>
                            <a:pt x="384" y="1660"/>
                          </a:lnTo>
                          <a:lnTo>
                            <a:pt x="280" y="1496"/>
                          </a:lnTo>
                          <a:lnTo>
                            <a:pt x="156" y="1288"/>
                          </a:lnTo>
                          <a:lnTo>
                            <a:pt x="88" y="1120"/>
                          </a:lnTo>
                          <a:lnTo>
                            <a:pt x="16" y="856"/>
                          </a:lnTo>
                          <a:lnTo>
                            <a:pt x="0" y="572"/>
                          </a:lnTo>
                          <a:lnTo>
                            <a:pt x="44" y="288"/>
                          </a:lnTo>
                          <a:lnTo>
                            <a:pt x="116" y="176"/>
                          </a:lnTo>
                          <a:lnTo>
                            <a:pt x="204" y="148"/>
                          </a:lnTo>
                          <a:lnTo>
                            <a:pt x="324" y="132"/>
                          </a:lnTo>
                          <a:lnTo>
                            <a:pt x="392" y="108"/>
                          </a:lnTo>
                          <a:lnTo>
                            <a:pt x="444" y="60"/>
                          </a:lnTo>
                          <a:lnTo>
                            <a:pt x="536" y="32"/>
                          </a:lnTo>
                          <a:lnTo>
                            <a:pt x="648" y="24"/>
                          </a:lnTo>
                          <a:lnTo>
                            <a:pt x="676" y="40"/>
                          </a:lnTo>
                          <a:lnTo>
                            <a:pt x="764" y="20"/>
                          </a:lnTo>
                          <a:lnTo>
                            <a:pt x="800" y="0"/>
                          </a:lnTo>
                          <a:lnTo>
                            <a:pt x="836" y="12"/>
                          </a:lnTo>
                          <a:lnTo>
                            <a:pt x="916" y="116"/>
                          </a:lnTo>
                          <a:lnTo>
                            <a:pt x="992" y="256"/>
                          </a:lnTo>
                          <a:lnTo>
                            <a:pt x="1052" y="408"/>
                          </a:lnTo>
                          <a:lnTo>
                            <a:pt x="1064" y="516"/>
                          </a:lnTo>
                          <a:lnTo>
                            <a:pt x="1080" y="596"/>
                          </a:lnTo>
                          <a:lnTo>
                            <a:pt x="1092" y="676"/>
                          </a:lnTo>
                          <a:lnTo>
                            <a:pt x="1172" y="788"/>
                          </a:lnTo>
                          <a:lnTo>
                            <a:pt x="1228" y="900"/>
                          </a:lnTo>
                          <a:lnTo>
                            <a:pt x="1276" y="992"/>
                          </a:lnTo>
                          <a:lnTo>
                            <a:pt x="1308" y="1068"/>
                          </a:lnTo>
                          <a:lnTo>
                            <a:pt x="1324" y="1140"/>
                          </a:lnTo>
                          <a:lnTo>
                            <a:pt x="1364" y="1220"/>
                          </a:lnTo>
                          <a:lnTo>
                            <a:pt x="1416" y="1320"/>
                          </a:lnTo>
                          <a:lnTo>
                            <a:pt x="1464" y="1380"/>
                          </a:lnTo>
                          <a:lnTo>
                            <a:pt x="1524" y="1516"/>
                          </a:lnTo>
                          <a:lnTo>
                            <a:pt x="1536" y="1564"/>
                          </a:lnTo>
                          <a:lnTo>
                            <a:pt x="1428" y="1508"/>
                          </a:lnTo>
                          <a:lnTo>
                            <a:pt x="1340" y="1504"/>
                          </a:lnTo>
                          <a:lnTo>
                            <a:pt x="1236" y="1520"/>
                          </a:lnTo>
                          <a:lnTo>
                            <a:pt x="1092" y="1572"/>
                          </a:lnTo>
                          <a:lnTo>
                            <a:pt x="1004" y="1588"/>
                          </a:lnTo>
                          <a:lnTo>
                            <a:pt x="932" y="1588"/>
                          </a:lnTo>
                          <a:lnTo>
                            <a:pt x="844" y="1624"/>
                          </a:lnTo>
                          <a:lnTo>
                            <a:pt x="708" y="1680"/>
                          </a:lnTo>
                          <a:lnTo>
                            <a:pt x="616" y="1704"/>
                          </a:lnTo>
                          <a:lnTo>
                            <a:pt x="508" y="1788"/>
                          </a:lnTo>
                          <a:lnTo>
                            <a:pt x="468" y="1820"/>
                          </a:lnTo>
                          <a:close/>
                        </a:path>
                      </a:pathLst>
                    </a:custGeom>
                    <a:solidFill>
                      <a:srgbClr val="333399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grpSp>
                  <p:nvGrpSpPr>
                    <p:cNvPr id="17525" name="Group 51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6948" y="3480"/>
                      <a:ext cx="2784" cy="3888"/>
                      <a:chOff x="6948" y="3480"/>
                      <a:chExt cx="2784" cy="3888"/>
                    </a:xfrm>
                  </p:grpSpPr>
                  <p:sp>
                    <p:nvSpPr>
                      <p:cNvPr id="17526" name="Freeform 51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948" y="3480"/>
                        <a:ext cx="2748" cy="3846"/>
                      </a:xfrm>
                      <a:custGeom>
                        <a:avLst/>
                        <a:gdLst>
                          <a:gd name="T0" fmla="*/ 2628 w 2748"/>
                          <a:gd name="T1" fmla="*/ 402 h 3846"/>
                          <a:gd name="T2" fmla="*/ 2304 w 2748"/>
                          <a:gd name="T3" fmla="*/ 228 h 3846"/>
                          <a:gd name="T4" fmla="*/ 1962 w 2748"/>
                          <a:gd name="T5" fmla="*/ 0 h 3846"/>
                          <a:gd name="T6" fmla="*/ 1704 w 2748"/>
                          <a:gd name="T7" fmla="*/ 90 h 3846"/>
                          <a:gd name="T8" fmla="*/ 1494 w 2748"/>
                          <a:gd name="T9" fmla="*/ 240 h 3846"/>
                          <a:gd name="T10" fmla="*/ 1182 w 2748"/>
                          <a:gd name="T11" fmla="*/ 528 h 3846"/>
                          <a:gd name="T12" fmla="*/ 990 w 2748"/>
                          <a:gd name="T13" fmla="*/ 852 h 3846"/>
                          <a:gd name="T14" fmla="*/ 882 w 2748"/>
                          <a:gd name="T15" fmla="*/ 1308 h 3846"/>
                          <a:gd name="T16" fmla="*/ 684 w 2748"/>
                          <a:gd name="T17" fmla="*/ 1146 h 3846"/>
                          <a:gd name="T18" fmla="*/ 756 w 2748"/>
                          <a:gd name="T19" fmla="*/ 810 h 3846"/>
                          <a:gd name="T20" fmla="*/ 576 w 2748"/>
                          <a:gd name="T21" fmla="*/ 726 h 3846"/>
                          <a:gd name="T22" fmla="*/ 438 w 2748"/>
                          <a:gd name="T23" fmla="*/ 570 h 3846"/>
                          <a:gd name="T24" fmla="*/ 468 w 2748"/>
                          <a:gd name="T25" fmla="*/ 462 h 3846"/>
                          <a:gd name="T26" fmla="*/ 210 w 2748"/>
                          <a:gd name="T27" fmla="*/ 456 h 3846"/>
                          <a:gd name="T28" fmla="*/ 108 w 2748"/>
                          <a:gd name="T29" fmla="*/ 540 h 3846"/>
                          <a:gd name="T30" fmla="*/ 6 w 2748"/>
                          <a:gd name="T31" fmla="*/ 834 h 3846"/>
                          <a:gd name="T32" fmla="*/ 30 w 2748"/>
                          <a:gd name="T33" fmla="*/ 1152 h 3846"/>
                          <a:gd name="T34" fmla="*/ 78 w 2748"/>
                          <a:gd name="T35" fmla="*/ 1368 h 3846"/>
                          <a:gd name="T36" fmla="*/ 174 w 2748"/>
                          <a:gd name="T37" fmla="*/ 1734 h 3846"/>
                          <a:gd name="T38" fmla="*/ 198 w 2748"/>
                          <a:gd name="T39" fmla="*/ 2346 h 3846"/>
                          <a:gd name="T40" fmla="*/ 258 w 2748"/>
                          <a:gd name="T41" fmla="*/ 2700 h 3846"/>
                          <a:gd name="T42" fmla="*/ 246 w 2748"/>
                          <a:gd name="T43" fmla="*/ 3042 h 3846"/>
                          <a:gd name="T44" fmla="*/ 306 w 2748"/>
                          <a:gd name="T45" fmla="*/ 3492 h 3846"/>
                          <a:gd name="T46" fmla="*/ 468 w 2748"/>
                          <a:gd name="T47" fmla="*/ 3762 h 3846"/>
                          <a:gd name="T48" fmla="*/ 732 w 2748"/>
                          <a:gd name="T49" fmla="*/ 3834 h 3846"/>
                          <a:gd name="T50" fmla="*/ 1086 w 2748"/>
                          <a:gd name="T51" fmla="*/ 3828 h 3846"/>
                          <a:gd name="T52" fmla="*/ 1230 w 2748"/>
                          <a:gd name="T53" fmla="*/ 3732 h 3846"/>
                          <a:gd name="T54" fmla="*/ 1500 w 2748"/>
                          <a:gd name="T55" fmla="*/ 3564 h 3846"/>
                          <a:gd name="T56" fmla="*/ 1770 w 2748"/>
                          <a:gd name="T57" fmla="*/ 3282 h 3846"/>
                          <a:gd name="T58" fmla="*/ 2106 w 2748"/>
                          <a:gd name="T59" fmla="*/ 2946 h 3846"/>
                          <a:gd name="T60" fmla="*/ 2232 w 2748"/>
                          <a:gd name="T61" fmla="*/ 2718 h 3846"/>
                          <a:gd name="T62" fmla="*/ 2382 w 2748"/>
                          <a:gd name="T63" fmla="*/ 2490 h 3846"/>
                          <a:gd name="T64" fmla="*/ 2412 w 2748"/>
                          <a:gd name="T65" fmla="*/ 2340 h 3846"/>
                          <a:gd name="T66" fmla="*/ 2190 w 2748"/>
                          <a:gd name="T67" fmla="*/ 1956 h 3846"/>
                          <a:gd name="T68" fmla="*/ 2004 w 2748"/>
                          <a:gd name="T69" fmla="*/ 1554 h 3846"/>
                          <a:gd name="T70" fmla="*/ 1944 w 2748"/>
                          <a:gd name="T71" fmla="*/ 1092 h 3846"/>
                          <a:gd name="T72" fmla="*/ 1986 w 2748"/>
                          <a:gd name="T73" fmla="*/ 816 h 3846"/>
                          <a:gd name="T74" fmla="*/ 2160 w 2748"/>
                          <a:gd name="T75" fmla="*/ 666 h 3846"/>
                          <a:gd name="T76" fmla="*/ 2340 w 2748"/>
                          <a:gd name="T77" fmla="*/ 612 h 3846"/>
                          <a:gd name="T78" fmla="*/ 2520 w 2748"/>
                          <a:gd name="T79" fmla="*/ 546 h 3846"/>
                          <a:gd name="T80" fmla="*/ 2748 w 2748"/>
                          <a:gd name="T81" fmla="*/ 510 h 384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w 2748"/>
                          <a:gd name="T124" fmla="*/ 0 h 3846"/>
                          <a:gd name="T125" fmla="*/ 2748 w 2748"/>
                          <a:gd name="T126" fmla="*/ 3846 h 3846"/>
                        </a:gdLst>
                        <a:ahLst/>
                        <a:cxnLst>
                          <a:cxn ang="T82">
                            <a:pos x="T0" y="T1"/>
                          </a:cxn>
                          <a:cxn ang="T83">
                            <a:pos x="T2" y="T3"/>
                          </a:cxn>
                          <a:cxn ang="T84">
                            <a:pos x="T4" y="T5"/>
                          </a:cxn>
                          <a:cxn ang="T85">
                            <a:pos x="T6" y="T7"/>
                          </a:cxn>
                          <a:cxn ang="T86">
                            <a:pos x="T8" y="T9"/>
                          </a:cxn>
                          <a:cxn ang="T87">
                            <a:pos x="T10" y="T11"/>
                          </a:cxn>
                          <a:cxn ang="T88">
                            <a:pos x="T12" y="T13"/>
                          </a:cxn>
                          <a:cxn ang="T89">
                            <a:pos x="T14" y="T15"/>
                          </a:cxn>
                          <a:cxn ang="T90">
                            <a:pos x="T16" y="T17"/>
                          </a:cxn>
                          <a:cxn ang="T91">
                            <a:pos x="T18" y="T19"/>
                          </a:cxn>
                          <a:cxn ang="T92">
                            <a:pos x="T20" y="T21"/>
                          </a:cxn>
                          <a:cxn ang="T93">
                            <a:pos x="T22" y="T23"/>
                          </a:cxn>
                          <a:cxn ang="T94">
                            <a:pos x="T24" y="T25"/>
                          </a:cxn>
                          <a:cxn ang="T95">
                            <a:pos x="T26" y="T27"/>
                          </a:cxn>
                          <a:cxn ang="T96">
                            <a:pos x="T28" y="T29"/>
                          </a:cxn>
                          <a:cxn ang="T97">
                            <a:pos x="T30" y="T31"/>
                          </a:cxn>
                          <a:cxn ang="T98">
                            <a:pos x="T32" y="T33"/>
                          </a:cxn>
                          <a:cxn ang="T99">
                            <a:pos x="T34" y="T35"/>
                          </a:cxn>
                          <a:cxn ang="T100">
                            <a:pos x="T36" y="T37"/>
                          </a:cxn>
                          <a:cxn ang="T101">
                            <a:pos x="T38" y="T39"/>
                          </a:cxn>
                          <a:cxn ang="T102">
                            <a:pos x="T40" y="T41"/>
                          </a:cxn>
                          <a:cxn ang="T103">
                            <a:pos x="T42" y="T43"/>
                          </a:cxn>
                          <a:cxn ang="T104">
                            <a:pos x="T44" y="T45"/>
                          </a:cxn>
                          <a:cxn ang="T105">
                            <a:pos x="T46" y="T47"/>
                          </a:cxn>
                          <a:cxn ang="T106">
                            <a:pos x="T48" y="T49"/>
                          </a:cxn>
                          <a:cxn ang="T107">
                            <a:pos x="T50" y="T51"/>
                          </a:cxn>
                          <a:cxn ang="T108">
                            <a:pos x="T52" y="T53"/>
                          </a:cxn>
                          <a:cxn ang="T109">
                            <a:pos x="T54" y="T55"/>
                          </a:cxn>
                          <a:cxn ang="T110">
                            <a:pos x="T56" y="T57"/>
                          </a:cxn>
                          <a:cxn ang="T111">
                            <a:pos x="T58" y="T59"/>
                          </a:cxn>
                          <a:cxn ang="T112">
                            <a:pos x="T60" y="T61"/>
                          </a:cxn>
                          <a:cxn ang="T113">
                            <a:pos x="T62" y="T63"/>
                          </a:cxn>
                          <a:cxn ang="T114">
                            <a:pos x="T64" y="T65"/>
                          </a:cxn>
                          <a:cxn ang="T115">
                            <a:pos x="T66" y="T67"/>
                          </a:cxn>
                          <a:cxn ang="T116">
                            <a:pos x="T68" y="T69"/>
                          </a:cxn>
                          <a:cxn ang="T117">
                            <a:pos x="T70" y="T71"/>
                          </a:cxn>
                          <a:cxn ang="T118">
                            <a:pos x="T72" y="T73"/>
                          </a:cxn>
                          <a:cxn ang="T119">
                            <a:pos x="T74" y="T75"/>
                          </a:cxn>
                          <a:cxn ang="T120">
                            <a:pos x="T76" y="T77"/>
                          </a:cxn>
                          <a:cxn ang="T121">
                            <a:pos x="T78" y="T79"/>
                          </a:cxn>
                          <a:cxn ang="T122">
                            <a:pos x="T80" y="T81"/>
                          </a:cxn>
                        </a:cxnLst>
                        <a:rect l="T123" t="T124" r="T125" b="T126"/>
                        <a:pathLst>
                          <a:path w="2748" h="3846">
                            <a:moveTo>
                              <a:pt x="2748" y="510"/>
                            </a:moveTo>
                            <a:lnTo>
                              <a:pt x="2628" y="402"/>
                            </a:lnTo>
                            <a:lnTo>
                              <a:pt x="2460" y="318"/>
                            </a:lnTo>
                            <a:lnTo>
                              <a:pt x="2304" y="228"/>
                            </a:lnTo>
                            <a:lnTo>
                              <a:pt x="2088" y="102"/>
                            </a:lnTo>
                            <a:lnTo>
                              <a:pt x="1962" y="0"/>
                            </a:lnTo>
                            <a:lnTo>
                              <a:pt x="1860" y="24"/>
                            </a:lnTo>
                            <a:lnTo>
                              <a:pt x="1704" y="90"/>
                            </a:lnTo>
                            <a:lnTo>
                              <a:pt x="1650" y="108"/>
                            </a:lnTo>
                            <a:lnTo>
                              <a:pt x="1494" y="240"/>
                            </a:lnTo>
                            <a:lnTo>
                              <a:pt x="1296" y="420"/>
                            </a:lnTo>
                            <a:lnTo>
                              <a:pt x="1182" y="528"/>
                            </a:lnTo>
                            <a:lnTo>
                              <a:pt x="1068" y="726"/>
                            </a:lnTo>
                            <a:lnTo>
                              <a:pt x="990" y="852"/>
                            </a:lnTo>
                            <a:lnTo>
                              <a:pt x="924" y="1032"/>
                            </a:lnTo>
                            <a:lnTo>
                              <a:pt x="882" y="1308"/>
                            </a:lnTo>
                            <a:lnTo>
                              <a:pt x="666" y="1272"/>
                            </a:lnTo>
                            <a:lnTo>
                              <a:pt x="684" y="1146"/>
                            </a:lnTo>
                            <a:lnTo>
                              <a:pt x="732" y="924"/>
                            </a:lnTo>
                            <a:lnTo>
                              <a:pt x="756" y="810"/>
                            </a:lnTo>
                            <a:lnTo>
                              <a:pt x="678" y="804"/>
                            </a:lnTo>
                            <a:lnTo>
                              <a:pt x="576" y="726"/>
                            </a:lnTo>
                            <a:lnTo>
                              <a:pt x="480" y="636"/>
                            </a:lnTo>
                            <a:lnTo>
                              <a:pt x="438" y="570"/>
                            </a:lnTo>
                            <a:lnTo>
                              <a:pt x="438" y="522"/>
                            </a:lnTo>
                            <a:lnTo>
                              <a:pt x="468" y="462"/>
                            </a:lnTo>
                            <a:lnTo>
                              <a:pt x="324" y="450"/>
                            </a:lnTo>
                            <a:lnTo>
                              <a:pt x="210" y="456"/>
                            </a:lnTo>
                            <a:lnTo>
                              <a:pt x="168" y="462"/>
                            </a:lnTo>
                            <a:lnTo>
                              <a:pt x="108" y="540"/>
                            </a:lnTo>
                            <a:lnTo>
                              <a:pt x="42" y="690"/>
                            </a:lnTo>
                            <a:lnTo>
                              <a:pt x="6" y="834"/>
                            </a:lnTo>
                            <a:lnTo>
                              <a:pt x="0" y="978"/>
                            </a:lnTo>
                            <a:lnTo>
                              <a:pt x="30" y="1152"/>
                            </a:lnTo>
                            <a:lnTo>
                              <a:pt x="60" y="1284"/>
                            </a:lnTo>
                            <a:lnTo>
                              <a:pt x="78" y="1368"/>
                            </a:lnTo>
                            <a:lnTo>
                              <a:pt x="180" y="1626"/>
                            </a:lnTo>
                            <a:lnTo>
                              <a:pt x="174" y="1734"/>
                            </a:lnTo>
                            <a:lnTo>
                              <a:pt x="180" y="1980"/>
                            </a:lnTo>
                            <a:lnTo>
                              <a:pt x="198" y="2346"/>
                            </a:lnTo>
                            <a:lnTo>
                              <a:pt x="222" y="2550"/>
                            </a:lnTo>
                            <a:lnTo>
                              <a:pt x="258" y="2700"/>
                            </a:lnTo>
                            <a:lnTo>
                              <a:pt x="258" y="2808"/>
                            </a:lnTo>
                            <a:lnTo>
                              <a:pt x="246" y="3042"/>
                            </a:lnTo>
                            <a:lnTo>
                              <a:pt x="264" y="3324"/>
                            </a:lnTo>
                            <a:lnTo>
                              <a:pt x="306" y="3492"/>
                            </a:lnTo>
                            <a:lnTo>
                              <a:pt x="360" y="3636"/>
                            </a:lnTo>
                            <a:lnTo>
                              <a:pt x="468" y="3762"/>
                            </a:lnTo>
                            <a:lnTo>
                              <a:pt x="570" y="3798"/>
                            </a:lnTo>
                            <a:lnTo>
                              <a:pt x="732" y="3834"/>
                            </a:lnTo>
                            <a:lnTo>
                              <a:pt x="924" y="3846"/>
                            </a:lnTo>
                            <a:lnTo>
                              <a:pt x="1086" y="3828"/>
                            </a:lnTo>
                            <a:lnTo>
                              <a:pt x="1158" y="3798"/>
                            </a:lnTo>
                            <a:lnTo>
                              <a:pt x="1230" y="3732"/>
                            </a:lnTo>
                            <a:lnTo>
                              <a:pt x="1398" y="3630"/>
                            </a:lnTo>
                            <a:lnTo>
                              <a:pt x="1500" y="3564"/>
                            </a:lnTo>
                            <a:lnTo>
                              <a:pt x="1638" y="3438"/>
                            </a:lnTo>
                            <a:lnTo>
                              <a:pt x="1770" y="3282"/>
                            </a:lnTo>
                            <a:lnTo>
                              <a:pt x="1938" y="3120"/>
                            </a:lnTo>
                            <a:lnTo>
                              <a:pt x="2106" y="2946"/>
                            </a:lnTo>
                            <a:lnTo>
                              <a:pt x="2154" y="2862"/>
                            </a:lnTo>
                            <a:lnTo>
                              <a:pt x="2232" y="2718"/>
                            </a:lnTo>
                            <a:lnTo>
                              <a:pt x="2304" y="2622"/>
                            </a:lnTo>
                            <a:lnTo>
                              <a:pt x="2382" y="2490"/>
                            </a:lnTo>
                            <a:lnTo>
                              <a:pt x="2418" y="2394"/>
                            </a:lnTo>
                            <a:lnTo>
                              <a:pt x="2412" y="2340"/>
                            </a:lnTo>
                            <a:lnTo>
                              <a:pt x="2316" y="2160"/>
                            </a:lnTo>
                            <a:lnTo>
                              <a:pt x="2190" y="1956"/>
                            </a:lnTo>
                            <a:lnTo>
                              <a:pt x="2052" y="1716"/>
                            </a:lnTo>
                            <a:lnTo>
                              <a:pt x="2004" y="1554"/>
                            </a:lnTo>
                            <a:lnTo>
                              <a:pt x="1956" y="1386"/>
                            </a:lnTo>
                            <a:lnTo>
                              <a:pt x="1944" y="1092"/>
                            </a:lnTo>
                            <a:lnTo>
                              <a:pt x="1974" y="888"/>
                            </a:lnTo>
                            <a:lnTo>
                              <a:pt x="1986" y="816"/>
                            </a:lnTo>
                            <a:lnTo>
                              <a:pt x="2058" y="678"/>
                            </a:lnTo>
                            <a:lnTo>
                              <a:pt x="2160" y="666"/>
                            </a:lnTo>
                            <a:lnTo>
                              <a:pt x="2304" y="636"/>
                            </a:lnTo>
                            <a:lnTo>
                              <a:pt x="2340" y="612"/>
                            </a:lnTo>
                            <a:lnTo>
                              <a:pt x="2430" y="564"/>
                            </a:lnTo>
                            <a:lnTo>
                              <a:pt x="2520" y="546"/>
                            </a:lnTo>
                            <a:lnTo>
                              <a:pt x="2610" y="546"/>
                            </a:lnTo>
                            <a:lnTo>
                              <a:pt x="2748" y="510"/>
                            </a:lnTo>
                            <a:close/>
                          </a:path>
                        </a:pathLst>
                      </a:custGeom>
                      <a:solidFill>
                        <a:srgbClr val="333399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17527" name="Freeform 51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9592" y="6660"/>
                        <a:ext cx="140" cy="508"/>
                      </a:xfrm>
                      <a:custGeom>
                        <a:avLst/>
                        <a:gdLst>
                          <a:gd name="T0" fmla="*/ 0 w 140"/>
                          <a:gd name="T1" fmla="*/ 108 h 508"/>
                          <a:gd name="T2" fmla="*/ 140 w 140"/>
                          <a:gd name="T3" fmla="*/ 0 h 508"/>
                          <a:gd name="T4" fmla="*/ 128 w 140"/>
                          <a:gd name="T5" fmla="*/ 200 h 508"/>
                          <a:gd name="T6" fmla="*/ 120 w 140"/>
                          <a:gd name="T7" fmla="*/ 428 h 508"/>
                          <a:gd name="T8" fmla="*/ 104 w 140"/>
                          <a:gd name="T9" fmla="*/ 472 h 508"/>
                          <a:gd name="T10" fmla="*/ 0 w 140"/>
                          <a:gd name="T11" fmla="*/ 508 h 508"/>
                          <a:gd name="T12" fmla="*/ 0 w 140"/>
                          <a:gd name="T13" fmla="*/ 268 h 508"/>
                          <a:gd name="T14" fmla="*/ 0 w 140"/>
                          <a:gd name="T15" fmla="*/ 108 h 50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140"/>
                          <a:gd name="T25" fmla="*/ 0 h 508"/>
                          <a:gd name="T26" fmla="*/ 140 w 140"/>
                          <a:gd name="T27" fmla="*/ 508 h 508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140" h="508">
                            <a:moveTo>
                              <a:pt x="0" y="108"/>
                            </a:moveTo>
                            <a:lnTo>
                              <a:pt x="140" y="0"/>
                            </a:lnTo>
                            <a:lnTo>
                              <a:pt x="128" y="200"/>
                            </a:lnTo>
                            <a:lnTo>
                              <a:pt x="120" y="428"/>
                            </a:lnTo>
                            <a:lnTo>
                              <a:pt x="104" y="472"/>
                            </a:lnTo>
                            <a:lnTo>
                              <a:pt x="0" y="508"/>
                            </a:lnTo>
                            <a:lnTo>
                              <a:pt x="0" y="268"/>
                            </a:lnTo>
                            <a:lnTo>
                              <a:pt x="0" y="108"/>
                            </a:lnTo>
                            <a:close/>
                          </a:path>
                        </a:pathLst>
                      </a:custGeom>
                      <a:solidFill>
                        <a:srgbClr val="333399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17528" name="Freeform 51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8888" y="6984"/>
                        <a:ext cx="404" cy="384"/>
                      </a:xfrm>
                      <a:custGeom>
                        <a:avLst/>
                        <a:gdLst>
                          <a:gd name="T0" fmla="*/ 404 w 404"/>
                          <a:gd name="T1" fmla="*/ 0 h 384"/>
                          <a:gd name="T2" fmla="*/ 392 w 404"/>
                          <a:gd name="T3" fmla="*/ 356 h 384"/>
                          <a:gd name="T4" fmla="*/ 284 w 404"/>
                          <a:gd name="T5" fmla="*/ 384 h 384"/>
                          <a:gd name="T6" fmla="*/ 0 w 404"/>
                          <a:gd name="T7" fmla="*/ 384 h 384"/>
                          <a:gd name="T8" fmla="*/ 28 w 404"/>
                          <a:gd name="T9" fmla="*/ 308 h 384"/>
                          <a:gd name="T10" fmla="*/ 116 w 404"/>
                          <a:gd name="T11" fmla="*/ 224 h 384"/>
                          <a:gd name="T12" fmla="*/ 216 w 404"/>
                          <a:gd name="T13" fmla="*/ 156 h 384"/>
                          <a:gd name="T14" fmla="*/ 308 w 404"/>
                          <a:gd name="T15" fmla="*/ 80 h 384"/>
                          <a:gd name="T16" fmla="*/ 404 w 404"/>
                          <a:gd name="T17" fmla="*/ 0 h 384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404"/>
                          <a:gd name="T28" fmla="*/ 0 h 384"/>
                          <a:gd name="T29" fmla="*/ 404 w 404"/>
                          <a:gd name="T30" fmla="*/ 384 h 384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404" h="384">
                            <a:moveTo>
                              <a:pt x="404" y="0"/>
                            </a:moveTo>
                            <a:lnTo>
                              <a:pt x="392" y="356"/>
                            </a:lnTo>
                            <a:lnTo>
                              <a:pt x="284" y="384"/>
                            </a:lnTo>
                            <a:lnTo>
                              <a:pt x="0" y="384"/>
                            </a:lnTo>
                            <a:lnTo>
                              <a:pt x="28" y="308"/>
                            </a:lnTo>
                            <a:lnTo>
                              <a:pt x="116" y="224"/>
                            </a:lnTo>
                            <a:lnTo>
                              <a:pt x="216" y="156"/>
                            </a:lnTo>
                            <a:lnTo>
                              <a:pt x="308" y="80"/>
                            </a:lnTo>
                            <a:lnTo>
                              <a:pt x="404" y="0"/>
                            </a:lnTo>
                            <a:close/>
                          </a:path>
                        </a:pathLst>
                      </a:custGeom>
                      <a:solidFill>
                        <a:srgbClr val="333399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it-IT"/>
                      </a:p>
                    </p:txBody>
                  </p:sp>
                </p:grpSp>
              </p:grpSp>
            </p:grpSp>
            <p:sp>
              <p:nvSpPr>
                <p:cNvPr id="17518" name="Freeform 516"/>
                <p:cNvSpPr>
                  <a:spLocks noChangeAspect="1"/>
                </p:cNvSpPr>
                <p:nvPr/>
              </p:nvSpPr>
              <p:spPr bwMode="auto">
                <a:xfrm>
                  <a:off x="7600" y="3244"/>
                  <a:ext cx="1320" cy="1544"/>
                </a:xfrm>
                <a:custGeom>
                  <a:avLst/>
                  <a:gdLst>
                    <a:gd name="T0" fmla="*/ 112 w 1320"/>
                    <a:gd name="T1" fmla="*/ 1064 h 1544"/>
                    <a:gd name="T2" fmla="*/ 48 w 1320"/>
                    <a:gd name="T3" fmla="*/ 1268 h 1544"/>
                    <a:gd name="T4" fmla="*/ 0 w 1320"/>
                    <a:gd name="T5" fmla="*/ 1520 h 1544"/>
                    <a:gd name="T6" fmla="*/ 228 w 1320"/>
                    <a:gd name="T7" fmla="*/ 1544 h 1544"/>
                    <a:gd name="T8" fmla="*/ 280 w 1320"/>
                    <a:gd name="T9" fmla="*/ 1272 h 1544"/>
                    <a:gd name="T10" fmla="*/ 336 w 1320"/>
                    <a:gd name="T11" fmla="*/ 1092 h 1544"/>
                    <a:gd name="T12" fmla="*/ 448 w 1320"/>
                    <a:gd name="T13" fmla="*/ 912 h 1544"/>
                    <a:gd name="T14" fmla="*/ 528 w 1320"/>
                    <a:gd name="T15" fmla="*/ 772 h 1544"/>
                    <a:gd name="T16" fmla="*/ 888 w 1320"/>
                    <a:gd name="T17" fmla="*/ 440 h 1544"/>
                    <a:gd name="T18" fmla="*/ 996 w 1320"/>
                    <a:gd name="T19" fmla="*/ 352 h 1544"/>
                    <a:gd name="T20" fmla="*/ 1224 w 1320"/>
                    <a:gd name="T21" fmla="*/ 260 h 1544"/>
                    <a:gd name="T22" fmla="*/ 1320 w 1320"/>
                    <a:gd name="T23" fmla="*/ 240 h 1544"/>
                    <a:gd name="T24" fmla="*/ 1264 w 1320"/>
                    <a:gd name="T25" fmla="*/ 176 h 1544"/>
                    <a:gd name="T26" fmla="*/ 1240 w 1320"/>
                    <a:gd name="T27" fmla="*/ 92 h 1544"/>
                    <a:gd name="T28" fmla="*/ 1208 w 1320"/>
                    <a:gd name="T29" fmla="*/ 0 h 1544"/>
                    <a:gd name="T30" fmla="*/ 1116 w 1320"/>
                    <a:gd name="T31" fmla="*/ 8 h 1544"/>
                    <a:gd name="T32" fmla="*/ 992 w 1320"/>
                    <a:gd name="T33" fmla="*/ 64 h 1544"/>
                    <a:gd name="T34" fmla="*/ 864 w 1320"/>
                    <a:gd name="T35" fmla="*/ 80 h 1544"/>
                    <a:gd name="T36" fmla="*/ 908 w 1320"/>
                    <a:gd name="T37" fmla="*/ 128 h 1544"/>
                    <a:gd name="T38" fmla="*/ 772 w 1320"/>
                    <a:gd name="T39" fmla="*/ 216 h 1544"/>
                    <a:gd name="T40" fmla="*/ 480 w 1320"/>
                    <a:gd name="T41" fmla="*/ 520 h 1544"/>
                    <a:gd name="T42" fmla="*/ 168 w 1320"/>
                    <a:gd name="T43" fmla="*/ 904 h 1544"/>
                    <a:gd name="T44" fmla="*/ 112 w 1320"/>
                    <a:gd name="T45" fmla="*/ 1064 h 154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320"/>
                    <a:gd name="T70" fmla="*/ 0 h 1544"/>
                    <a:gd name="T71" fmla="*/ 1320 w 1320"/>
                    <a:gd name="T72" fmla="*/ 1544 h 154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320" h="1544">
                      <a:moveTo>
                        <a:pt x="112" y="1064"/>
                      </a:moveTo>
                      <a:lnTo>
                        <a:pt x="48" y="1268"/>
                      </a:lnTo>
                      <a:lnTo>
                        <a:pt x="0" y="1520"/>
                      </a:lnTo>
                      <a:lnTo>
                        <a:pt x="228" y="1544"/>
                      </a:lnTo>
                      <a:lnTo>
                        <a:pt x="280" y="1272"/>
                      </a:lnTo>
                      <a:lnTo>
                        <a:pt x="336" y="1092"/>
                      </a:lnTo>
                      <a:lnTo>
                        <a:pt x="448" y="912"/>
                      </a:lnTo>
                      <a:lnTo>
                        <a:pt x="528" y="772"/>
                      </a:lnTo>
                      <a:lnTo>
                        <a:pt x="888" y="440"/>
                      </a:lnTo>
                      <a:lnTo>
                        <a:pt x="996" y="352"/>
                      </a:lnTo>
                      <a:lnTo>
                        <a:pt x="1224" y="260"/>
                      </a:lnTo>
                      <a:lnTo>
                        <a:pt x="1320" y="240"/>
                      </a:lnTo>
                      <a:lnTo>
                        <a:pt x="1264" y="176"/>
                      </a:lnTo>
                      <a:lnTo>
                        <a:pt x="1240" y="92"/>
                      </a:lnTo>
                      <a:lnTo>
                        <a:pt x="1208" y="0"/>
                      </a:lnTo>
                      <a:lnTo>
                        <a:pt x="1116" y="8"/>
                      </a:lnTo>
                      <a:lnTo>
                        <a:pt x="992" y="64"/>
                      </a:lnTo>
                      <a:lnTo>
                        <a:pt x="864" y="80"/>
                      </a:lnTo>
                      <a:lnTo>
                        <a:pt x="908" y="128"/>
                      </a:lnTo>
                      <a:lnTo>
                        <a:pt x="772" y="216"/>
                      </a:lnTo>
                      <a:lnTo>
                        <a:pt x="480" y="520"/>
                      </a:lnTo>
                      <a:lnTo>
                        <a:pt x="168" y="904"/>
                      </a:lnTo>
                      <a:lnTo>
                        <a:pt x="112" y="1064"/>
                      </a:lnTo>
                      <a:close/>
                    </a:path>
                  </a:pathLst>
                </a:custGeom>
                <a:solidFill>
                  <a:srgbClr val="3333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7497" name="Group 517"/>
              <p:cNvGrpSpPr>
                <a:grpSpLocks noChangeAspect="1"/>
              </p:cNvGrpSpPr>
              <p:nvPr/>
            </p:nvGrpSpPr>
            <p:grpSpPr bwMode="auto">
              <a:xfrm>
                <a:off x="2508" y="2796"/>
                <a:ext cx="7980" cy="5096"/>
                <a:chOff x="2508" y="2796"/>
                <a:chExt cx="7980" cy="5096"/>
              </a:xfrm>
            </p:grpSpPr>
            <p:grpSp>
              <p:nvGrpSpPr>
                <p:cNvPr id="17511" name="Group 518"/>
                <p:cNvGrpSpPr>
                  <a:grpSpLocks noChangeAspect="1"/>
                </p:cNvGrpSpPr>
                <p:nvPr/>
              </p:nvGrpSpPr>
              <p:grpSpPr bwMode="auto">
                <a:xfrm>
                  <a:off x="2508" y="2796"/>
                  <a:ext cx="5998" cy="2088"/>
                  <a:chOff x="2508" y="2796"/>
                  <a:chExt cx="5998" cy="2088"/>
                </a:xfrm>
              </p:grpSpPr>
              <p:sp>
                <p:nvSpPr>
                  <p:cNvPr id="17513" name="Freeform 519"/>
                  <p:cNvSpPr>
                    <a:spLocks noChangeAspect="1"/>
                  </p:cNvSpPr>
                  <p:nvPr/>
                </p:nvSpPr>
                <p:spPr bwMode="auto">
                  <a:xfrm>
                    <a:off x="6612" y="2796"/>
                    <a:ext cx="1894" cy="1356"/>
                  </a:xfrm>
                  <a:custGeom>
                    <a:avLst/>
                    <a:gdLst>
                      <a:gd name="T0" fmla="*/ 113 w 1894"/>
                      <a:gd name="T1" fmla="*/ 192 h 1356"/>
                      <a:gd name="T2" fmla="*/ 151 w 1894"/>
                      <a:gd name="T3" fmla="*/ 314 h 1356"/>
                      <a:gd name="T4" fmla="*/ 12 w 1894"/>
                      <a:gd name="T5" fmla="*/ 494 h 1356"/>
                      <a:gd name="T6" fmla="*/ 7 w 1894"/>
                      <a:gd name="T7" fmla="*/ 566 h 1356"/>
                      <a:gd name="T8" fmla="*/ 50 w 1894"/>
                      <a:gd name="T9" fmla="*/ 614 h 1356"/>
                      <a:gd name="T10" fmla="*/ 149 w 1894"/>
                      <a:gd name="T11" fmla="*/ 629 h 1356"/>
                      <a:gd name="T12" fmla="*/ 142 w 1894"/>
                      <a:gd name="T13" fmla="*/ 744 h 1356"/>
                      <a:gd name="T14" fmla="*/ 173 w 1894"/>
                      <a:gd name="T15" fmla="*/ 768 h 1356"/>
                      <a:gd name="T16" fmla="*/ 281 w 1894"/>
                      <a:gd name="T17" fmla="*/ 768 h 1356"/>
                      <a:gd name="T18" fmla="*/ 298 w 1894"/>
                      <a:gd name="T19" fmla="*/ 828 h 1356"/>
                      <a:gd name="T20" fmla="*/ 290 w 1894"/>
                      <a:gd name="T21" fmla="*/ 876 h 1356"/>
                      <a:gd name="T22" fmla="*/ 343 w 1894"/>
                      <a:gd name="T23" fmla="*/ 926 h 1356"/>
                      <a:gd name="T24" fmla="*/ 394 w 1894"/>
                      <a:gd name="T25" fmla="*/ 967 h 1356"/>
                      <a:gd name="T26" fmla="*/ 391 w 1894"/>
                      <a:gd name="T27" fmla="*/ 1058 h 1356"/>
                      <a:gd name="T28" fmla="*/ 439 w 1894"/>
                      <a:gd name="T29" fmla="*/ 1128 h 1356"/>
                      <a:gd name="T30" fmla="*/ 552 w 1894"/>
                      <a:gd name="T31" fmla="*/ 1142 h 1356"/>
                      <a:gd name="T32" fmla="*/ 739 w 1894"/>
                      <a:gd name="T33" fmla="*/ 1142 h 1356"/>
                      <a:gd name="T34" fmla="*/ 876 w 1894"/>
                      <a:gd name="T35" fmla="*/ 1157 h 1356"/>
                      <a:gd name="T36" fmla="*/ 1051 w 1894"/>
                      <a:gd name="T37" fmla="*/ 1289 h 1356"/>
                      <a:gd name="T38" fmla="*/ 1303 w 1894"/>
                      <a:gd name="T39" fmla="*/ 1171 h 1356"/>
                      <a:gd name="T40" fmla="*/ 1630 w 1894"/>
                      <a:gd name="T41" fmla="*/ 797 h 1356"/>
                      <a:gd name="T42" fmla="*/ 1831 w 1894"/>
                      <a:gd name="T43" fmla="*/ 612 h 1356"/>
                      <a:gd name="T44" fmla="*/ 1850 w 1894"/>
                      <a:gd name="T45" fmla="*/ 533 h 1356"/>
                      <a:gd name="T46" fmla="*/ 1769 w 1894"/>
                      <a:gd name="T47" fmla="*/ 425 h 1356"/>
                      <a:gd name="T48" fmla="*/ 1692 w 1894"/>
                      <a:gd name="T49" fmla="*/ 360 h 1356"/>
                      <a:gd name="T50" fmla="*/ 1579 w 1894"/>
                      <a:gd name="T51" fmla="*/ 389 h 1356"/>
                      <a:gd name="T52" fmla="*/ 1452 w 1894"/>
                      <a:gd name="T53" fmla="*/ 497 h 1356"/>
                      <a:gd name="T54" fmla="*/ 1291 w 1894"/>
                      <a:gd name="T55" fmla="*/ 456 h 1356"/>
                      <a:gd name="T56" fmla="*/ 1157 w 1894"/>
                      <a:gd name="T57" fmla="*/ 480 h 1356"/>
                      <a:gd name="T58" fmla="*/ 972 w 1894"/>
                      <a:gd name="T59" fmla="*/ 514 h 1356"/>
                      <a:gd name="T60" fmla="*/ 773 w 1894"/>
                      <a:gd name="T61" fmla="*/ 430 h 1356"/>
                      <a:gd name="T62" fmla="*/ 617 w 1894"/>
                      <a:gd name="T63" fmla="*/ 281 h 1356"/>
                      <a:gd name="T64" fmla="*/ 542 w 1894"/>
                      <a:gd name="T65" fmla="*/ 120 h 1356"/>
                      <a:gd name="T66" fmla="*/ 485 w 1894"/>
                      <a:gd name="T67" fmla="*/ 46 h 1356"/>
                      <a:gd name="T68" fmla="*/ 350 w 1894"/>
                      <a:gd name="T69" fmla="*/ 34 h 1356"/>
                      <a:gd name="T70" fmla="*/ 182 w 1894"/>
                      <a:gd name="T71" fmla="*/ 91 h 1356"/>
                      <a:gd name="T72" fmla="*/ 110 w 1894"/>
                      <a:gd name="T73" fmla="*/ 132 h 135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1894"/>
                      <a:gd name="T112" fmla="*/ 0 h 1356"/>
                      <a:gd name="T113" fmla="*/ 1894 w 1894"/>
                      <a:gd name="T114" fmla="*/ 1356 h 135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1894" h="1356">
                        <a:moveTo>
                          <a:pt x="110" y="132"/>
                        </a:moveTo>
                        <a:lnTo>
                          <a:pt x="113" y="192"/>
                        </a:lnTo>
                        <a:lnTo>
                          <a:pt x="173" y="252"/>
                        </a:lnTo>
                        <a:lnTo>
                          <a:pt x="151" y="314"/>
                        </a:lnTo>
                        <a:lnTo>
                          <a:pt x="98" y="389"/>
                        </a:lnTo>
                        <a:lnTo>
                          <a:pt x="12" y="494"/>
                        </a:lnTo>
                        <a:lnTo>
                          <a:pt x="0" y="530"/>
                        </a:lnTo>
                        <a:lnTo>
                          <a:pt x="7" y="566"/>
                        </a:lnTo>
                        <a:lnTo>
                          <a:pt x="26" y="598"/>
                        </a:lnTo>
                        <a:lnTo>
                          <a:pt x="50" y="614"/>
                        </a:lnTo>
                        <a:lnTo>
                          <a:pt x="106" y="619"/>
                        </a:lnTo>
                        <a:lnTo>
                          <a:pt x="149" y="629"/>
                        </a:lnTo>
                        <a:lnTo>
                          <a:pt x="154" y="677"/>
                        </a:lnTo>
                        <a:lnTo>
                          <a:pt x="142" y="744"/>
                        </a:lnTo>
                        <a:lnTo>
                          <a:pt x="151" y="766"/>
                        </a:lnTo>
                        <a:lnTo>
                          <a:pt x="173" y="768"/>
                        </a:lnTo>
                        <a:lnTo>
                          <a:pt x="218" y="768"/>
                        </a:lnTo>
                        <a:lnTo>
                          <a:pt x="281" y="768"/>
                        </a:lnTo>
                        <a:lnTo>
                          <a:pt x="302" y="778"/>
                        </a:lnTo>
                        <a:lnTo>
                          <a:pt x="298" y="828"/>
                        </a:lnTo>
                        <a:lnTo>
                          <a:pt x="283" y="854"/>
                        </a:lnTo>
                        <a:lnTo>
                          <a:pt x="290" y="876"/>
                        </a:lnTo>
                        <a:lnTo>
                          <a:pt x="317" y="905"/>
                        </a:lnTo>
                        <a:lnTo>
                          <a:pt x="343" y="926"/>
                        </a:lnTo>
                        <a:lnTo>
                          <a:pt x="379" y="936"/>
                        </a:lnTo>
                        <a:lnTo>
                          <a:pt x="394" y="967"/>
                        </a:lnTo>
                        <a:lnTo>
                          <a:pt x="391" y="1008"/>
                        </a:lnTo>
                        <a:lnTo>
                          <a:pt x="391" y="1058"/>
                        </a:lnTo>
                        <a:lnTo>
                          <a:pt x="413" y="1090"/>
                        </a:lnTo>
                        <a:lnTo>
                          <a:pt x="439" y="1128"/>
                        </a:lnTo>
                        <a:lnTo>
                          <a:pt x="492" y="1140"/>
                        </a:lnTo>
                        <a:lnTo>
                          <a:pt x="552" y="1142"/>
                        </a:lnTo>
                        <a:lnTo>
                          <a:pt x="636" y="1142"/>
                        </a:lnTo>
                        <a:lnTo>
                          <a:pt x="739" y="1142"/>
                        </a:lnTo>
                        <a:lnTo>
                          <a:pt x="835" y="1140"/>
                        </a:lnTo>
                        <a:lnTo>
                          <a:pt x="876" y="1157"/>
                        </a:lnTo>
                        <a:lnTo>
                          <a:pt x="938" y="1193"/>
                        </a:lnTo>
                        <a:lnTo>
                          <a:pt x="1051" y="1289"/>
                        </a:lnTo>
                        <a:lnTo>
                          <a:pt x="1152" y="1356"/>
                        </a:lnTo>
                        <a:lnTo>
                          <a:pt x="1303" y="1171"/>
                        </a:lnTo>
                        <a:lnTo>
                          <a:pt x="1454" y="996"/>
                        </a:lnTo>
                        <a:lnTo>
                          <a:pt x="1630" y="797"/>
                        </a:lnTo>
                        <a:lnTo>
                          <a:pt x="1762" y="665"/>
                        </a:lnTo>
                        <a:lnTo>
                          <a:pt x="1831" y="612"/>
                        </a:lnTo>
                        <a:lnTo>
                          <a:pt x="1894" y="571"/>
                        </a:lnTo>
                        <a:lnTo>
                          <a:pt x="1850" y="533"/>
                        </a:lnTo>
                        <a:lnTo>
                          <a:pt x="1798" y="492"/>
                        </a:lnTo>
                        <a:lnTo>
                          <a:pt x="1769" y="425"/>
                        </a:lnTo>
                        <a:lnTo>
                          <a:pt x="1740" y="374"/>
                        </a:lnTo>
                        <a:lnTo>
                          <a:pt x="1692" y="360"/>
                        </a:lnTo>
                        <a:lnTo>
                          <a:pt x="1637" y="358"/>
                        </a:lnTo>
                        <a:lnTo>
                          <a:pt x="1579" y="389"/>
                        </a:lnTo>
                        <a:lnTo>
                          <a:pt x="1505" y="458"/>
                        </a:lnTo>
                        <a:lnTo>
                          <a:pt x="1452" y="497"/>
                        </a:lnTo>
                        <a:lnTo>
                          <a:pt x="1356" y="468"/>
                        </a:lnTo>
                        <a:lnTo>
                          <a:pt x="1291" y="456"/>
                        </a:lnTo>
                        <a:lnTo>
                          <a:pt x="1210" y="437"/>
                        </a:lnTo>
                        <a:lnTo>
                          <a:pt x="1157" y="480"/>
                        </a:lnTo>
                        <a:lnTo>
                          <a:pt x="1082" y="511"/>
                        </a:lnTo>
                        <a:lnTo>
                          <a:pt x="972" y="514"/>
                        </a:lnTo>
                        <a:lnTo>
                          <a:pt x="852" y="473"/>
                        </a:lnTo>
                        <a:lnTo>
                          <a:pt x="773" y="430"/>
                        </a:lnTo>
                        <a:lnTo>
                          <a:pt x="701" y="358"/>
                        </a:lnTo>
                        <a:lnTo>
                          <a:pt x="617" y="281"/>
                        </a:lnTo>
                        <a:lnTo>
                          <a:pt x="559" y="204"/>
                        </a:lnTo>
                        <a:lnTo>
                          <a:pt x="542" y="120"/>
                        </a:lnTo>
                        <a:lnTo>
                          <a:pt x="530" y="77"/>
                        </a:lnTo>
                        <a:lnTo>
                          <a:pt x="485" y="46"/>
                        </a:lnTo>
                        <a:lnTo>
                          <a:pt x="437" y="0"/>
                        </a:lnTo>
                        <a:lnTo>
                          <a:pt x="350" y="34"/>
                        </a:lnTo>
                        <a:lnTo>
                          <a:pt x="264" y="65"/>
                        </a:lnTo>
                        <a:lnTo>
                          <a:pt x="182" y="91"/>
                        </a:lnTo>
                        <a:lnTo>
                          <a:pt x="130" y="106"/>
                        </a:lnTo>
                        <a:lnTo>
                          <a:pt x="110" y="132"/>
                        </a:lnTo>
                        <a:close/>
                      </a:path>
                    </a:pathLst>
                  </a:custGeom>
                  <a:solidFill>
                    <a:srgbClr val="FFEAD5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grpSp>
                <p:nvGrpSpPr>
                  <p:cNvPr id="17514" name="Group 52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08" y="3732"/>
                    <a:ext cx="3592" cy="1152"/>
                    <a:chOff x="2508" y="3732"/>
                    <a:chExt cx="3592" cy="1152"/>
                  </a:xfrm>
                </p:grpSpPr>
                <p:sp>
                  <p:nvSpPr>
                    <p:cNvPr id="17515" name="Freeform 52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620" y="3732"/>
                      <a:ext cx="3480" cy="1152"/>
                    </a:xfrm>
                    <a:custGeom>
                      <a:avLst/>
                      <a:gdLst>
                        <a:gd name="T0" fmla="*/ 3000 w 3480"/>
                        <a:gd name="T1" fmla="*/ 420 h 1152"/>
                        <a:gd name="T2" fmla="*/ 2752 w 3480"/>
                        <a:gd name="T3" fmla="*/ 408 h 1152"/>
                        <a:gd name="T4" fmla="*/ 2436 w 3480"/>
                        <a:gd name="T5" fmla="*/ 308 h 1152"/>
                        <a:gd name="T6" fmla="*/ 1700 w 3480"/>
                        <a:gd name="T7" fmla="*/ 320 h 1152"/>
                        <a:gd name="T8" fmla="*/ 1216 w 3480"/>
                        <a:gd name="T9" fmla="*/ 276 h 1152"/>
                        <a:gd name="T10" fmla="*/ 884 w 3480"/>
                        <a:gd name="T11" fmla="*/ 244 h 1152"/>
                        <a:gd name="T12" fmla="*/ 576 w 3480"/>
                        <a:gd name="T13" fmla="*/ 120 h 1152"/>
                        <a:gd name="T14" fmla="*/ 364 w 3480"/>
                        <a:gd name="T15" fmla="*/ 0 h 1152"/>
                        <a:gd name="T16" fmla="*/ 96 w 3480"/>
                        <a:gd name="T17" fmla="*/ 72 h 1152"/>
                        <a:gd name="T18" fmla="*/ 68 w 3480"/>
                        <a:gd name="T19" fmla="*/ 160 h 1152"/>
                        <a:gd name="T20" fmla="*/ 28 w 3480"/>
                        <a:gd name="T21" fmla="*/ 256 h 1152"/>
                        <a:gd name="T22" fmla="*/ 8 w 3480"/>
                        <a:gd name="T23" fmla="*/ 336 h 1152"/>
                        <a:gd name="T24" fmla="*/ 116 w 3480"/>
                        <a:gd name="T25" fmla="*/ 336 h 1152"/>
                        <a:gd name="T26" fmla="*/ 204 w 3480"/>
                        <a:gd name="T27" fmla="*/ 256 h 1152"/>
                        <a:gd name="T28" fmla="*/ 268 w 3480"/>
                        <a:gd name="T29" fmla="*/ 228 h 1152"/>
                        <a:gd name="T30" fmla="*/ 332 w 3480"/>
                        <a:gd name="T31" fmla="*/ 316 h 1152"/>
                        <a:gd name="T32" fmla="*/ 392 w 3480"/>
                        <a:gd name="T33" fmla="*/ 436 h 1152"/>
                        <a:gd name="T34" fmla="*/ 476 w 3480"/>
                        <a:gd name="T35" fmla="*/ 504 h 1152"/>
                        <a:gd name="T36" fmla="*/ 544 w 3480"/>
                        <a:gd name="T37" fmla="*/ 588 h 1152"/>
                        <a:gd name="T38" fmla="*/ 592 w 3480"/>
                        <a:gd name="T39" fmla="*/ 724 h 1152"/>
                        <a:gd name="T40" fmla="*/ 636 w 3480"/>
                        <a:gd name="T41" fmla="*/ 780 h 1152"/>
                        <a:gd name="T42" fmla="*/ 768 w 3480"/>
                        <a:gd name="T43" fmla="*/ 728 h 1152"/>
                        <a:gd name="T44" fmla="*/ 972 w 3480"/>
                        <a:gd name="T45" fmla="*/ 784 h 1152"/>
                        <a:gd name="T46" fmla="*/ 1372 w 3480"/>
                        <a:gd name="T47" fmla="*/ 896 h 1152"/>
                        <a:gd name="T48" fmla="*/ 1860 w 3480"/>
                        <a:gd name="T49" fmla="*/ 1036 h 1152"/>
                        <a:gd name="T50" fmla="*/ 2368 w 3480"/>
                        <a:gd name="T51" fmla="*/ 1124 h 1152"/>
                        <a:gd name="T52" fmla="*/ 2680 w 3480"/>
                        <a:gd name="T53" fmla="*/ 1116 h 1152"/>
                        <a:gd name="T54" fmla="*/ 2888 w 3480"/>
                        <a:gd name="T55" fmla="*/ 1108 h 1152"/>
                        <a:gd name="T56" fmla="*/ 3144 w 3480"/>
                        <a:gd name="T57" fmla="*/ 1148 h 1152"/>
                        <a:gd name="T58" fmla="*/ 3356 w 3480"/>
                        <a:gd name="T59" fmla="*/ 1148 h 1152"/>
                        <a:gd name="T60" fmla="*/ 3480 w 3480"/>
                        <a:gd name="T61" fmla="*/ 1120 h 1152"/>
                        <a:gd name="T62" fmla="*/ 3436 w 3480"/>
                        <a:gd name="T63" fmla="*/ 932 h 1152"/>
                        <a:gd name="T64" fmla="*/ 3340 w 3480"/>
                        <a:gd name="T65" fmla="*/ 672 h 1152"/>
                        <a:gd name="T66" fmla="*/ 3256 w 3480"/>
                        <a:gd name="T67" fmla="*/ 384 h 1152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3480"/>
                        <a:gd name="T103" fmla="*/ 0 h 1152"/>
                        <a:gd name="T104" fmla="*/ 3480 w 3480"/>
                        <a:gd name="T105" fmla="*/ 1152 h 1152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3480" h="1152">
                          <a:moveTo>
                            <a:pt x="3256" y="384"/>
                          </a:moveTo>
                          <a:lnTo>
                            <a:pt x="3000" y="420"/>
                          </a:lnTo>
                          <a:lnTo>
                            <a:pt x="2896" y="428"/>
                          </a:lnTo>
                          <a:lnTo>
                            <a:pt x="2752" y="408"/>
                          </a:lnTo>
                          <a:lnTo>
                            <a:pt x="2572" y="344"/>
                          </a:lnTo>
                          <a:lnTo>
                            <a:pt x="2436" y="308"/>
                          </a:lnTo>
                          <a:lnTo>
                            <a:pt x="2252" y="304"/>
                          </a:lnTo>
                          <a:lnTo>
                            <a:pt x="1700" y="320"/>
                          </a:lnTo>
                          <a:lnTo>
                            <a:pt x="1376" y="308"/>
                          </a:lnTo>
                          <a:lnTo>
                            <a:pt x="1216" y="276"/>
                          </a:lnTo>
                          <a:lnTo>
                            <a:pt x="1064" y="268"/>
                          </a:lnTo>
                          <a:lnTo>
                            <a:pt x="884" y="244"/>
                          </a:lnTo>
                          <a:lnTo>
                            <a:pt x="756" y="220"/>
                          </a:lnTo>
                          <a:lnTo>
                            <a:pt x="576" y="120"/>
                          </a:lnTo>
                          <a:lnTo>
                            <a:pt x="504" y="36"/>
                          </a:lnTo>
                          <a:lnTo>
                            <a:pt x="364" y="0"/>
                          </a:lnTo>
                          <a:lnTo>
                            <a:pt x="216" y="20"/>
                          </a:lnTo>
                          <a:lnTo>
                            <a:pt x="96" y="72"/>
                          </a:lnTo>
                          <a:lnTo>
                            <a:pt x="64" y="108"/>
                          </a:lnTo>
                          <a:lnTo>
                            <a:pt x="68" y="160"/>
                          </a:lnTo>
                          <a:lnTo>
                            <a:pt x="56" y="208"/>
                          </a:lnTo>
                          <a:lnTo>
                            <a:pt x="28" y="256"/>
                          </a:lnTo>
                          <a:lnTo>
                            <a:pt x="0" y="300"/>
                          </a:lnTo>
                          <a:lnTo>
                            <a:pt x="8" y="336"/>
                          </a:lnTo>
                          <a:lnTo>
                            <a:pt x="48" y="348"/>
                          </a:lnTo>
                          <a:lnTo>
                            <a:pt x="116" y="336"/>
                          </a:lnTo>
                          <a:lnTo>
                            <a:pt x="168" y="296"/>
                          </a:lnTo>
                          <a:lnTo>
                            <a:pt x="204" y="256"/>
                          </a:lnTo>
                          <a:lnTo>
                            <a:pt x="236" y="228"/>
                          </a:lnTo>
                          <a:lnTo>
                            <a:pt x="268" y="228"/>
                          </a:lnTo>
                          <a:lnTo>
                            <a:pt x="304" y="268"/>
                          </a:lnTo>
                          <a:lnTo>
                            <a:pt x="332" y="316"/>
                          </a:lnTo>
                          <a:lnTo>
                            <a:pt x="364" y="384"/>
                          </a:lnTo>
                          <a:lnTo>
                            <a:pt x="392" y="436"/>
                          </a:lnTo>
                          <a:lnTo>
                            <a:pt x="436" y="476"/>
                          </a:lnTo>
                          <a:lnTo>
                            <a:pt x="476" y="504"/>
                          </a:lnTo>
                          <a:lnTo>
                            <a:pt x="516" y="540"/>
                          </a:lnTo>
                          <a:lnTo>
                            <a:pt x="544" y="588"/>
                          </a:lnTo>
                          <a:lnTo>
                            <a:pt x="576" y="656"/>
                          </a:lnTo>
                          <a:lnTo>
                            <a:pt x="592" y="724"/>
                          </a:lnTo>
                          <a:lnTo>
                            <a:pt x="604" y="768"/>
                          </a:lnTo>
                          <a:lnTo>
                            <a:pt x="636" y="780"/>
                          </a:lnTo>
                          <a:lnTo>
                            <a:pt x="696" y="760"/>
                          </a:lnTo>
                          <a:lnTo>
                            <a:pt x="768" y="728"/>
                          </a:lnTo>
                          <a:lnTo>
                            <a:pt x="816" y="744"/>
                          </a:lnTo>
                          <a:lnTo>
                            <a:pt x="972" y="784"/>
                          </a:lnTo>
                          <a:lnTo>
                            <a:pt x="1204" y="860"/>
                          </a:lnTo>
                          <a:lnTo>
                            <a:pt x="1372" y="896"/>
                          </a:lnTo>
                          <a:lnTo>
                            <a:pt x="1588" y="960"/>
                          </a:lnTo>
                          <a:lnTo>
                            <a:pt x="1860" y="1036"/>
                          </a:lnTo>
                          <a:lnTo>
                            <a:pt x="2100" y="1084"/>
                          </a:lnTo>
                          <a:lnTo>
                            <a:pt x="2368" y="1124"/>
                          </a:lnTo>
                          <a:lnTo>
                            <a:pt x="2540" y="1140"/>
                          </a:lnTo>
                          <a:lnTo>
                            <a:pt x="2680" y="1116"/>
                          </a:lnTo>
                          <a:lnTo>
                            <a:pt x="2764" y="1096"/>
                          </a:lnTo>
                          <a:lnTo>
                            <a:pt x="2888" y="1108"/>
                          </a:lnTo>
                          <a:lnTo>
                            <a:pt x="3048" y="1136"/>
                          </a:lnTo>
                          <a:lnTo>
                            <a:pt x="3144" y="1148"/>
                          </a:lnTo>
                          <a:lnTo>
                            <a:pt x="3240" y="1152"/>
                          </a:lnTo>
                          <a:lnTo>
                            <a:pt x="3356" y="1148"/>
                          </a:lnTo>
                          <a:lnTo>
                            <a:pt x="3456" y="1132"/>
                          </a:lnTo>
                          <a:lnTo>
                            <a:pt x="3480" y="1120"/>
                          </a:lnTo>
                          <a:lnTo>
                            <a:pt x="3472" y="1044"/>
                          </a:lnTo>
                          <a:lnTo>
                            <a:pt x="3436" y="932"/>
                          </a:lnTo>
                          <a:lnTo>
                            <a:pt x="3388" y="776"/>
                          </a:lnTo>
                          <a:lnTo>
                            <a:pt x="3340" y="672"/>
                          </a:lnTo>
                          <a:lnTo>
                            <a:pt x="3312" y="524"/>
                          </a:lnTo>
                          <a:lnTo>
                            <a:pt x="3256" y="384"/>
                          </a:lnTo>
                          <a:close/>
                        </a:path>
                      </a:pathLst>
                    </a:custGeom>
                    <a:solidFill>
                      <a:srgbClr val="FFEAD5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7516" name="Freeform 52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508" y="4088"/>
                      <a:ext cx="280" cy="424"/>
                    </a:xfrm>
                    <a:custGeom>
                      <a:avLst/>
                      <a:gdLst>
                        <a:gd name="T0" fmla="*/ 156 w 280"/>
                        <a:gd name="T1" fmla="*/ 0 h 424"/>
                        <a:gd name="T2" fmla="*/ 188 w 280"/>
                        <a:gd name="T3" fmla="*/ 32 h 424"/>
                        <a:gd name="T4" fmla="*/ 196 w 280"/>
                        <a:gd name="T5" fmla="*/ 76 h 424"/>
                        <a:gd name="T6" fmla="*/ 188 w 280"/>
                        <a:gd name="T7" fmla="*/ 116 h 424"/>
                        <a:gd name="T8" fmla="*/ 228 w 280"/>
                        <a:gd name="T9" fmla="*/ 124 h 424"/>
                        <a:gd name="T10" fmla="*/ 256 w 280"/>
                        <a:gd name="T11" fmla="*/ 156 h 424"/>
                        <a:gd name="T12" fmla="*/ 264 w 280"/>
                        <a:gd name="T13" fmla="*/ 196 h 424"/>
                        <a:gd name="T14" fmla="*/ 260 w 280"/>
                        <a:gd name="T15" fmla="*/ 224 h 424"/>
                        <a:gd name="T16" fmla="*/ 244 w 280"/>
                        <a:gd name="T17" fmla="*/ 244 h 424"/>
                        <a:gd name="T18" fmla="*/ 260 w 280"/>
                        <a:gd name="T19" fmla="*/ 280 h 424"/>
                        <a:gd name="T20" fmla="*/ 280 w 280"/>
                        <a:gd name="T21" fmla="*/ 308 h 424"/>
                        <a:gd name="T22" fmla="*/ 276 w 280"/>
                        <a:gd name="T23" fmla="*/ 336 h 424"/>
                        <a:gd name="T24" fmla="*/ 264 w 280"/>
                        <a:gd name="T25" fmla="*/ 364 h 424"/>
                        <a:gd name="T26" fmla="*/ 260 w 280"/>
                        <a:gd name="T27" fmla="*/ 392 h 424"/>
                        <a:gd name="T28" fmla="*/ 200 w 280"/>
                        <a:gd name="T29" fmla="*/ 424 h 424"/>
                        <a:gd name="T30" fmla="*/ 156 w 280"/>
                        <a:gd name="T31" fmla="*/ 396 h 424"/>
                        <a:gd name="T32" fmla="*/ 128 w 280"/>
                        <a:gd name="T33" fmla="*/ 368 h 424"/>
                        <a:gd name="T34" fmla="*/ 128 w 280"/>
                        <a:gd name="T35" fmla="*/ 344 h 424"/>
                        <a:gd name="T36" fmla="*/ 136 w 280"/>
                        <a:gd name="T37" fmla="*/ 308 h 424"/>
                        <a:gd name="T38" fmla="*/ 136 w 280"/>
                        <a:gd name="T39" fmla="*/ 276 h 424"/>
                        <a:gd name="T40" fmla="*/ 104 w 280"/>
                        <a:gd name="T41" fmla="*/ 256 h 424"/>
                        <a:gd name="T42" fmla="*/ 92 w 280"/>
                        <a:gd name="T43" fmla="*/ 224 h 424"/>
                        <a:gd name="T44" fmla="*/ 88 w 280"/>
                        <a:gd name="T45" fmla="*/ 192 h 424"/>
                        <a:gd name="T46" fmla="*/ 92 w 280"/>
                        <a:gd name="T47" fmla="*/ 168 h 424"/>
                        <a:gd name="T48" fmla="*/ 76 w 280"/>
                        <a:gd name="T49" fmla="*/ 148 h 424"/>
                        <a:gd name="T50" fmla="*/ 44 w 280"/>
                        <a:gd name="T51" fmla="*/ 124 h 424"/>
                        <a:gd name="T52" fmla="*/ 24 w 280"/>
                        <a:gd name="T53" fmla="*/ 96 h 424"/>
                        <a:gd name="T54" fmla="*/ 0 w 280"/>
                        <a:gd name="T55" fmla="*/ 52 h 424"/>
                        <a:gd name="T56" fmla="*/ 8 w 280"/>
                        <a:gd name="T57" fmla="*/ 28 h 424"/>
                        <a:gd name="T58" fmla="*/ 48 w 280"/>
                        <a:gd name="T59" fmla="*/ 16 h 424"/>
                        <a:gd name="T60" fmla="*/ 100 w 280"/>
                        <a:gd name="T61" fmla="*/ 12 h 424"/>
                        <a:gd name="T62" fmla="*/ 156 w 280"/>
                        <a:gd name="T63" fmla="*/ 0 h 424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280"/>
                        <a:gd name="T97" fmla="*/ 0 h 424"/>
                        <a:gd name="T98" fmla="*/ 280 w 280"/>
                        <a:gd name="T99" fmla="*/ 424 h 424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280" h="424">
                          <a:moveTo>
                            <a:pt x="156" y="0"/>
                          </a:moveTo>
                          <a:lnTo>
                            <a:pt x="188" y="32"/>
                          </a:lnTo>
                          <a:lnTo>
                            <a:pt x="196" y="76"/>
                          </a:lnTo>
                          <a:lnTo>
                            <a:pt x="188" y="116"/>
                          </a:lnTo>
                          <a:lnTo>
                            <a:pt x="228" y="124"/>
                          </a:lnTo>
                          <a:lnTo>
                            <a:pt x="256" y="156"/>
                          </a:lnTo>
                          <a:lnTo>
                            <a:pt x="264" y="196"/>
                          </a:lnTo>
                          <a:lnTo>
                            <a:pt x="260" y="224"/>
                          </a:lnTo>
                          <a:lnTo>
                            <a:pt x="244" y="244"/>
                          </a:lnTo>
                          <a:lnTo>
                            <a:pt x="260" y="280"/>
                          </a:lnTo>
                          <a:lnTo>
                            <a:pt x="280" y="308"/>
                          </a:lnTo>
                          <a:lnTo>
                            <a:pt x="276" y="336"/>
                          </a:lnTo>
                          <a:lnTo>
                            <a:pt x="264" y="364"/>
                          </a:lnTo>
                          <a:lnTo>
                            <a:pt x="260" y="392"/>
                          </a:lnTo>
                          <a:lnTo>
                            <a:pt x="200" y="424"/>
                          </a:lnTo>
                          <a:lnTo>
                            <a:pt x="156" y="396"/>
                          </a:lnTo>
                          <a:lnTo>
                            <a:pt x="128" y="368"/>
                          </a:lnTo>
                          <a:lnTo>
                            <a:pt x="128" y="344"/>
                          </a:lnTo>
                          <a:lnTo>
                            <a:pt x="136" y="308"/>
                          </a:lnTo>
                          <a:lnTo>
                            <a:pt x="136" y="276"/>
                          </a:lnTo>
                          <a:lnTo>
                            <a:pt x="104" y="256"/>
                          </a:lnTo>
                          <a:lnTo>
                            <a:pt x="92" y="224"/>
                          </a:lnTo>
                          <a:lnTo>
                            <a:pt x="88" y="192"/>
                          </a:lnTo>
                          <a:lnTo>
                            <a:pt x="92" y="168"/>
                          </a:lnTo>
                          <a:lnTo>
                            <a:pt x="76" y="148"/>
                          </a:lnTo>
                          <a:lnTo>
                            <a:pt x="44" y="124"/>
                          </a:lnTo>
                          <a:lnTo>
                            <a:pt x="24" y="96"/>
                          </a:lnTo>
                          <a:lnTo>
                            <a:pt x="0" y="52"/>
                          </a:lnTo>
                          <a:lnTo>
                            <a:pt x="8" y="28"/>
                          </a:lnTo>
                          <a:lnTo>
                            <a:pt x="48" y="16"/>
                          </a:lnTo>
                          <a:lnTo>
                            <a:pt x="100" y="12"/>
                          </a:lnTo>
                          <a:lnTo>
                            <a:pt x="156" y="0"/>
                          </a:lnTo>
                          <a:close/>
                        </a:path>
                      </a:pathLst>
                    </a:custGeom>
                    <a:solidFill>
                      <a:srgbClr val="FFEAD5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</p:grpSp>
            <p:sp>
              <p:nvSpPr>
                <p:cNvPr id="17512" name="Freeform 523"/>
                <p:cNvSpPr>
                  <a:spLocks noChangeAspect="1"/>
                </p:cNvSpPr>
                <p:nvPr/>
              </p:nvSpPr>
              <p:spPr bwMode="auto">
                <a:xfrm>
                  <a:off x="7872" y="5676"/>
                  <a:ext cx="2616" cy="2216"/>
                </a:xfrm>
                <a:custGeom>
                  <a:avLst/>
                  <a:gdLst>
                    <a:gd name="T0" fmla="*/ 1416 w 2616"/>
                    <a:gd name="T1" fmla="*/ 352 h 2216"/>
                    <a:gd name="T2" fmla="*/ 1192 w 2616"/>
                    <a:gd name="T3" fmla="*/ 728 h 2216"/>
                    <a:gd name="T4" fmla="*/ 916 w 2616"/>
                    <a:gd name="T5" fmla="*/ 1020 h 2216"/>
                    <a:gd name="T6" fmla="*/ 696 w 2616"/>
                    <a:gd name="T7" fmla="*/ 1248 h 2216"/>
                    <a:gd name="T8" fmla="*/ 384 w 2616"/>
                    <a:gd name="T9" fmla="*/ 1484 h 2216"/>
                    <a:gd name="T10" fmla="*/ 144 w 2616"/>
                    <a:gd name="T11" fmla="*/ 1768 h 2216"/>
                    <a:gd name="T12" fmla="*/ 60 w 2616"/>
                    <a:gd name="T13" fmla="*/ 1984 h 2216"/>
                    <a:gd name="T14" fmla="*/ 0 w 2616"/>
                    <a:gd name="T15" fmla="*/ 2116 h 2216"/>
                    <a:gd name="T16" fmla="*/ 96 w 2616"/>
                    <a:gd name="T17" fmla="*/ 2144 h 2216"/>
                    <a:gd name="T18" fmla="*/ 172 w 2616"/>
                    <a:gd name="T19" fmla="*/ 2064 h 2216"/>
                    <a:gd name="T20" fmla="*/ 260 w 2616"/>
                    <a:gd name="T21" fmla="*/ 2144 h 2216"/>
                    <a:gd name="T22" fmla="*/ 340 w 2616"/>
                    <a:gd name="T23" fmla="*/ 2124 h 2216"/>
                    <a:gd name="T24" fmla="*/ 392 w 2616"/>
                    <a:gd name="T25" fmla="*/ 2116 h 2216"/>
                    <a:gd name="T26" fmla="*/ 464 w 2616"/>
                    <a:gd name="T27" fmla="*/ 2164 h 2216"/>
                    <a:gd name="T28" fmla="*/ 532 w 2616"/>
                    <a:gd name="T29" fmla="*/ 2116 h 2216"/>
                    <a:gd name="T30" fmla="*/ 604 w 2616"/>
                    <a:gd name="T31" fmla="*/ 2160 h 2216"/>
                    <a:gd name="T32" fmla="*/ 708 w 2616"/>
                    <a:gd name="T33" fmla="*/ 2188 h 2216"/>
                    <a:gd name="T34" fmla="*/ 808 w 2616"/>
                    <a:gd name="T35" fmla="*/ 2184 h 2216"/>
                    <a:gd name="T36" fmla="*/ 860 w 2616"/>
                    <a:gd name="T37" fmla="*/ 2096 h 2216"/>
                    <a:gd name="T38" fmla="*/ 916 w 2616"/>
                    <a:gd name="T39" fmla="*/ 1980 h 2216"/>
                    <a:gd name="T40" fmla="*/ 980 w 2616"/>
                    <a:gd name="T41" fmla="*/ 1820 h 2216"/>
                    <a:gd name="T42" fmla="*/ 1048 w 2616"/>
                    <a:gd name="T43" fmla="*/ 1628 h 2216"/>
                    <a:gd name="T44" fmla="*/ 1264 w 2616"/>
                    <a:gd name="T45" fmla="*/ 1436 h 2216"/>
                    <a:gd name="T46" fmla="*/ 1656 w 2616"/>
                    <a:gd name="T47" fmla="*/ 1128 h 2216"/>
                    <a:gd name="T48" fmla="*/ 2164 w 2616"/>
                    <a:gd name="T49" fmla="*/ 740 h 2216"/>
                    <a:gd name="T50" fmla="*/ 2328 w 2616"/>
                    <a:gd name="T51" fmla="*/ 492 h 2216"/>
                    <a:gd name="T52" fmla="*/ 2444 w 2616"/>
                    <a:gd name="T53" fmla="*/ 352 h 2216"/>
                    <a:gd name="T54" fmla="*/ 2524 w 2616"/>
                    <a:gd name="T55" fmla="*/ 240 h 2216"/>
                    <a:gd name="T56" fmla="*/ 2616 w 2616"/>
                    <a:gd name="T57" fmla="*/ 136 h 2216"/>
                    <a:gd name="T58" fmla="*/ 2580 w 2616"/>
                    <a:gd name="T59" fmla="*/ 52 h 2216"/>
                    <a:gd name="T60" fmla="*/ 2532 w 2616"/>
                    <a:gd name="T61" fmla="*/ 12 h 2216"/>
                    <a:gd name="T62" fmla="*/ 2420 w 2616"/>
                    <a:gd name="T63" fmla="*/ 12 h 2216"/>
                    <a:gd name="T64" fmla="*/ 2180 w 2616"/>
                    <a:gd name="T65" fmla="*/ 56 h 2216"/>
                    <a:gd name="T66" fmla="*/ 1932 w 2616"/>
                    <a:gd name="T67" fmla="*/ 68 h 2216"/>
                    <a:gd name="T68" fmla="*/ 1604 w 2616"/>
                    <a:gd name="T69" fmla="*/ 132 h 2216"/>
                    <a:gd name="T70" fmla="*/ 1496 w 2616"/>
                    <a:gd name="T71" fmla="*/ 196 h 221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2616"/>
                    <a:gd name="T109" fmla="*/ 0 h 2216"/>
                    <a:gd name="T110" fmla="*/ 2616 w 2616"/>
                    <a:gd name="T111" fmla="*/ 2216 h 221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2616" h="2216">
                      <a:moveTo>
                        <a:pt x="1496" y="196"/>
                      </a:moveTo>
                      <a:lnTo>
                        <a:pt x="1416" y="352"/>
                      </a:lnTo>
                      <a:lnTo>
                        <a:pt x="1280" y="572"/>
                      </a:lnTo>
                      <a:lnTo>
                        <a:pt x="1192" y="728"/>
                      </a:lnTo>
                      <a:lnTo>
                        <a:pt x="1092" y="840"/>
                      </a:lnTo>
                      <a:lnTo>
                        <a:pt x="916" y="1020"/>
                      </a:lnTo>
                      <a:lnTo>
                        <a:pt x="796" y="1132"/>
                      </a:lnTo>
                      <a:lnTo>
                        <a:pt x="696" y="1248"/>
                      </a:lnTo>
                      <a:lnTo>
                        <a:pt x="588" y="1356"/>
                      </a:lnTo>
                      <a:lnTo>
                        <a:pt x="384" y="1484"/>
                      </a:lnTo>
                      <a:lnTo>
                        <a:pt x="228" y="1592"/>
                      </a:lnTo>
                      <a:lnTo>
                        <a:pt x="144" y="1768"/>
                      </a:lnTo>
                      <a:lnTo>
                        <a:pt x="76" y="1916"/>
                      </a:lnTo>
                      <a:lnTo>
                        <a:pt x="60" y="1984"/>
                      </a:lnTo>
                      <a:lnTo>
                        <a:pt x="16" y="2072"/>
                      </a:lnTo>
                      <a:lnTo>
                        <a:pt x="0" y="2116"/>
                      </a:lnTo>
                      <a:lnTo>
                        <a:pt x="44" y="2144"/>
                      </a:lnTo>
                      <a:lnTo>
                        <a:pt x="96" y="2144"/>
                      </a:lnTo>
                      <a:lnTo>
                        <a:pt x="136" y="2120"/>
                      </a:lnTo>
                      <a:lnTo>
                        <a:pt x="172" y="2064"/>
                      </a:lnTo>
                      <a:lnTo>
                        <a:pt x="216" y="2116"/>
                      </a:lnTo>
                      <a:lnTo>
                        <a:pt x="260" y="2144"/>
                      </a:lnTo>
                      <a:lnTo>
                        <a:pt x="304" y="2140"/>
                      </a:lnTo>
                      <a:lnTo>
                        <a:pt x="340" y="2124"/>
                      </a:lnTo>
                      <a:lnTo>
                        <a:pt x="360" y="2096"/>
                      </a:lnTo>
                      <a:lnTo>
                        <a:pt x="392" y="2116"/>
                      </a:lnTo>
                      <a:lnTo>
                        <a:pt x="420" y="2148"/>
                      </a:lnTo>
                      <a:lnTo>
                        <a:pt x="464" y="2164"/>
                      </a:lnTo>
                      <a:lnTo>
                        <a:pt x="508" y="2148"/>
                      </a:lnTo>
                      <a:lnTo>
                        <a:pt x="532" y="2116"/>
                      </a:lnTo>
                      <a:lnTo>
                        <a:pt x="560" y="2148"/>
                      </a:lnTo>
                      <a:lnTo>
                        <a:pt x="604" y="2160"/>
                      </a:lnTo>
                      <a:lnTo>
                        <a:pt x="648" y="2164"/>
                      </a:lnTo>
                      <a:lnTo>
                        <a:pt x="708" y="2188"/>
                      </a:lnTo>
                      <a:lnTo>
                        <a:pt x="756" y="2216"/>
                      </a:lnTo>
                      <a:lnTo>
                        <a:pt x="808" y="2184"/>
                      </a:lnTo>
                      <a:lnTo>
                        <a:pt x="836" y="2152"/>
                      </a:lnTo>
                      <a:lnTo>
                        <a:pt x="860" y="2096"/>
                      </a:lnTo>
                      <a:lnTo>
                        <a:pt x="864" y="2028"/>
                      </a:lnTo>
                      <a:lnTo>
                        <a:pt x="916" y="1980"/>
                      </a:lnTo>
                      <a:lnTo>
                        <a:pt x="940" y="1908"/>
                      </a:lnTo>
                      <a:lnTo>
                        <a:pt x="980" y="1820"/>
                      </a:lnTo>
                      <a:lnTo>
                        <a:pt x="1024" y="1692"/>
                      </a:lnTo>
                      <a:lnTo>
                        <a:pt x="1048" y="1628"/>
                      </a:lnTo>
                      <a:lnTo>
                        <a:pt x="1108" y="1560"/>
                      </a:lnTo>
                      <a:lnTo>
                        <a:pt x="1264" y="1436"/>
                      </a:lnTo>
                      <a:lnTo>
                        <a:pt x="1460" y="1268"/>
                      </a:lnTo>
                      <a:lnTo>
                        <a:pt x="1656" y="1128"/>
                      </a:lnTo>
                      <a:lnTo>
                        <a:pt x="1908" y="944"/>
                      </a:lnTo>
                      <a:lnTo>
                        <a:pt x="2164" y="740"/>
                      </a:lnTo>
                      <a:lnTo>
                        <a:pt x="2256" y="604"/>
                      </a:lnTo>
                      <a:lnTo>
                        <a:pt x="2328" y="492"/>
                      </a:lnTo>
                      <a:lnTo>
                        <a:pt x="2400" y="420"/>
                      </a:lnTo>
                      <a:lnTo>
                        <a:pt x="2444" y="352"/>
                      </a:lnTo>
                      <a:lnTo>
                        <a:pt x="2472" y="296"/>
                      </a:lnTo>
                      <a:lnTo>
                        <a:pt x="2524" y="240"/>
                      </a:lnTo>
                      <a:lnTo>
                        <a:pt x="2596" y="196"/>
                      </a:lnTo>
                      <a:lnTo>
                        <a:pt x="2616" y="136"/>
                      </a:lnTo>
                      <a:lnTo>
                        <a:pt x="2604" y="92"/>
                      </a:lnTo>
                      <a:lnTo>
                        <a:pt x="2580" y="52"/>
                      </a:lnTo>
                      <a:lnTo>
                        <a:pt x="2564" y="32"/>
                      </a:lnTo>
                      <a:lnTo>
                        <a:pt x="2532" y="12"/>
                      </a:lnTo>
                      <a:lnTo>
                        <a:pt x="2468" y="0"/>
                      </a:lnTo>
                      <a:lnTo>
                        <a:pt x="2420" y="12"/>
                      </a:lnTo>
                      <a:lnTo>
                        <a:pt x="2300" y="36"/>
                      </a:lnTo>
                      <a:lnTo>
                        <a:pt x="2180" y="56"/>
                      </a:lnTo>
                      <a:lnTo>
                        <a:pt x="2072" y="80"/>
                      </a:lnTo>
                      <a:lnTo>
                        <a:pt x="1932" y="68"/>
                      </a:lnTo>
                      <a:lnTo>
                        <a:pt x="1784" y="100"/>
                      </a:lnTo>
                      <a:lnTo>
                        <a:pt x="1604" y="132"/>
                      </a:lnTo>
                      <a:lnTo>
                        <a:pt x="1556" y="152"/>
                      </a:lnTo>
                      <a:lnTo>
                        <a:pt x="1496" y="196"/>
                      </a:lnTo>
                      <a:close/>
                    </a:path>
                  </a:pathLst>
                </a:custGeom>
                <a:solidFill>
                  <a:srgbClr val="FFEAD5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7498" name="Freeform 524"/>
              <p:cNvSpPr>
                <a:spLocks noChangeAspect="1"/>
              </p:cNvSpPr>
              <p:nvPr/>
            </p:nvSpPr>
            <p:spPr bwMode="auto">
              <a:xfrm>
                <a:off x="6682" y="2882"/>
                <a:ext cx="460" cy="399"/>
              </a:xfrm>
              <a:custGeom>
                <a:avLst/>
                <a:gdLst>
                  <a:gd name="T0" fmla="*/ 38 w 460"/>
                  <a:gd name="T1" fmla="*/ 94 h 399"/>
                  <a:gd name="T2" fmla="*/ 9 w 460"/>
                  <a:gd name="T3" fmla="*/ 130 h 399"/>
                  <a:gd name="T4" fmla="*/ 0 w 460"/>
                  <a:gd name="T5" fmla="*/ 173 h 399"/>
                  <a:gd name="T6" fmla="*/ 19 w 460"/>
                  <a:gd name="T7" fmla="*/ 238 h 399"/>
                  <a:gd name="T8" fmla="*/ 50 w 460"/>
                  <a:gd name="T9" fmla="*/ 317 h 399"/>
                  <a:gd name="T10" fmla="*/ 81 w 460"/>
                  <a:gd name="T11" fmla="*/ 377 h 399"/>
                  <a:gd name="T12" fmla="*/ 105 w 460"/>
                  <a:gd name="T13" fmla="*/ 399 h 399"/>
                  <a:gd name="T14" fmla="*/ 124 w 460"/>
                  <a:gd name="T15" fmla="*/ 375 h 399"/>
                  <a:gd name="T16" fmla="*/ 139 w 460"/>
                  <a:gd name="T17" fmla="*/ 288 h 399"/>
                  <a:gd name="T18" fmla="*/ 151 w 460"/>
                  <a:gd name="T19" fmla="*/ 214 h 399"/>
                  <a:gd name="T20" fmla="*/ 230 w 460"/>
                  <a:gd name="T21" fmla="*/ 164 h 399"/>
                  <a:gd name="T22" fmla="*/ 343 w 460"/>
                  <a:gd name="T23" fmla="*/ 106 h 399"/>
                  <a:gd name="T24" fmla="*/ 460 w 460"/>
                  <a:gd name="T25" fmla="*/ 53 h 399"/>
                  <a:gd name="T26" fmla="*/ 458 w 460"/>
                  <a:gd name="T27" fmla="*/ 0 h 399"/>
                  <a:gd name="T28" fmla="*/ 230 w 460"/>
                  <a:gd name="T29" fmla="*/ 106 h 399"/>
                  <a:gd name="T30" fmla="*/ 112 w 460"/>
                  <a:gd name="T31" fmla="*/ 159 h 399"/>
                  <a:gd name="T32" fmla="*/ 76 w 460"/>
                  <a:gd name="T33" fmla="*/ 123 h 399"/>
                  <a:gd name="T34" fmla="*/ 55 w 460"/>
                  <a:gd name="T35" fmla="*/ 89 h 399"/>
                  <a:gd name="T36" fmla="*/ 38 w 460"/>
                  <a:gd name="T37" fmla="*/ 94 h 39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60"/>
                  <a:gd name="T58" fmla="*/ 0 h 399"/>
                  <a:gd name="T59" fmla="*/ 460 w 460"/>
                  <a:gd name="T60" fmla="*/ 399 h 39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60" h="399">
                    <a:moveTo>
                      <a:pt x="38" y="94"/>
                    </a:moveTo>
                    <a:lnTo>
                      <a:pt x="9" y="130"/>
                    </a:lnTo>
                    <a:lnTo>
                      <a:pt x="0" y="173"/>
                    </a:lnTo>
                    <a:lnTo>
                      <a:pt x="19" y="238"/>
                    </a:lnTo>
                    <a:lnTo>
                      <a:pt x="50" y="317"/>
                    </a:lnTo>
                    <a:lnTo>
                      <a:pt x="81" y="377"/>
                    </a:lnTo>
                    <a:lnTo>
                      <a:pt x="105" y="399"/>
                    </a:lnTo>
                    <a:lnTo>
                      <a:pt x="124" y="375"/>
                    </a:lnTo>
                    <a:lnTo>
                      <a:pt x="139" y="288"/>
                    </a:lnTo>
                    <a:lnTo>
                      <a:pt x="151" y="214"/>
                    </a:lnTo>
                    <a:lnTo>
                      <a:pt x="230" y="164"/>
                    </a:lnTo>
                    <a:lnTo>
                      <a:pt x="343" y="106"/>
                    </a:lnTo>
                    <a:lnTo>
                      <a:pt x="460" y="53"/>
                    </a:lnTo>
                    <a:lnTo>
                      <a:pt x="458" y="0"/>
                    </a:lnTo>
                    <a:lnTo>
                      <a:pt x="230" y="106"/>
                    </a:lnTo>
                    <a:lnTo>
                      <a:pt x="112" y="159"/>
                    </a:lnTo>
                    <a:lnTo>
                      <a:pt x="76" y="123"/>
                    </a:lnTo>
                    <a:lnTo>
                      <a:pt x="55" y="89"/>
                    </a:lnTo>
                    <a:lnTo>
                      <a:pt x="38" y="94"/>
                    </a:lnTo>
                    <a:close/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7499" name="Group 525"/>
              <p:cNvGrpSpPr>
                <a:grpSpLocks noChangeAspect="1"/>
              </p:cNvGrpSpPr>
              <p:nvPr/>
            </p:nvGrpSpPr>
            <p:grpSpPr bwMode="auto">
              <a:xfrm>
                <a:off x="6776" y="7656"/>
                <a:ext cx="2940" cy="6840"/>
                <a:chOff x="6776" y="7656"/>
                <a:chExt cx="2940" cy="6840"/>
              </a:xfrm>
            </p:grpSpPr>
            <p:sp>
              <p:nvSpPr>
                <p:cNvPr id="17504" name="Freeform 526"/>
                <p:cNvSpPr>
                  <a:spLocks noChangeAspect="1"/>
                </p:cNvSpPr>
                <p:nvPr/>
              </p:nvSpPr>
              <p:spPr bwMode="auto">
                <a:xfrm>
                  <a:off x="7328" y="7656"/>
                  <a:ext cx="2388" cy="324"/>
                </a:xfrm>
                <a:custGeom>
                  <a:avLst/>
                  <a:gdLst>
                    <a:gd name="T0" fmla="*/ 2356 w 2388"/>
                    <a:gd name="T1" fmla="*/ 112 h 324"/>
                    <a:gd name="T2" fmla="*/ 2364 w 2388"/>
                    <a:gd name="T3" fmla="*/ 180 h 324"/>
                    <a:gd name="T4" fmla="*/ 2388 w 2388"/>
                    <a:gd name="T5" fmla="*/ 248 h 324"/>
                    <a:gd name="T6" fmla="*/ 2380 w 2388"/>
                    <a:gd name="T7" fmla="*/ 324 h 324"/>
                    <a:gd name="T8" fmla="*/ 0 w 2388"/>
                    <a:gd name="T9" fmla="*/ 168 h 324"/>
                    <a:gd name="T10" fmla="*/ 64 w 2388"/>
                    <a:gd name="T11" fmla="*/ 104 h 324"/>
                    <a:gd name="T12" fmla="*/ 132 w 2388"/>
                    <a:gd name="T13" fmla="*/ 80 h 324"/>
                    <a:gd name="T14" fmla="*/ 136 w 2388"/>
                    <a:gd name="T15" fmla="*/ 0 h 324"/>
                    <a:gd name="T16" fmla="*/ 228 w 2388"/>
                    <a:gd name="T17" fmla="*/ 48 h 324"/>
                    <a:gd name="T18" fmla="*/ 312 w 2388"/>
                    <a:gd name="T19" fmla="*/ 88 h 324"/>
                    <a:gd name="T20" fmla="*/ 384 w 2388"/>
                    <a:gd name="T21" fmla="*/ 116 h 324"/>
                    <a:gd name="T22" fmla="*/ 460 w 2388"/>
                    <a:gd name="T23" fmla="*/ 128 h 324"/>
                    <a:gd name="T24" fmla="*/ 552 w 2388"/>
                    <a:gd name="T25" fmla="*/ 128 h 324"/>
                    <a:gd name="T26" fmla="*/ 584 w 2388"/>
                    <a:gd name="T27" fmla="*/ 160 h 324"/>
                    <a:gd name="T28" fmla="*/ 636 w 2388"/>
                    <a:gd name="T29" fmla="*/ 172 h 324"/>
                    <a:gd name="T30" fmla="*/ 664 w 2388"/>
                    <a:gd name="T31" fmla="*/ 152 h 324"/>
                    <a:gd name="T32" fmla="*/ 720 w 2388"/>
                    <a:gd name="T33" fmla="*/ 88 h 324"/>
                    <a:gd name="T34" fmla="*/ 756 w 2388"/>
                    <a:gd name="T35" fmla="*/ 128 h 324"/>
                    <a:gd name="T36" fmla="*/ 804 w 2388"/>
                    <a:gd name="T37" fmla="*/ 160 h 324"/>
                    <a:gd name="T38" fmla="*/ 840 w 2388"/>
                    <a:gd name="T39" fmla="*/ 168 h 324"/>
                    <a:gd name="T40" fmla="*/ 880 w 2388"/>
                    <a:gd name="T41" fmla="*/ 148 h 324"/>
                    <a:gd name="T42" fmla="*/ 916 w 2388"/>
                    <a:gd name="T43" fmla="*/ 120 h 324"/>
                    <a:gd name="T44" fmla="*/ 984 w 2388"/>
                    <a:gd name="T45" fmla="*/ 172 h 324"/>
                    <a:gd name="T46" fmla="*/ 1032 w 2388"/>
                    <a:gd name="T47" fmla="*/ 184 h 324"/>
                    <a:gd name="T48" fmla="*/ 1080 w 2388"/>
                    <a:gd name="T49" fmla="*/ 152 h 324"/>
                    <a:gd name="T50" fmla="*/ 1128 w 2388"/>
                    <a:gd name="T51" fmla="*/ 176 h 324"/>
                    <a:gd name="T52" fmla="*/ 1180 w 2388"/>
                    <a:gd name="T53" fmla="*/ 188 h 324"/>
                    <a:gd name="T54" fmla="*/ 1244 w 2388"/>
                    <a:gd name="T55" fmla="*/ 196 h 324"/>
                    <a:gd name="T56" fmla="*/ 1284 w 2388"/>
                    <a:gd name="T57" fmla="*/ 220 h 324"/>
                    <a:gd name="T58" fmla="*/ 1328 w 2388"/>
                    <a:gd name="T59" fmla="*/ 224 h 324"/>
                    <a:gd name="T60" fmla="*/ 1380 w 2388"/>
                    <a:gd name="T61" fmla="*/ 172 h 324"/>
                    <a:gd name="T62" fmla="*/ 1404 w 2388"/>
                    <a:gd name="T63" fmla="*/ 136 h 324"/>
                    <a:gd name="T64" fmla="*/ 1548 w 2388"/>
                    <a:gd name="T65" fmla="*/ 148 h 324"/>
                    <a:gd name="T66" fmla="*/ 1756 w 2388"/>
                    <a:gd name="T67" fmla="*/ 160 h 324"/>
                    <a:gd name="T68" fmla="*/ 1932 w 2388"/>
                    <a:gd name="T69" fmla="*/ 160 h 324"/>
                    <a:gd name="T70" fmla="*/ 1992 w 2388"/>
                    <a:gd name="T71" fmla="*/ 208 h 324"/>
                    <a:gd name="T72" fmla="*/ 2076 w 2388"/>
                    <a:gd name="T73" fmla="*/ 204 h 324"/>
                    <a:gd name="T74" fmla="*/ 2180 w 2388"/>
                    <a:gd name="T75" fmla="*/ 168 h 324"/>
                    <a:gd name="T76" fmla="*/ 2248 w 2388"/>
                    <a:gd name="T77" fmla="*/ 144 h 324"/>
                    <a:gd name="T78" fmla="*/ 2264 w 2388"/>
                    <a:gd name="T79" fmla="*/ 104 h 324"/>
                    <a:gd name="T80" fmla="*/ 2356 w 2388"/>
                    <a:gd name="T81" fmla="*/ 112 h 32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88"/>
                    <a:gd name="T124" fmla="*/ 0 h 324"/>
                    <a:gd name="T125" fmla="*/ 2388 w 2388"/>
                    <a:gd name="T126" fmla="*/ 324 h 324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88" h="324">
                      <a:moveTo>
                        <a:pt x="2356" y="112"/>
                      </a:moveTo>
                      <a:lnTo>
                        <a:pt x="2364" y="180"/>
                      </a:lnTo>
                      <a:lnTo>
                        <a:pt x="2388" y="248"/>
                      </a:lnTo>
                      <a:lnTo>
                        <a:pt x="2380" y="324"/>
                      </a:lnTo>
                      <a:lnTo>
                        <a:pt x="0" y="168"/>
                      </a:lnTo>
                      <a:lnTo>
                        <a:pt x="64" y="104"/>
                      </a:lnTo>
                      <a:lnTo>
                        <a:pt x="132" y="80"/>
                      </a:lnTo>
                      <a:lnTo>
                        <a:pt x="136" y="0"/>
                      </a:lnTo>
                      <a:lnTo>
                        <a:pt x="228" y="48"/>
                      </a:lnTo>
                      <a:lnTo>
                        <a:pt x="312" y="88"/>
                      </a:lnTo>
                      <a:lnTo>
                        <a:pt x="384" y="116"/>
                      </a:lnTo>
                      <a:lnTo>
                        <a:pt x="460" y="128"/>
                      </a:lnTo>
                      <a:lnTo>
                        <a:pt x="552" y="128"/>
                      </a:lnTo>
                      <a:lnTo>
                        <a:pt x="584" y="160"/>
                      </a:lnTo>
                      <a:lnTo>
                        <a:pt x="636" y="172"/>
                      </a:lnTo>
                      <a:lnTo>
                        <a:pt x="664" y="152"/>
                      </a:lnTo>
                      <a:lnTo>
                        <a:pt x="720" y="88"/>
                      </a:lnTo>
                      <a:lnTo>
                        <a:pt x="756" y="128"/>
                      </a:lnTo>
                      <a:lnTo>
                        <a:pt x="804" y="160"/>
                      </a:lnTo>
                      <a:lnTo>
                        <a:pt x="840" y="168"/>
                      </a:lnTo>
                      <a:lnTo>
                        <a:pt x="880" y="148"/>
                      </a:lnTo>
                      <a:lnTo>
                        <a:pt x="916" y="120"/>
                      </a:lnTo>
                      <a:lnTo>
                        <a:pt x="984" y="172"/>
                      </a:lnTo>
                      <a:lnTo>
                        <a:pt x="1032" y="184"/>
                      </a:lnTo>
                      <a:lnTo>
                        <a:pt x="1080" y="152"/>
                      </a:lnTo>
                      <a:lnTo>
                        <a:pt x="1128" y="176"/>
                      </a:lnTo>
                      <a:lnTo>
                        <a:pt x="1180" y="188"/>
                      </a:lnTo>
                      <a:lnTo>
                        <a:pt x="1244" y="196"/>
                      </a:lnTo>
                      <a:lnTo>
                        <a:pt x="1284" y="220"/>
                      </a:lnTo>
                      <a:lnTo>
                        <a:pt x="1328" y="224"/>
                      </a:lnTo>
                      <a:lnTo>
                        <a:pt x="1380" y="172"/>
                      </a:lnTo>
                      <a:lnTo>
                        <a:pt x="1404" y="136"/>
                      </a:lnTo>
                      <a:lnTo>
                        <a:pt x="1548" y="148"/>
                      </a:lnTo>
                      <a:lnTo>
                        <a:pt x="1756" y="160"/>
                      </a:lnTo>
                      <a:lnTo>
                        <a:pt x="1932" y="160"/>
                      </a:lnTo>
                      <a:lnTo>
                        <a:pt x="1992" y="208"/>
                      </a:lnTo>
                      <a:lnTo>
                        <a:pt x="2076" y="204"/>
                      </a:lnTo>
                      <a:lnTo>
                        <a:pt x="2180" y="168"/>
                      </a:lnTo>
                      <a:lnTo>
                        <a:pt x="2248" y="144"/>
                      </a:lnTo>
                      <a:lnTo>
                        <a:pt x="2264" y="104"/>
                      </a:lnTo>
                      <a:lnTo>
                        <a:pt x="2356" y="112"/>
                      </a:lnTo>
                      <a:close/>
                    </a:path>
                  </a:pathLst>
                </a:custGeom>
                <a:solidFill>
                  <a:srgbClr val="5B5BC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17505" name="Group 527"/>
                <p:cNvGrpSpPr>
                  <a:grpSpLocks noChangeAspect="1"/>
                </p:cNvGrpSpPr>
                <p:nvPr/>
              </p:nvGrpSpPr>
              <p:grpSpPr bwMode="auto">
                <a:xfrm>
                  <a:off x="6776" y="10072"/>
                  <a:ext cx="2934" cy="4424"/>
                  <a:chOff x="6776" y="10072"/>
                  <a:chExt cx="2934" cy="4424"/>
                </a:xfrm>
              </p:grpSpPr>
              <p:sp>
                <p:nvSpPr>
                  <p:cNvPr id="17506" name="Freeform 528"/>
                  <p:cNvSpPr>
                    <a:spLocks noChangeAspect="1"/>
                  </p:cNvSpPr>
                  <p:nvPr/>
                </p:nvSpPr>
                <p:spPr bwMode="auto">
                  <a:xfrm>
                    <a:off x="6984" y="10072"/>
                    <a:ext cx="1880" cy="840"/>
                  </a:xfrm>
                  <a:custGeom>
                    <a:avLst/>
                    <a:gdLst>
                      <a:gd name="T0" fmla="*/ 112 w 1880"/>
                      <a:gd name="T1" fmla="*/ 0 h 840"/>
                      <a:gd name="T2" fmla="*/ 48 w 1880"/>
                      <a:gd name="T3" fmla="*/ 224 h 840"/>
                      <a:gd name="T4" fmla="*/ 0 w 1880"/>
                      <a:gd name="T5" fmla="*/ 448 h 840"/>
                      <a:gd name="T6" fmla="*/ 288 w 1880"/>
                      <a:gd name="T7" fmla="*/ 552 h 840"/>
                      <a:gd name="T8" fmla="*/ 480 w 1880"/>
                      <a:gd name="T9" fmla="*/ 584 h 840"/>
                      <a:gd name="T10" fmla="*/ 720 w 1880"/>
                      <a:gd name="T11" fmla="*/ 632 h 840"/>
                      <a:gd name="T12" fmla="*/ 920 w 1880"/>
                      <a:gd name="T13" fmla="*/ 712 h 840"/>
                      <a:gd name="T14" fmla="*/ 992 w 1880"/>
                      <a:gd name="T15" fmla="*/ 752 h 840"/>
                      <a:gd name="T16" fmla="*/ 1248 w 1880"/>
                      <a:gd name="T17" fmla="*/ 760 h 840"/>
                      <a:gd name="T18" fmla="*/ 1480 w 1880"/>
                      <a:gd name="T19" fmla="*/ 840 h 840"/>
                      <a:gd name="T20" fmla="*/ 1680 w 1880"/>
                      <a:gd name="T21" fmla="*/ 496 h 840"/>
                      <a:gd name="T22" fmla="*/ 1880 w 1880"/>
                      <a:gd name="T23" fmla="*/ 112 h 840"/>
                      <a:gd name="T24" fmla="*/ 112 w 1880"/>
                      <a:gd name="T25" fmla="*/ 0 h 84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880"/>
                      <a:gd name="T40" fmla="*/ 0 h 840"/>
                      <a:gd name="T41" fmla="*/ 1880 w 1880"/>
                      <a:gd name="T42" fmla="*/ 840 h 84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880" h="840">
                        <a:moveTo>
                          <a:pt x="112" y="0"/>
                        </a:moveTo>
                        <a:lnTo>
                          <a:pt x="48" y="224"/>
                        </a:lnTo>
                        <a:lnTo>
                          <a:pt x="0" y="448"/>
                        </a:lnTo>
                        <a:lnTo>
                          <a:pt x="288" y="552"/>
                        </a:lnTo>
                        <a:lnTo>
                          <a:pt x="480" y="584"/>
                        </a:lnTo>
                        <a:lnTo>
                          <a:pt x="720" y="632"/>
                        </a:lnTo>
                        <a:lnTo>
                          <a:pt x="920" y="712"/>
                        </a:lnTo>
                        <a:lnTo>
                          <a:pt x="992" y="752"/>
                        </a:lnTo>
                        <a:lnTo>
                          <a:pt x="1248" y="760"/>
                        </a:lnTo>
                        <a:lnTo>
                          <a:pt x="1480" y="840"/>
                        </a:lnTo>
                        <a:lnTo>
                          <a:pt x="1680" y="496"/>
                        </a:lnTo>
                        <a:lnTo>
                          <a:pt x="1880" y="112"/>
                        </a:lnTo>
                        <a:lnTo>
                          <a:pt x="112" y="0"/>
                        </a:lnTo>
                        <a:close/>
                      </a:path>
                    </a:pathLst>
                  </a:custGeom>
                  <a:solidFill>
                    <a:srgbClr val="5B5BC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507" name="Freeform 529"/>
                  <p:cNvSpPr>
                    <a:spLocks noChangeAspect="1"/>
                  </p:cNvSpPr>
                  <p:nvPr/>
                </p:nvSpPr>
                <p:spPr bwMode="auto">
                  <a:xfrm>
                    <a:off x="6776" y="10496"/>
                    <a:ext cx="1112" cy="2088"/>
                  </a:xfrm>
                  <a:custGeom>
                    <a:avLst/>
                    <a:gdLst>
                      <a:gd name="T0" fmla="*/ 208 w 1112"/>
                      <a:gd name="T1" fmla="*/ 0 h 2088"/>
                      <a:gd name="T2" fmla="*/ 176 w 1112"/>
                      <a:gd name="T3" fmla="*/ 168 h 2088"/>
                      <a:gd name="T4" fmla="*/ 72 w 1112"/>
                      <a:gd name="T5" fmla="*/ 344 h 2088"/>
                      <a:gd name="T6" fmla="*/ 32 w 1112"/>
                      <a:gd name="T7" fmla="*/ 424 h 2088"/>
                      <a:gd name="T8" fmla="*/ 24 w 1112"/>
                      <a:gd name="T9" fmla="*/ 584 h 2088"/>
                      <a:gd name="T10" fmla="*/ 0 w 1112"/>
                      <a:gd name="T11" fmla="*/ 704 h 2088"/>
                      <a:gd name="T12" fmla="*/ 32 w 1112"/>
                      <a:gd name="T13" fmla="*/ 1024 h 2088"/>
                      <a:gd name="T14" fmla="*/ 40 w 1112"/>
                      <a:gd name="T15" fmla="*/ 1544 h 2088"/>
                      <a:gd name="T16" fmla="*/ 64 w 1112"/>
                      <a:gd name="T17" fmla="*/ 1856 h 2088"/>
                      <a:gd name="T18" fmla="*/ 144 w 1112"/>
                      <a:gd name="T19" fmla="*/ 2008 h 2088"/>
                      <a:gd name="T20" fmla="*/ 200 w 1112"/>
                      <a:gd name="T21" fmla="*/ 2088 h 2088"/>
                      <a:gd name="T22" fmla="*/ 304 w 1112"/>
                      <a:gd name="T23" fmla="*/ 2072 h 2088"/>
                      <a:gd name="T24" fmla="*/ 376 w 1112"/>
                      <a:gd name="T25" fmla="*/ 2008 h 2088"/>
                      <a:gd name="T26" fmla="*/ 520 w 1112"/>
                      <a:gd name="T27" fmla="*/ 1992 h 2088"/>
                      <a:gd name="T28" fmla="*/ 720 w 1112"/>
                      <a:gd name="T29" fmla="*/ 1992 h 2088"/>
                      <a:gd name="T30" fmla="*/ 896 w 1112"/>
                      <a:gd name="T31" fmla="*/ 2024 h 2088"/>
                      <a:gd name="T32" fmla="*/ 920 w 1112"/>
                      <a:gd name="T33" fmla="*/ 1664 h 2088"/>
                      <a:gd name="T34" fmla="*/ 912 w 1112"/>
                      <a:gd name="T35" fmla="*/ 1304 h 2088"/>
                      <a:gd name="T36" fmla="*/ 928 w 1112"/>
                      <a:gd name="T37" fmla="*/ 984 h 2088"/>
                      <a:gd name="T38" fmla="*/ 1000 w 1112"/>
                      <a:gd name="T39" fmla="*/ 744 h 2088"/>
                      <a:gd name="T40" fmla="*/ 1032 w 1112"/>
                      <a:gd name="T41" fmla="*/ 536 h 2088"/>
                      <a:gd name="T42" fmla="*/ 1056 w 1112"/>
                      <a:gd name="T43" fmla="*/ 384 h 2088"/>
                      <a:gd name="T44" fmla="*/ 1112 w 1112"/>
                      <a:gd name="T45" fmla="*/ 264 h 2088"/>
                      <a:gd name="T46" fmla="*/ 776 w 1112"/>
                      <a:gd name="T47" fmla="*/ 168 h 2088"/>
                      <a:gd name="T48" fmla="*/ 616 w 1112"/>
                      <a:gd name="T49" fmla="*/ 136 h 2088"/>
                      <a:gd name="T50" fmla="*/ 512 w 1112"/>
                      <a:gd name="T51" fmla="*/ 120 h 2088"/>
                      <a:gd name="T52" fmla="*/ 208 w 1112"/>
                      <a:gd name="T53" fmla="*/ 0 h 2088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1112"/>
                      <a:gd name="T82" fmla="*/ 0 h 2088"/>
                      <a:gd name="T83" fmla="*/ 1112 w 1112"/>
                      <a:gd name="T84" fmla="*/ 2088 h 2088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1112" h="2088">
                        <a:moveTo>
                          <a:pt x="208" y="0"/>
                        </a:moveTo>
                        <a:lnTo>
                          <a:pt x="176" y="168"/>
                        </a:lnTo>
                        <a:lnTo>
                          <a:pt x="72" y="344"/>
                        </a:lnTo>
                        <a:lnTo>
                          <a:pt x="32" y="424"/>
                        </a:lnTo>
                        <a:lnTo>
                          <a:pt x="24" y="584"/>
                        </a:lnTo>
                        <a:lnTo>
                          <a:pt x="0" y="704"/>
                        </a:lnTo>
                        <a:lnTo>
                          <a:pt x="32" y="1024"/>
                        </a:lnTo>
                        <a:lnTo>
                          <a:pt x="40" y="1544"/>
                        </a:lnTo>
                        <a:lnTo>
                          <a:pt x="64" y="1856"/>
                        </a:lnTo>
                        <a:lnTo>
                          <a:pt x="144" y="2008"/>
                        </a:lnTo>
                        <a:lnTo>
                          <a:pt x="200" y="2088"/>
                        </a:lnTo>
                        <a:lnTo>
                          <a:pt x="304" y="2072"/>
                        </a:lnTo>
                        <a:lnTo>
                          <a:pt x="376" y="2008"/>
                        </a:lnTo>
                        <a:lnTo>
                          <a:pt x="520" y="1992"/>
                        </a:lnTo>
                        <a:lnTo>
                          <a:pt x="720" y="1992"/>
                        </a:lnTo>
                        <a:lnTo>
                          <a:pt x="896" y="2024"/>
                        </a:lnTo>
                        <a:lnTo>
                          <a:pt x="920" y="1664"/>
                        </a:lnTo>
                        <a:lnTo>
                          <a:pt x="912" y="1304"/>
                        </a:lnTo>
                        <a:lnTo>
                          <a:pt x="928" y="984"/>
                        </a:lnTo>
                        <a:lnTo>
                          <a:pt x="1000" y="744"/>
                        </a:lnTo>
                        <a:lnTo>
                          <a:pt x="1032" y="536"/>
                        </a:lnTo>
                        <a:lnTo>
                          <a:pt x="1056" y="384"/>
                        </a:lnTo>
                        <a:lnTo>
                          <a:pt x="1112" y="264"/>
                        </a:lnTo>
                        <a:lnTo>
                          <a:pt x="776" y="168"/>
                        </a:lnTo>
                        <a:lnTo>
                          <a:pt x="616" y="136"/>
                        </a:lnTo>
                        <a:lnTo>
                          <a:pt x="512" y="12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5B5BC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508" name="Freeform 530"/>
                  <p:cNvSpPr>
                    <a:spLocks noChangeAspect="1"/>
                  </p:cNvSpPr>
                  <p:nvPr/>
                </p:nvSpPr>
                <p:spPr bwMode="auto">
                  <a:xfrm>
                    <a:off x="7530" y="10764"/>
                    <a:ext cx="942" cy="3732"/>
                  </a:xfrm>
                  <a:custGeom>
                    <a:avLst/>
                    <a:gdLst>
                      <a:gd name="T0" fmla="*/ 924 w 942"/>
                      <a:gd name="T1" fmla="*/ 150 h 3732"/>
                      <a:gd name="T2" fmla="*/ 828 w 942"/>
                      <a:gd name="T3" fmla="*/ 258 h 3732"/>
                      <a:gd name="T4" fmla="*/ 792 w 942"/>
                      <a:gd name="T5" fmla="*/ 498 h 3732"/>
                      <a:gd name="T6" fmla="*/ 732 w 942"/>
                      <a:gd name="T7" fmla="*/ 612 h 3732"/>
                      <a:gd name="T8" fmla="*/ 756 w 942"/>
                      <a:gd name="T9" fmla="*/ 756 h 3732"/>
                      <a:gd name="T10" fmla="*/ 726 w 942"/>
                      <a:gd name="T11" fmla="*/ 894 h 3732"/>
                      <a:gd name="T12" fmla="*/ 786 w 942"/>
                      <a:gd name="T13" fmla="*/ 1062 h 3732"/>
                      <a:gd name="T14" fmla="*/ 744 w 942"/>
                      <a:gd name="T15" fmla="*/ 1176 h 3732"/>
                      <a:gd name="T16" fmla="*/ 762 w 942"/>
                      <a:gd name="T17" fmla="*/ 1272 h 3732"/>
                      <a:gd name="T18" fmla="*/ 768 w 942"/>
                      <a:gd name="T19" fmla="*/ 1782 h 3732"/>
                      <a:gd name="T20" fmla="*/ 732 w 942"/>
                      <a:gd name="T21" fmla="*/ 2094 h 3732"/>
                      <a:gd name="T22" fmla="*/ 702 w 942"/>
                      <a:gd name="T23" fmla="*/ 2160 h 3732"/>
                      <a:gd name="T24" fmla="*/ 744 w 942"/>
                      <a:gd name="T25" fmla="*/ 2220 h 3732"/>
                      <a:gd name="T26" fmla="*/ 738 w 942"/>
                      <a:gd name="T27" fmla="*/ 2370 h 3732"/>
                      <a:gd name="T28" fmla="*/ 726 w 942"/>
                      <a:gd name="T29" fmla="*/ 2484 h 3732"/>
                      <a:gd name="T30" fmla="*/ 696 w 942"/>
                      <a:gd name="T31" fmla="*/ 2664 h 3732"/>
                      <a:gd name="T32" fmla="*/ 798 w 942"/>
                      <a:gd name="T33" fmla="*/ 2754 h 3732"/>
                      <a:gd name="T34" fmla="*/ 798 w 942"/>
                      <a:gd name="T35" fmla="*/ 2802 h 3732"/>
                      <a:gd name="T36" fmla="*/ 780 w 942"/>
                      <a:gd name="T37" fmla="*/ 2838 h 3732"/>
                      <a:gd name="T38" fmla="*/ 744 w 942"/>
                      <a:gd name="T39" fmla="*/ 2886 h 3732"/>
                      <a:gd name="T40" fmla="*/ 708 w 942"/>
                      <a:gd name="T41" fmla="*/ 2964 h 3732"/>
                      <a:gd name="T42" fmla="*/ 762 w 942"/>
                      <a:gd name="T43" fmla="*/ 3018 h 3732"/>
                      <a:gd name="T44" fmla="*/ 840 w 942"/>
                      <a:gd name="T45" fmla="*/ 3054 h 3732"/>
                      <a:gd name="T46" fmla="*/ 864 w 942"/>
                      <a:gd name="T47" fmla="*/ 3168 h 3732"/>
                      <a:gd name="T48" fmla="*/ 864 w 942"/>
                      <a:gd name="T49" fmla="*/ 3240 h 3732"/>
                      <a:gd name="T50" fmla="*/ 858 w 942"/>
                      <a:gd name="T51" fmla="*/ 3372 h 3732"/>
                      <a:gd name="T52" fmla="*/ 906 w 942"/>
                      <a:gd name="T53" fmla="*/ 3450 h 3732"/>
                      <a:gd name="T54" fmla="*/ 894 w 942"/>
                      <a:gd name="T55" fmla="*/ 3510 h 3732"/>
                      <a:gd name="T56" fmla="*/ 888 w 942"/>
                      <a:gd name="T57" fmla="*/ 3558 h 3732"/>
                      <a:gd name="T58" fmla="*/ 930 w 942"/>
                      <a:gd name="T59" fmla="*/ 3606 h 3732"/>
                      <a:gd name="T60" fmla="*/ 942 w 942"/>
                      <a:gd name="T61" fmla="*/ 3666 h 3732"/>
                      <a:gd name="T62" fmla="*/ 942 w 942"/>
                      <a:gd name="T63" fmla="*/ 3732 h 3732"/>
                      <a:gd name="T64" fmla="*/ 870 w 942"/>
                      <a:gd name="T65" fmla="*/ 3714 h 3732"/>
                      <a:gd name="T66" fmla="*/ 768 w 942"/>
                      <a:gd name="T67" fmla="*/ 3684 h 3732"/>
                      <a:gd name="T68" fmla="*/ 594 w 942"/>
                      <a:gd name="T69" fmla="*/ 3660 h 3732"/>
                      <a:gd name="T70" fmla="*/ 408 w 942"/>
                      <a:gd name="T71" fmla="*/ 3660 h 3732"/>
                      <a:gd name="T72" fmla="*/ 168 w 942"/>
                      <a:gd name="T73" fmla="*/ 3654 h 3732"/>
                      <a:gd name="T74" fmla="*/ 48 w 942"/>
                      <a:gd name="T75" fmla="*/ 3642 h 3732"/>
                      <a:gd name="T76" fmla="*/ 60 w 942"/>
                      <a:gd name="T77" fmla="*/ 3486 h 3732"/>
                      <a:gd name="T78" fmla="*/ 78 w 942"/>
                      <a:gd name="T79" fmla="*/ 3204 h 3732"/>
                      <a:gd name="T80" fmla="*/ 60 w 942"/>
                      <a:gd name="T81" fmla="*/ 2934 h 3732"/>
                      <a:gd name="T82" fmla="*/ 0 w 942"/>
                      <a:gd name="T83" fmla="*/ 2844 h 3732"/>
                      <a:gd name="T84" fmla="*/ 0 w 942"/>
                      <a:gd name="T85" fmla="*/ 2736 h 3732"/>
                      <a:gd name="T86" fmla="*/ 48 w 942"/>
                      <a:gd name="T87" fmla="*/ 2610 h 3732"/>
                      <a:gd name="T88" fmla="*/ 84 w 942"/>
                      <a:gd name="T89" fmla="*/ 2376 h 3732"/>
                      <a:gd name="T90" fmla="*/ 156 w 942"/>
                      <a:gd name="T91" fmla="*/ 1938 h 3732"/>
                      <a:gd name="T92" fmla="*/ 138 w 942"/>
                      <a:gd name="T93" fmla="*/ 1746 h 3732"/>
                      <a:gd name="T94" fmla="*/ 156 w 942"/>
                      <a:gd name="T95" fmla="*/ 1560 h 3732"/>
                      <a:gd name="T96" fmla="*/ 168 w 942"/>
                      <a:gd name="T97" fmla="*/ 1374 h 3732"/>
                      <a:gd name="T98" fmla="*/ 162 w 942"/>
                      <a:gd name="T99" fmla="*/ 1224 h 3732"/>
                      <a:gd name="T100" fmla="*/ 162 w 942"/>
                      <a:gd name="T101" fmla="*/ 810 h 3732"/>
                      <a:gd name="T102" fmla="*/ 168 w 942"/>
                      <a:gd name="T103" fmla="*/ 702 h 3732"/>
                      <a:gd name="T104" fmla="*/ 246 w 942"/>
                      <a:gd name="T105" fmla="*/ 462 h 3732"/>
                      <a:gd name="T106" fmla="*/ 270 w 942"/>
                      <a:gd name="T107" fmla="*/ 258 h 3732"/>
                      <a:gd name="T108" fmla="*/ 294 w 942"/>
                      <a:gd name="T109" fmla="*/ 96 h 3732"/>
                      <a:gd name="T110" fmla="*/ 342 w 942"/>
                      <a:gd name="T111" fmla="*/ 0 h 3732"/>
                      <a:gd name="T112" fmla="*/ 444 w 942"/>
                      <a:gd name="T113" fmla="*/ 60 h 3732"/>
                      <a:gd name="T114" fmla="*/ 576 w 942"/>
                      <a:gd name="T115" fmla="*/ 60 h 3732"/>
                      <a:gd name="T116" fmla="*/ 708 w 942"/>
                      <a:gd name="T117" fmla="*/ 60 h 3732"/>
                      <a:gd name="T118" fmla="*/ 924 w 942"/>
                      <a:gd name="T119" fmla="*/ 150 h 3732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942"/>
                      <a:gd name="T181" fmla="*/ 0 h 3732"/>
                      <a:gd name="T182" fmla="*/ 942 w 942"/>
                      <a:gd name="T183" fmla="*/ 3732 h 3732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942" h="3732">
                        <a:moveTo>
                          <a:pt x="924" y="150"/>
                        </a:moveTo>
                        <a:lnTo>
                          <a:pt x="828" y="258"/>
                        </a:lnTo>
                        <a:lnTo>
                          <a:pt x="792" y="498"/>
                        </a:lnTo>
                        <a:lnTo>
                          <a:pt x="732" y="612"/>
                        </a:lnTo>
                        <a:lnTo>
                          <a:pt x="756" y="756"/>
                        </a:lnTo>
                        <a:lnTo>
                          <a:pt x="726" y="894"/>
                        </a:lnTo>
                        <a:lnTo>
                          <a:pt x="786" y="1062"/>
                        </a:lnTo>
                        <a:lnTo>
                          <a:pt x="744" y="1176"/>
                        </a:lnTo>
                        <a:lnTo>
                          <a:pt x="762" y="1272"/>
                        </a:lnTo>
                        <a:lnTo>
                          <a:pt x="768" y="1782"/>
                        </a:lnTo>
                        <a:lnTo>
                          <a:pt x="732" y="2094"/>
                        </a:lnTo>
                        <a:lnTo>
                          <a:pt x="702" y="2160"/>
                        </a:lnTo>
                        <a:lnTo>
                          <a:pt x="744" y="2220"/>
                        </a:lnTo>
                        <a:lnTo>
                          <a:pt x="738" y="2370"/>
                        </a:lnTo>
                        <a:lnTo>
                          <a:pt x="726" y="2484"/>
                        </a:lnTo>
                        <a:lnTo>
                          <a:pt x="696" y="2664"/>
                        </a:lnTo>
                        <a:lnTo>
                          <a:pt x="798" y="2754"/>
                        </a:lnTo>
                        <a:lnTo>
                          <a:pt x="798" y="2802"/>
                        </a:lnTo>
                        <a:lnTo>
                          <a:pt x="780" y="2838"/>
                        </a:lnTo>
                        <a:lnTo>
                          <a:pt x="744" y="2886"/>
                        </a:lnTo>
                        <a:lnTo>
                          <a:pt x="708" y="2964"/>
                        </a:lnTo>
                        <a:lnTo>
                          <a:pt x="762" y="3018"/>
                        </a:lnTo>
                        <a:lnTo>
                          <a:pt x="840" y="3054"/>
                        </a:lnTo>
                        <a:lnTo>
                          <a:pt x="864" y="3168"/>
                        </a:lnTo>
                        <a:lnTo>
                          <a:pt x="864" y="3240"/>
                        </a:lnTo>
                        <a:lnTo>
                          <a:pt x="858" y="3372"/>
                        </a:lnTo>
                        <a:lnTo>
                          <a:pt x="906" y="3450"/>
                        </a:lnTo>
                        <a:lnTo>
                          <a:pt x="894" y="3510"/>
                        </a:lnTo>
                        <a:lnTo>
                          <a:pt x="888" y="3558"/>
                        </a:lnTo>
                        <a:lnTo>
                          <a:pt x="930" y="3606"/>
                        </a:lnTo>
                        <a:lnTo>
                          <a:pt x="942" y="3666"/>
                        </a:lnTo>
                        <a:lnTo>
                          <a:pt x="942" y="3732"/>
                        </a:lnTo>
                        <a:lnTo>
                          <a:pt x="870" y="3714"/>
                        </a:lnTo>
                        <a:lnTo>
                          <a:pt x="768" y="3684"/>
                        </a:lnTo>
                        <a:lnTo>
                          <a:pt x="594" y="3660"/>
                        </a:lnTo>
                        <a:lnTo>
                          <a:pt x="408" y="3660"/>
                        </a:lnTo>
                        <a:lnTo>
                          <a:pt x="168" y="3654"/>
                        </a:lnTo>
                        <a:lnTo>
                          <a:pt x="48" y="3642"/>
                        </a:lnTo>
                        <a:lnTo>
                          <a:pt x="60" y="3486"/>
                        </a:lnTo>
                        <a:lnTo>
                          <a:pt x="78" y="3204"/>
                        </a:lnTo>
                        <a:lnTo>
                          <a:pt x="60" y="2934"/>
                        </a:lnTo>
                        <a:lnTo>
                          <a:pt x="0" y="2844"/>
                        </a:lnTo>
                        <a:lnTo>
                          <a:pt x="0" y="2736"/>
                        </a:lnTo>
                        <a:lnTo>
                          <a:pt x="48" y="2610"/>
                        </a:lnTo>
                        <a:lnTo>
                          <a:pt x="84" y="2376"/>
                        </a:lnTo>
                        <a:lnTo>
                          <a:pt x="156" y="1938"/>
                        </a:lnTo>
                        <a:lnTo>
                          <a:pt x="138" y="1746"/>
                        </a:lnTo>
                        <a:lnTo>
                          <a:pt x="156" y="1560"/>
                        </a:lnTo>
                        <a:lnTo>
                          <a:pt x="168" y="1374"/>
                        </a:lnTo>
                        <a:lnTo>
                          <a:pt x="162" y="1224"/>
                        </a:lnTo>
                        <a:lnTo>
                          <a:pt x="162" y="810"/>
                        </a:lnTo>
                        <a:lnTo>
                          <a:pt x="168" y="702"/>
                        </a:lnTo>
                        <a:lnTo>
                          <a:pt x="246" y="462"/>
                        </a:lnTo>
                        <a:lnTo>
                          <a:pt x="270" y="258"/>
                        </a:lnTo>
                        <a:lnTo>
                          <a:pt x="294" y="96"/>
                        </a:lnTo>
                        <a:lnTo>
                          <a:pt x="342" y="0"/>
                        </a:lnTo>
                        <a:lnTo>
                          <a:pt x="444" y="60"/>
                        </a:lnTo>
                        <a:lnTo>
                          <a:pt x="576" y="60"/>
                        </a:lnTo>
                        <a:lnTo>
                          <a:pt x="708" y="60"/>
                        </a:lnTo>
                        <a:lnTo>
                          <a:pt x="924" y="150"/>
                        </a:lnTo>
                        <a:close/>
                      </a:path>
                    </a:pathLst>
                  </a:custGeom>
                  <a:solidFill>
                    <a:srgbClr val="5B5BC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509" name="Freeform 531"/>
                  <p:cNvSpPr>
                    <a:spLocks noChangeAspect="1"/>
                  </p:cNvSpPr>
                  <p:nvPr/>
                </p:nvSpPr>
                <p:spPr bwMode="auto">
                  <a:xfrm>
                    <a:off x="6918" y="12474"/>
                    <a:ext cx="774" cy="1926"/>
                  </a:xfrm>
                  <a:custGeom>
                    <a:avLst/>
                    <a:gdLst>
                      <a:gd name="T0" fmla="*/ 120 w 774"/>
                      <a:gd name="T1" fmla="*/ 114 h 1926"/>
                      <a:gd name="T2" fmla="*/ 90 w 774"/>
                      <a:gd name="T3" fmla="*/ 342 h 1926"/>
                      <a:gd name="T4" fmla="*/ 48 w 774"/>
                      <a:gd name="T5" fmla="*/ 714 h 1926"/>
                      <a:gd name="T6" fmla="*/ 36 w 774"/>
                      <a:gd name="T7" fmla="*/ 918 h 1926"/>
                      <a:gd name="T8" fmla="*/ 120 w 774"/>
                      <a:gd name="T9" fmla="*/ 1122 h 1926"/>
                      <a:gd name="T10" fmla="*/ 174 w 774"/>
                      <a:gd name="T11" fmla="*/ 1296 h 1926"/>
                      <a:gd name="T12" fmla="*/ 162 w 774"/>
                      <a:gd name="T13" fmla="*/ 1344 h 1926"/>
                      <a:gd name="T14" fmla="*/ 102 w 774"/>
                      <a:gd name="T15" fmla="*/ 1380 h 1926"/>
                      <a:gd name="T16" fmla="*/ 72 w 774"/>
                      <a:gd name="T17" fmla="*/ 1422 h 1926"/>
                      <a:gd name="T18" fmla="*/ 60 w 774"/>
                      <a:gd name="T19" fmla="*/ 1476 h 1926"/>
                      <a:gd name="T20" fmla="*/ 66 w 774"/>
                      <a:gd name="T21" fmla="*/ 1524 h 1926"/>
                      <a:gd name="T22" fmla="*/ 72 w 774"/>
                      <a:gd name="T23" fmla="*/ 1602 h 1926"/>
                      <a:gd name="T24" fmla="*/ 54 w 774"/>
                      <a:gd name="T25" fmla="*/ 1674 h 1926"/>
                      <a:gd name="T26" fmla="*/ 36 w 774"/>
                      <a:gd name="T27" fmla="*/ 1728 h 1926"/>
                      <a:gd name="T28" fmla="*/ 0 w 774"/>
                      <a:gd name="T29" fmla="*/ 1812 h 1926"/>
                      <a:gd name="T30" fmla="*/ 120 w 774"/>
                      <a:gd name="T31" fmla="*/ 1830 h 1926"/>
                      <a:gd name="T32" fmla="*/ 300 w 774"/>
                      <a:gd name="T33" fmla="*/ 1842 h 1926"/>
                      <a:gd name="T34" fmla="*/ 420 w 774"/>
                      <a:gd name="T35" fmla="*/ 1872 h 1926"/>
                      <a:gd name="T36" fmla="*/ 624 w 774"/>
                      <a:gd name="T37" fmla="*/ 1926 h 1926"/>
                      <a:gd name="T38" fmla="*/ 666 w 774"/>
                      <a:gd name="T39" fmla="*/ 1926 h 1926"/>
                      <a:gd name="T40" fmla="*/ 666 w 774"/>
                      <a:gd name="T41" fmla="*/ 1824 h 1926"/>
                      <a:gd name="T42" fmla="*/ 684 w 774"/>
                      <a:gd name="T43" fmla="*/ 1620 h 1926"/>
                      <a:gd name="T44" fmla="*/ 690 w 774"/>
                      <a:gd name="T45" fmla="*/ 1440 h 1926"/>
                      <a:gd name="T46" fmla="*/ 672 w 774"/>
                      <a:gd name="T47" fmla="*/ 1290 h 1926"/>
                      <a:gd name="T48" fmla="*/ 672 w 774"/>
                      <a:gd name="T49" fmla="*/ 1212 h 1926"/>
                      <a:gd name="T50" fmla="*/ 624 w 774"/>
                      <a:gd name="T51" fmla="*/ 1152 h 1926"/>
                      <a:gd name="T52" fmla="*/ 600 w 774"/>
                      <a:gd name="T53" fmla="*/ 1074 h 1926"/>
                      <a:gd name="T54" fmla="*/ 612 w 774"/>
                      <a:gd name="T55" fmla="*/ 1008 h 1926"/>
                      <a:gd name="T56" fmla="*/ 648 w 774"/>
                      <a:gd name="T57" fmla="*/ 918 h 1926"/>
                      <a:gd name="T58" fmla="*/ 666 w 774"/>
                      <a:gd name="T59" fmla="*/ 834 h 1926"/>
                      <a:gd name="T60" fmla="*/ 684 w 774"/>
                      <a:gd name="T61" fmla="*/ 738 h 1926"/>
                      <a:gd name="T62" fmla="*/ 708 w 774"/>
                      <a:gd name="T63" fmla="*/ 552 h 1926"/>
                      <a:gd name="T64" fmla="*/ 744 w 774"/>
                      <a:gd name="T65" fmla="*/ 396 h 1926"/>
                      <a:gd name="T66" fmla="*/ 762 w 774"/>
                      <a:gd name="T67" fmla="*/ 270 h 1926"/>
                      <a:gd name="T68" fmla="*/ 774 w 774"/>
                      <a:gd name="T69" fmla="*/ 198 h 1926"/>
                      <a:gd name="T70" fmla="*/ 738 w 774"/>
                      <a:gd name="T71" fmla="*/ 48 h 1926"/>
                      <a:gd name="T72" fmla="*/ 630 w 774"/>
                      <a:gd name="T73" fmla="*/ 12 h 1926"/>
                      <a:gd name="T74" fmla="*/ 480 w 774"/>
                      <a:gd name="T75" fmla="*/ 0 h 1926"/>
                      <a:gd name="T76" fmla="*/ 330 w 774"/>
                      <a:gd name="T77" fmla="*/ 18 h 1926"/>
                      <a:gd name="T78" fmla="*/ 222 w 774"/>
                      <a:gd name="T79" fmla="*/ 36 h 1926"/>
                      <a:gd name="T80" fmla="*/ 156 w 774"/>
                      <a:gd name="T81" fmla="*/ 90 h 1926"/>
                      <a:gd name="T82" fmla="*/ 120 w 774"/>
                      <a:gd name="T83" fmla="*/ 114 h 192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774"/>
                      <a:gd name="T127" fmla="*/ 0 h 1926"/>
                      <a:gd name="T128" fmla="*/ 774 w 774"/>
                      <a:gd name="T129" fmla="*/ 1926 h 192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774" h="1926">
                        <a:moveTo>
                          <a:pt x="120" y="114"/>
                        </a:moveTo>
                        <a:lnTo>
                          <a:pt x="90" y="342"/>
                        </a:lnTo>
                        <a:lnTo>
                          <a:pt x="48" y="714"/>
                        </a:lnTo>
                        <a:lnTo>
                          <a:pt x="36" y="918"/>
                        </a:lnTo>
                        <a:lnTo>
                          <a:pt x="120" y="1122"/>
                        </a:lnTo>
                        <a:lnTo>
                          <a:pt x="174" y="1296"/>
                        </a:lnTo>
                        <a:lnTo>
                          <a:pt x="162" y="1344"/>
                        </a:lnTo>
                        <a:lnTo>
                          <a:pt x="102" y="1380"/>
                        </a:lnTo>
                        <a:lnTo>
                          <a:pt x="72" y="1422"/>
                        </a:lnTo>
                        <a:lnTo>
                          <a:pt x="60" y="1476"/>
                        </a:lnTo>
                        <a:lnTo>
                          <a:pt x="66" y="1524"/>
                        </a:lnTo>
                        <a:lnTo>
                          <a:pt x="72" y="1602"/>
                        </a:lnTo>
                        <a:lnTo>
                          <a:pt x="54" y="1674"/>
                        </a:lnTo>
                        <a:lnTo>
                          <a:pt x="36" y="1728"/>
                        </a:lnTo>
                        <a:lnTo>
                          <a:pt x="0" y="1812"/>
                        </a:lnTo>
                        <a:lnTo>
                          <a:pt x="120" y="1830"/>
                        </a:lnTo>
                        <a:lnTo>
                          <a:pt x="300" y="1842"/>
                        </a:lnTo>
                        <a:lnTo>
                          <a:pt x="420" y="1872"/>
                        </a:lnTo>
                        <a:lnTo>
                          <a:pt x="624" y="1926"/>
                        </a:lnTo>
                        <a:lnTo>
                          <a:pt x="666" y="1926"/>
                        </a:lnTo>
                        <a:lnTo>
                          <a:pt x="666" y="1824"/>
                        </a:lnTo>
                        <a:lnTo>
                          <a:pt x="684" y="1620"/>
                        </a:lnTo>
                        <a:lnTo>
                          <a:pt x="690" y="1440"/>
                        </a:lnTo>
                        <a:lnTo>
                          <a:pt x="672" y="1290"/>
                        </a:lnTo>
                        <a:lnTo>
                          <a:pt x="672" y="1212"/>
                        </a:lnTo>
                        <a:lnTo>
                          <a:pt x="624" y="1152"/>
                        </a:lnTo>
                        <a:lnTo>
                          <a:pt x="600" y="1074"/>
                        </a:lnTo>
                        <a:lnTo>
                          <a:pt x="612" y="1008"/>
                        </a:lnTo>
                        <a:lnTo>
                          <a:pt x="648" y="918"/>
                        </a:lnTo>
                        <a:lnTo>
                          <a:pt x="666" y="834"/>
                        </a:lnTo>
                        <a:lnTo>
                          <a:pt x="684" y="738"/>
                        </a:lnTo>
                        <a:lnTo>
                          <a:pt x="708" y="552"/>
                        </a:lnTo>
                        <a:lnTo>
                          <a:pt x="744" y="396"/>
                        </a:lnTo>
                        <a:lnTo>
                          <a:pt x="762" y="270"/>
                        </a:lnTo>
                        <a:lnTo>
                          <a:pt x="774" y="198"/>
                        </a:lnTo>
                        <a:lnTo>
                          <a:pt x="738" y="48"/>
                        </a:lnTo>
                        <a:lnTo>
                          <a:pt x="630" y="12"/>
                        </a:lnTo>
                        <a:lnTo>
                          <a:pt x="480" y="0"/>
                        </a:lnTo>
                        <a:lnTo>
                          <a:pt x="330" y="18"/>
                        </a:lnTo>
                        <a:lnTo>
                          <a:pt x="222" y="36"/>
                        </a:lnTo>
                        <a:lnTo>
                          <a:pt x="156" y="90"/>
                        </a:lnTo>
                        <a:lnTo>
                          <a:pt x="120" y="114"/>
                        </a:lnTo>
                        <a:close/>
                      </a:path>
                    </a:pathLst>
                  </a:custGeom>
                  <a:solidFill>
                    <a:srgbClr val="5B5BC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510" name="Freeform 532"/>
                  <p:cNvSpPr>
                    <a:spLocks noChangeAspect="1"/>
                  </p:cNvSpPr>
                  <p:nvPr/>
                </p:nvSpPr>
                <p:spPr bwMode="auto">
                  <a:xfrm>
                    <a:off x="8227" y="11059"/>
                    <a:ext cx="1483" cy="2847"/>
                  </a:xfrm>
                  <a:custGeom>
                    <a:avLst/>
                    <a:gdLst>
                      <a:gd name="T0" fmla="*/ 15 w 1483"/>
                      <a:gd name="T1" fmla="*/ 2280 h 2847"/>
                      <a:gd name="T2" fmla="*/ 115 w 1483"/>
                      <a:gd name="T3" fmla="*/ 2323 h 2847"/>
                      <a:gd name="T4" fmla="*/ 178 w 1483"/>
                      <a:gd name="T5" fmla="*/ 2352 h 2847"/>
                      <a:gd name="T6" fmla="*/ 187 w 1483"/>
                      <a:gd name="T7" fmla="*/ 2429 h 2847"/>
                      <a:gd name="T8" fmla="*/ 139 w 1483"/>
                      <a:gd name="T9" fmla="*/ 2506 h 2847"/>
                      <a:gd name="T10" fmla="*/ 149 w 1483"/>
                      <a:gd name="T11" fmla="*/ 2573 h 2847"/>
                      <a:gd name="T12" fmla="*/ 255 w 1483"/>
                      <a:gd name="T13" fmla="*/ 2631 h 2847"/>
                      <a:gd name="T14" fmla="*/ 413 w 1483"/>
                      <a:gd name="T15" fmla="*/ 2717 h 2847"/>
                      <a:gd name="T16" fmla="*/ 571 w 1483"/>
                      <a:gd name="T17" fmla="*/ 2770 h 2847"/>
                      <a:gd name="T18" fmla="*/ 787 w 1483"/>
                      <a:gd name="T19" fmla="*/ 2818 h 2847"/>
                      <a:gd name="T20" fmla="*/ 1128 w 1483"/>
                      <a:gd name="T21" fmla="*/ 2847 h 2847"/>
                      <a:gd name="T22" fmla="*/ 1258 w 1483"/>
                      <a:gd name="T23" fmla="*/ 2827 h 2847"/>
                      <a:gd name="T24" fmla="*/ 1373 w 1483"/>
                      <a:gd name="T25" fmla="*/ 2751 h 2847"/>
                      <a:gd name="T26" fmla="*/ 1483 w 1483"/>
                      <a:gd name="T27" fmla="*/ 2626 h 2847"/>
                      <a:gd name="T28" fmla="*/ 1363 w 1483"/>
                      <a:gd name="T29" fmla="*/ 2357 h 2847"/>
                      <a:gd name="T30" fmla="*/ 1344 w 1483"/>
                      <a:gd name="T31" fmla="*/ 2237 h 2847"/>
                      <a:gd name="T32" fmla="*/ 1032 w 1483"/>
                      <a:gd name="T33" fmla="*/ 1949 h 2847"/>
                      <a:gd name="T34" fmla="*/ 994 w 1483"/>
                      <a:gd name="T35" fmla="*/ 1771 h 2847"/>
                      <a:gd name="T36" fmla="*/ 898 w 1483"/>
                      <a:gd name="T37" fmla="*/ 1435 h 2847"/>
                      <a:gd name="T38" fmla="*/ 768 w 1483"/>
                      <a:gd name="T39" fmla="*/ 1071 h 2847"/>
                      <a:gd name="T40" fmla="*/ 634 w 1483"/>
                      <a:gd name="T41" fmla="*/ 879 h 2847"/>
                      <a:gd name="T42" fmla="*/ 523 w 1483"/>
                      <a:gd name="T43" fmla="*/ 706 h 2847"/>
                      <a:gd name="T44" fmla="*/ 403 w 1483"/>
                      <a:gd name="T45" fmla="*/ 519 h 2847"/>
                      <a:gd name="T46" fmla="*/ 288 w 1483"/>
                      <a:gd name="T47" fmla="*/ 307 h 2847"/>
                      <a:gd name="T48" fmla="*/ 211 w 1483"/>
                      <a:gd name="T49" fmla="*/ 168 h 2847"/>
                      <a:gd name="T50" fmla="*/ 211 w 1483"/>
                      <a:gd name="T51" fmla="*/ 106 h 2847"/>
                      <a:gd name="T52" fmla="*/ 168 w 1483"/>
                      <a:gd name="T53" fmla="*/ 63 h 2847"/>
                      <a:gd name="T54" fmla="*/ 115 w 1483"/>
                      <a:gd name="T55" fmla="*/ 0 h 2847"/>
                      <a:gd name="T56" fmla="*/ 91 w 1483"/>
                      <a:gd name="T57" fmla="*/ 207 h 2847"/>
                      <a:gd name="T58" fmla="*/ 29 w 1483"/>
                      <a:gd name="T59" fmla="*/ 307 h 2847"/>
                      <a:gd name="T60" fmla="*/ 58 w 1483"/>
                      <a:gd name="T61" fmla="*/ 456 h 2847"/>
                      <a:gd name="T62" fmla="*/ 29 w 1483"/>
                      <a:gd name="T63" fmla="*/ 600 h 2847"/>
                      <a:gd name="T64" fmla="*/ 77 w 1483"/>
                      <a:gd name="T65" fmla="*/ 754 h 2847"/>
                      <a:gd name="T66" fmla="*/ 43 w 1483"/>
                      <a:gd name="T67" fmla="*/ 874 h 2847"/>
                      <a:gd name="T68" fmla="*/ 58 w 1483"/>
                      <a:gd name="T69" fmla="*/ 960 h 2847"/>
                      <a:gd name="T70" fmla="*/ 67 w 1483"/>
                      <a:gd name="T71" fmla="*/ 1099 h 2847"/>
                      <a:gd name="T72" fmla="*/ 63 w 1483"/>
                      <a:gd name="T73" fmla="*/ 1296 h 2847"/>
                      <a:gd name="T74" fmla="*/ 67 w 1483"/>
                      <a:gd name="T75" fmla="*/ 1426 h 2847"/>
                      <a:gd name="T76" fmla="*/ 58 w 1483"/>
                      <a:gd name="T77" fmla="*/ 1575 h 2847"/>
                      <a:gd name="T78" fmla="*/ 43 w 1483"/>
                      <a:gd name="T79" fmla="*/ 1695 h 2847"/>
                      <a:gd name="T80" fmla="*/ 34 w 1483"/>
                      <a:gd name="T81" fmla="*/ 1781 h 2847"/>
                      <a:gd name="T82" fmla="*/ 0 w 1483"/>
                      <a:gd name="T83" fmla="*/ 1848 h 2847"/>
                      <a:gd name="T84" fmla="*/ 48 w 1483"/>
                      <a:gd name="T85" fmla="*/ 1930 h 2847"/>
                      <a:gd name="T86" fmla="*/ 39 w 1483"/>
                      <a:gd name="T87" fmla="*/ 2064 h 2847"/>
                      <a:gd name="T88" fmla="*/ 34 w 1483"/>
                      <a:gd name="T89" fmla="*/ 2146 h 2847"/>
                      <a:gd name="T90" fmla="*/ 15 w 1483"/>
                      <a:gd name="T91" fmla="*/ 2280 h 2847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1483"/>
                      <a:gd name="T139" fmla="*/ 0 h 2847"/>
                      <a:gd name="T140" fmla="*/ 1483 w 1483"/>
                      <a:gd name="T141" fmla="*/ 2847 h 2847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1483" h="2847">
                        <a:moveTo>
                          <a:pt x="15" y="2280"/>
                        </a:moveTo>
                        <a:lnTo>
                          <a:pt x="115" y="2323"/>
                        </a:lnTo>
                        <a:lnTo>
                          <a:pt x="178" y="2352"/>
                        </a:lnTo>
                        <a:lnTo>
                          <a:pt x="187" y="2429"/>
                        </a:lnTo>
                        <a:lnTo>
                          <a:pt x="139" y="2506"/>
                        </a:lnTo>
                        <a:lnTo>
                          <a:pt x="149" y="2573"/>
                        </a:lnTo>
                        <a:lnTo>
                          <a:pt x="255" y="2631"/>
                        </a:lnTo>
                        <a:lnTo>
                          <a:pt x="413" y="2717"/>
                        </a:lnTo>
                        <a:lnTo>
                          <a:pt x="571" y="2770"/>
                        </a:lnTo>
                        <a:lnTo>
                          <a:pt x="787" y="2818"/>
                        </a:lnTo>
                        <a:lnTo>
                          <a:pt x="1128" y="2847"/>
                        </a:lnTo>
                        <a:lnTo>
                          <a:pt x="1258" y="2827"/>
                        </a:lnTo>
                        <a:lnTo>
                          <a:pt x="1373" y="2751"/>
                        </a:lnTo>
                        <a:lnTo>
                          <a:pt x="1483" y="2626"/>
                        </a:lnTo>
                        <a:lnTo>
                          <a:pt x="1363" y="2357"/>
                        </a:lnTo>
                        <a:lnTo>
                          <a:pt x="1344" y="2237"/>
                        </a:lnTo>
                        <a:lnTo>
                          <a:pt x="1032" y="1949"/>
                        </a:lnTo>
                        <a:lnTo>
                          <a:pt x="994" y="1771"/>
                        </a:lnTo>
                        <a:lnTo>
                          <a:pt x="898" y="1435"/>
                        </a:lnTo>
                        <a:lnTo>
                          <a:pt x="768" y="1071"/>
                        </a:lnTo>
                        <a:lnTo>
                          <a:pt x="634" y="879"/>
                        </a:lnTo>
                        <a:lnTo>
                          <a:pt x="523" y="706"/>
                        </a:lnTo>
                        <a:lnTo>
                          <a:pt x="403" y="519"/>
                        </a:lnTo>
                        <a:lnTo>
                          <a:pt x="288" y="307"/>
                        </a:lnTo>
                        <a:lnTo>
                          <a:pt x="211" y="168"/>
                        </a:lnTo>
                        <a:lnTo>
                          <a:pt x="211" y="106"/>
                        </a:lnTo>
                        <a:lnTo>
                          <a:pt x="168" y="63"/>
                        </a:lnTo>
                        <a:lnTo>
                          <a:pt x="115" y="0"/>
                        </a:lnTo>
                        <a:lnTo>
                          <a:pt x="91" y="207"/>
                        </a:lnTo>
                        <a:lnTo>
                          <a:pt x="29" y="307"/>
                        </a:lnTo>
                        <a:lnTo>
                          <a:pt x="58" y="456"/>
                        </a:lnTo>
                        <a:lnTo>
                          <a:pt x="29" y="600"/>
                        </a:lnTo>
                        <a:lnTo>
                          <a:pt x="77" y="754"/>
                        </a:lnTo>
                        <a:lnTo>
                          <a:pt x="43" y="874"/>
                        </a:lnTo>
                        <a:lnTo>
                          <a:pt x="58" y="960"/>
                        </a:lnTo>
                        <a:lnTo>
                          <a:pt x="67" y="1099"/>
                        </a:lnTo>
                        <a:lnTo>
                          <a:pt x="63" y="1296"/>
                        </a:lnTo>
                        <a:lnTo>
                          <a:pt x="67" y="1426"/>
                        </a:lnTo>
                        <a:lnTo>
                          <a:pt x="58" y="1575"/>
                        </a:lnTo>
                        <a:lnTo>
                          <a:pt x="43" y="1695"/>
                        </a:lnTo>
                        <a:lnTo>
                          <a:pt x="34" y="1781"/>
                        </a:lnTo>
                        <a:lnTo>
                          <a:pt x="0" y="1848"/>
                        </a:lnTo>
                        <a:lnTo>
                          <a:pt x="48" y="1930"/>
                        </a:lnTo>
                        <a:lnTo>
                          <a:pt x="39" y="2064"/>
                        </a:lnTo>
                        <a:lnTo>
                          <a:pt x="34" y="2146"/>
                        </a:lnTo>
                        <a:lnTo>
                          <a:pt x="15" y="2280"/>
                        </a:lnTo>
                        <a:close/>
                      </a:path>
                    </a:pathLst>
                  </a:custGeom>
                  <a:solidFill>
                    <a:srgbClr val="5B5BC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7500" name="Group 533"/>
              <p:cNvGrpSpPr>
                <a:grpSpLocks noChangeAspect="1"/>
              </p:cNvGrpSpPr>
              <p:nvPr/>
            </p:nvGrpSpPr>
            <p:grpSpPr bwMode="auto">
              <a:xfrm>
                <a:off x="6036" y="13344"/>
                <a:ext cx="3708" cy="1590"/>
                <a:chOff x="6036" y="13344"/>
                <a:chExt cx="3708" cy="1590"/>
              </a:xfrm>
            </p:grpSpPr>
            <p:sp>
              <p:nvSpPr>
                <p:cNvPr id="17501" name="Freeform 534"/>
                <p:cNvSpPr>
                  <a:spLocks noChangeAspect="1"/>
                </p:cNvSpPr>
                <p:nvPr/>
              </p:nvSpPr>
              <p:spPr bwMode="auto">
                <a:xfrm>
                  <a:off x="6036" y="14430"/>
                  <a:ext cx="2490" cy="504"/>
                </a:xfrm>
                <a:custGeom>
                  <a:avLst/>
                  <a:gdLst>
                    <a:gd name="T0" fmla="*/ 2418 w 2490"/>
                    <a:gd name="T1" fmla="*/ 72 h 504"/>
                    <a:gd name="T2" fmla="*/ 2448 w 2490"/>
                    <a:gd name="T3" fmla="*/ 156 h 504"/>
                    <a:gd name="T4" fmla="*/ 2478 w 2490"/>
                    <a:gd name="T5" fmla="*/ 216 h 504"/>
                    <a:gd name="T6" fmla="*/ 2490 w 2490"/>
                    <a:gd name="T7" fmla="*/ 342 h 504"/>
                    <a:gd name="T8" fmla="*/ 2460 w 2490"/>
                    <a:gd name="T9" fmla="*/ 390 h 504"/>
                    <a:gd name="T10" fmla="*/ 2220 w 2490"/>
                    <a:gd name="T11" fmla="*/ 396 h 504"/>
                    <a:gd name="T12" fmla="*/ 1974 w 2490"/>
                    <a:gd name="T13" fmla="*/ 438 h 504"/>
                    <a:gd name="T14" fmla="*/ 1830 w 2490"/>
                    <a:gd name="T15" fmla="*/ 420 h 504"/>
                    <a:gd name="T16" fmla="*/ 1764 w 2490"/>
                    <a:gd name="T17" fmla="*/ 330 h 504"/>
                    <a:gd name="T18" fmla="*/ 1458 w 2490"/>
                    <a:gd name="T19" fmla="*/ 396 h 504"/>
                    <a:gd name="T20" fmla="*/ 1440 w 2490"/>
                    <a:gd name="T21" fmla="*/ 432 h 504"/>
                    <a:gd name="T22" fmla="*/ 1326 w 2490"/>
                    <a:gd name="T23" fmla="*/ 480 h 504"/>
                    <a:gd name="T24" fmla="*/ 1128 w 2490"/>
                    <a:gd name="T25" fmla="*/ 492 h 504"/>
                    <a:gd name="T26" fmla="*/ 774 w 2490"/>
                    <a:gd name="T27" fmla="*/ 504 h 504"/>
                    <a:gd name="T28" fmla="*/ 372 w 2490"/>
                    <a:gd name="T29" fmla="*/ 468 h 504"/>
                    <a:gd name="T30" fmla="*/ 132 w 2490"/>
                    <a:gd name="T31" fmla="*/ 450 h 504"/>
                    <a:gd name="T32" fmla="*/ 12 w 2490"/>
                    <a:gd name="T33" fmla="*/ 408 h 504"/>
                    <a:gd name="T34" fmla="*/ 0 w 2490"/>
                    <a:gd name="T35" fmla="*/ 330 h 504"/>
                    <a:gd name="T36" fmla="*/ 72 w 2490"/>
                    <a:gd name="T37" fmla="*/ 252 h 504"/>
                    <a:gd name="T38" fmla="*/ 114 w 2490"/>
                    <a:gd name="T39" fmla="*/ 180 h 504"/>
                    <a:gd name="T40" fmla="*/ 300 w 2490"/>
                    <a:gd name="T41" fmla="*/ 204 h 504"/>
                    <a:gd name="T42" fmla="*/ 534 w 2490"/>
                    <a:gd name="T43" fmla="*/ 252 h 504"/>
                    <a:gd name="T44" fmla="*/ 798 w 2490"/>
                    <a:gd name="T45" fmla="*/ 270 h 504"/>
                    <a:gd name="T46" fmla="*/ 1098 w 2490"/>
                    <a:gd name="T47" fmla="*/ 264 h 504"/>
                    <a:gd name="T48" fmla="*/ 1326 w 2490"/>
                    <a:gd name="T49" fmla="*/ 240 h 504"/>
                    <a:gd name="T50" fmla="*/ 1452 w 2490"/>
                    <a:gd name="T51" fmla="*/ 186 h 504"/>
                    <a:gd name="T52" fmla="*/ 1560 w 2490"/>
                    <a:gd name="T53" fmla="*/ 114 h 504"/>
                    <a:gd name="T54" fmla="*/ 1650 w 2490"/>
                    <a:gd name="T55" fmla="*/ 84 h 504"/>
                    <a:gd name="T56" fmla="*/ 1758 w 2490"/>
                    <a:gd name="T57" fmla="*/ 84 h 504"/>
                    <a:gd name="T58" fmla="*/ 1848 w 2490"/>
                    <a:gd name="T59" fmla="*/ 108 h 504"/>
                    <a:gd name="T60" fmla="*/ 1956 w 2490"/>
                    <a:gd name="T61" fmla="*/ 102 h 504"/>
                    <a:gd name="T62" fmla="*/ 2016 w 2490"/>
                    <a:gd name="T63" fmla="*/ 54 h 504"/>
                    <a:gd name="T64" fmla="*/ 2118 w 2490"/>
                    <a:gd name="T65" fmla="*/ 0 h 504"/>
                    <a:gd name="T66" fmla="*/ 2418 w 2490"/>
                    <a:gd name="T67" fmla="*/ 72 h 50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490"/>
                    <a:gd name="T103" fmla="*/ 0 h 504"/>
                    <a:gd name="T104" fmla="*/ 2490 w 2490"/>
                    <a:gd name="T105" fmla="*/ 504 h 50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490" h="504">
                      <a:moveTo>
                        <a:pt x="2418" y="72"/>
                      </a:moveTo>
                      <a:lnTo>
                        <a:pt x="2448" y="156"/>
                      </a:lnTo>
                      <a:lnTo>
                        <a:pt x="2478" y="216"/>
                      </a:lnTo>
                      <a:lnTo>
                        <a:pt x="2490" y="342"/>
                      </a:lnTo>
                      <a:lnTo>
                        <a:pt x="2460" y="390"/>
                      </a:lnTo>
                      <a:lnTo>
                        <a:pt x="2220" y="396"/>
                      </a:lnTo>
                      <a:lnTo>
                        <a:pt x="1974" y="438"/>
                      </a:lnTo>
                      <a:lnTo>
                        <a:pt x="1830" y="420"/>
                      </a:lnTo>
                      <a:lnTo>
                        <a:pt x="1764" y="330"/>
                      </a:lnTo>
                      <a:lnTo>
                        <a:pt x="1458" y="396"/>
                      </a:lnTo>
                      <a:lnTo>
                        <a:pt x="1440" y="432"/>
                      </a:lnTo>
                      <a:lnTo>
                        <a:pt x="1326" y="480"/>
                      </a:lnTo>
                      <a:lnTo>
                        <a:pt x="1128" y="492"/>
                      </a:lnTo>
                      <a:lnTo>
                        <a:pt x="774" y="504"/>
                      </a:lnTo>
                      <a:lnTo>
                        <a:pt x="372" y="468"/>
                      </a:lnTo>
                      <a:lnTo>
                        <a:pt x="132" y="450"/>
                      </a:lnTo>
                      <a:lnTo>
                        <a:pt x="12" y="408"/>
                      </a:lnTo>
                      <a:lnTo>
                        <a:pt x="0" y="330"/>
                      </a:lnTo>
                      <a:lnTo>
                        <a:pt x="72" y="252"/>
                      </a:lnTo>
                      <a:lnTo>
                        <a:pt x="114" y="180"/>
                      </a:lnTo>
                      <a:lnTo>
                        <a:pt x="300" y="204"/>
                      </a:lnTo>
                      <a:lnTo>
                        <a:pt x="534" y="252"/>
                      </a:lnTo>
                      <a:lnTo>
                        <a:pt x="798" y="270"/>
                      </a:lnTo>
                      <a:lnTo>
                        <a:pt x="1098" y="264"/>
                      </a:lnTo>
                      <a:lnTo>
                        <a:pt x="1326" y="240"/>
                      </a:lnTo>
                      <a:lnTo>
                        <a:pt x="1452" y="186"/>
                      </a:lnTo>
                      <a:lnTo>
                        <a:pt x="1560" y="114"/>
                      </a:lnTo>
                      <a:lnTo>
                        <a:pt x="1650" y="84"/>
                      </a:lnTo>
                      <a:lnTo>
                        <a:pt x="1758" y="84"/>
                      </a:lnTo>
                      <a:lnTo>
                        <a:pt x="1848" y="108"/>
                      </a:lnTo>
                      <a:lnTo>
                        <a:pt x="1956" y="102"/>
                      </a:lnTo>
                      <a:lnTo>
                        <a:pt x="2016" y="54"/>
                      </a:lnTo>
                      <a:lnTo>
                        <a:pt x="2118" y="0"/>
                      </a:lnTo>
                      <a:lnTo>
                        <a:pt x="2418" y="72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502" name="Freeform 535"/>
                <p:cNvSpPr>
                  <a:spLocks noChangeAspect="1"/>
                </p:cNvSpPr>
                <p:nvPr/>
              </p:nvSpPr>
              <p:spPr bwMode="auto">
                <a:xfrm>
                  <a:off x="6186" y="14274"/>
                  <a:ext cx="1986" cy="420"/>
                </a:xfrm>
                <a:custGeom>
                  <a:avLst/>
                  <a:gdLst>
                    <a:gd name="T0" fmla="*/ 0 w 1986"/>
                    <a:gd name="T1" fmla="*/ 324 h 420"/>
                    <a:gd name="T2" fmla="*/ 12 w 1986"/>
                    <a:gd name="T3" fmla="*/ 264 h 420"/>
                    <a:gd name="T4" fmla="*/ 36 w 1986"/>
                    <a:gd name="T5" fmla="*/ 204 h 420"/>
                    <a:gd name="T6" fmla="*/ 90 w 1986"/>
                    <a:gd name="T7" fmla="*/ 144 h 420"/>
                    <a:gd name="T8" fmla="*/ 156 w 1986"/>
                    <a:gd name="T9" fmla="*/ 120 h 420"/>
                    <a:gd name="T10" fmla="*/ 246 w 1986"/>
                    <a:gd name="T11" fmla="*/ 120 h 420"/>
                    <a:gd name="T12" fmla="*/ 306 w 1986"/>
                    <a:gd name="T13" fmla="*/ 126 h 420"/>
                    <a:gd name="T14" fmla="*/ 396 w 1986"/>
                    <a:gd name="T15" fmla="*/ 132 h 420"/>
                    <a:gd name="T16" fmla="*/ 474 w 1986"/>
                    <a:gd name="T17" fmla="*/ 156 h 420"/>
                    <a:gd name="T18" fmla="*/ 558 w 1986"/>
                    <a:gd name="T19" fmla="*/ 174 h 420"/>
                    <a:gd name="T20" fmla="*/ 636 w 1986"/>
                    <a:gd name="T21" fmla="*/ 156 h 420"/>
                    <a:gd name="T22" fmla="*/ 696 w 1986"/>
                    <a:gd name="T23" fmla="*/ 102 h 420"/>
                    <a:gd name="T24" fmla="*/ 738 w 1986"/>
                    <a:gd name="T25" fmla="*/ 0 h 420"/>
                    <a:gd name="T26" fmla="*/ 804 w 1986"/>
                    <a:gd name="T27" fmla="*/ 24 h 420"/>
                    <a:gd name="T28" fmla="*/ 954 w 1986"/>
                    <a:gd name="T29" fmla="*/ 36 h 420"/>
                    <a:gd name="T30" fmla="*/ 1092 w 1986"/>
                    <a:gd name="T31" fmla="*/ 42 h 420"/>
                    <a:gd name="T32" fmla="*/ 1320 w 1986"/>
                    <a:gd name="T33" fmla="*/ 114 h 420"/>
                    <a:gd name="T34" fmla="*/ 1422 w 1986"/>
                    <a:gd name="T35" fmla="*/ 126 h 420"/>
                    <a:gd name="T36" fmla="*/ 1560 w 1986"/>
                    <a:gd name="T37" fmla="*/ 150 h 420"/>
                    <a:gd name="T38" fmla="*/ 1740 w 1986"/>
                    <a:gd name="T39" fmla="*/ 150 h 420"/>
                    <a:gd name="T40" fmla="*/ 1986 w 1986"/>
                    <a:gd name="T41" fmla="*/ 150 h 420"/>
                    <a:gd name="T42" fmla="*/ 1896 w 1986"/>
                    <a:gd name="T43" fmla="*/ 198 h 420"/>
                    <a:gd name="T44" fmla="*/ 1836 w 1986"/>
                    <a:gd name="T45" fmla="*/ 216 h 420"/>
                    <a:gd name="T46" fmla="*/ 1776 w 1986"/>
                    <a:gd name="T47" fmla="*/ 258 h 420"/>
                    <a:gd name="T48" fmla="*/ 1692 w 1986"/>
                    <a:gd name="T49" fmla="*/ 264 h 420"/>
                    <a:gd name="T50" fmla="*/ 1614 w 1986"/>
                    <a:gd name="T51" fmla="*/ 240 h 420"/>
                    <a:gd name="T52" fmla="*/ 1524 w 1986"/>
                    <a:gd name="T53" fmla="*/ 234 h 420"/>
                    <a:gd name="T54" fmla="*/ 1416 w 1986"/>
                    <a:gd name="T55" fmla="*/ 264 h 420"/>
                    <a:gd name="T56" fmla="*/ 1344 w 1986"/>
                    <a:gd name="T57" fmla="*/ 306 h 420"/>
                    <a:gd name="T58" fmla="*/ 1218 w 1986"/>
                    <a:gd name="T59" fmla="*/ 378 h 420"/>
                    <a:gd name="T60" fmla="*/ 1098 w 1986"/>
                    <a:gd name="T61" fmla="*/ 402 h 420"/>
                    <a:gd name="T62" fmla="*/ 912 w 1986"/>
                    <a:gd name="T63" fmla="*/ 420 h 420"/>
                    <a:gd name="T64" fmla="*/ 720 w 1986"/>
                    <a:gd name="T65" fmla="*/ 420 h 420"/>
                    <a:gd name="T66" fmla="*/ 522 w 1986"/>
                    <a:gd name="T67" fmla="*/ 414 h 420"/>
                    <a:gd name="T68" fmla="*/ 378 w 1986"/>
                    <a:gd name="T69" fmla="*/ 402 h 420"/>
                    <a:gd name="T70" fmla="*/ 240 w 1986"/>
                    <a:gd name="T71" fmla="*/ 384 h 420"/>
                    <a:gd name="T72" fmla="*/ 60 w 1986"/>
                    <a:gd name="T73" fmla="*/ 330 h 420"/>
                    <a:gd name="T74" fmla="*/ 0 w 1986"/>
                    <a:gd name="T75" fmla="*/ 324 h 42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986"/>
                    <a:gd name="T115" fmla="*/ 0 h 420"/>
                    <a:gd name="T116" fmla="*/ 1986 w 1986"/>
                    <a:gd name="T117" fmla="*/ 420 h 42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986" h="420">
                      <a:moveTo>
                        <a:pt x="0" y="324"/>
                      </a:moveTo>
                      <a:lnTo>
                        <a:pt x="12" y="264"/>
                      </a:lnTo>
                      <a:lnTo>
                        <a:pt x="36" y="204"/>
                      </a:lnTo>
                      <a:lnTo>
                        <a:pt x="90" y="144"/>
                      </a:lnTo>
                      <a:lnTo>
                        <a:pt x="156" y="120"/>
                      </a:lnTo>
                      <a:lnTo>
                        <a:pt x="246" y="120"/>
                      </a:lnTo>
                      <a:lnTo>
                        <a:pt x="306" y="126"/>
                      </a:lnTo>
                      <a:lnTo>
                        <a:pt x="396" y="132"/>
                      </a:lnTo>
                      <a:lnTo>
                        <a:pt x="474" y="156"/>
                      </a:lnTo>
                      <a:lnTo>
                        <a:pt x="558" y="174"/>
                      </a:lnTo>
                      <a:lnTo>
                        <a:pt x="636" y="156"/>
                      </a:lnTo>
                      <a:lnTo>
                        <a:pt x="696" y="102"/>
                      </a:lnTo>
                      <a:lnTo>
                        <a:pt x="738" y="0"/>
                      </a:lnTo>
                      <a:lnTo>
                        <a:pt x="804" y="24"/>
                      </a:lnTo>
                      <a:lnTo>
                        <a:pt x="954" y="36"/>
                      </a:lnTo>
                      <a:lnTo>
                        <a:pt x="1092" y="42"/>
                      </a:lnTo>
                      <a:lnTo>
                        <a:pt x="1320" y="114"/>
                      </a:lnTo>
                      <a:lnTo>
                        <a:pt x="1422" y="126"/>
                      </a:lnTo>
                      <a:lnTo>
                        <a:pt x="1560" y="150"/>
                      </a:lnTo>
                      <a:lnTo>
                        <a:pt x="1740" y="150"/>
                      </a:lnTo>
                      <a:lnTo>
                        <a:pt x="1986" y="150"/>
                      </a:lnTo>
                      <a:lnTo>
                        <a:pt x="1896" y="198"/>
                      </a:lnTo>
                      <a:lnTo>
                        <a:pt x="1836" y="216"/>
                      </a:lnTo>
                      <a:lnTo>
                        <a:pt x="1776" y="258"/>
                      </a:lnTo>
                      <a:lnTo>
                        <a:pt x="1692" y="264"/>
                      </a:lnTo>
                      <a:lnTo>
                        <a:pt x="1614" y="240"/>
                      </a:lnTo>
                      <a:lnTo>
                        <a:pt x="1524" y="234"/>
                      </a:lnTo>
                      <a:lnTo>
                        <a:pt x="1416" y="264"/>
                      </a:lnTo>
                      <a:lnTo>
                        <a:pt x="1344" y="306"/>
                      </a:lnTo>
                      <a:lnTo>
                        <a:pt x="1218" y="378"/>
                      </a:lnTo>
                      <a:lnTo>
                        <a:pt x="1098" y="402"/>
                      </a:lnTo>
                      <a:lnTo>
                        <a:pt x="912" y="420"/>
                      </a:lnTo>
                      <a:lnTo>
                        <a:pt x="720" y="420"/>
                      </a:lnTo>
                      <a:lnTo>
                        <a:pt x="522" y="414"/>
                      </a:lnTo>
                      <a:lnTo>
                        <a:pt x="378" y="402"/>
                      </a:lnTo>
                      <a:lnTo>
                        <a:pt x="240" y="384"/>
                      </a:lnTo>
                      <a:lnTo>
                        <a:pt x="60" y="330"/>
                      </a:lnTo>
                      <a:lnTo>
                        <a:pt x="0" y="324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7503" name="Freeform 536"/>
                <p:cNvSpPr>
                  <a:spLocks noChangeAspect="1"/>
                </p:cNvSpPr>
                <p:nvPr/>
              </p:nvSpPr>
              <p:spPr bwMode="auto">
                <a:xfrm>
                  <a:off x="8227" y="13344"/>
                  <a:ext cx="1517" cy="730"/>
                </a:xfrm>
                <a:custGeom>
                  <a:avLst/>
                  <a:gdLst>
                    <a:gd name="T0" fmla="*/ 1455 w 1517"/>
                    <a:gd name="T1" fmla="*/ 370 h 730"/>
                    <a:gd name="T2" fmla="*/ 1507 w 1517"/>
                    <a:gd name="T3" fmla="*/ 470 h 730"/>
                    <a:gd name="T4" fmla="*/ 1517 w 1517"/>
                    <a:gd name="T5" fmla="*/ 528 h 730"/>
                    <a:gd name="T6" fmla="*/ 1488 w 1517"/>
                    <a:gd name="T7" fmla="*/ 610 h 730"/>
                    <a:gd name="T8" fmla="*/ 1426 w 1517"/>
                    <a:gd name="T9" fmla="*/ 648 h 730"/>
                    <a:gd name="T10" fmla="*/ 1287 w 1517"/>
                    <a:gd name="T11" fmla="*/ 696 h 730"/>
                    <a:gd name="T12" fmla="*/ 1119 w 1517"/>
                    <a:gd name="T13" fmla="*/ 730 h 730"/>
                    <a:gd name="T14" fmla="*/ 970 w 1517"/>
                    <a:gd name="T15" fmla="*/ 715 h 730"/>
                    <a:gd name="T16" fmla="*/ 855 w 1517"/>
                    <a:gd name="T17" fmla="*/ 710 h 730"/>
                    <a:gd name="T18" fmla="*/ 759 w 1517"/>
                    <a:gd name="T19" fmla="*/ 634 h 730"/>
                    <a:gd name="T20" fmla="*/ 677 w 1517"/>
                    <a:gd name="T21" fmla="*/ 614 h 730"/>
                    <a:gd name="T22" fmla="*/ 504 w 1517"/>
                    <a:gd name="T23" fmla="*/ 634 h 730"/>
                    <a:gd name="T24" fmla="*/ 322 w 1517"/>
                    <a:gd name="T25" fmla="*/ 610 h 730"/>
                    <a:gd name="T26" fmla="*/ 154 w 1517"/>
                    <a:gd name="T27" fmla="*/ 538 h 730"/>
                    <a:gd name="T28" fmla="*/ 130 w 1517"/>
                    <a:gd name="T29" fmla="*/ 466 h 730"/>
                    <a:gd name="T30" fmla="*/ 82 w 1517"/>
                    <a:gd name="T31" fmla="*/ 446 h 730"/>
                    <a:gd name="T32" fmla="*/ 0 w 1517"/>
                    <a:gd name="T33" fmla="*/ 379 h 730"/>
                    <a:gd name="T34" fmla="*/ 96 w 1517"/>
                    <a:gd name="T35" fmla="*/ 235 h 730"/>
                    <a:gd name="T36" fmla="*/ 106 w 1517"/>
                    <a:gd name="T37" fmla="*/ 206 h 730"/>
                    <a:gd name="T38" fmla="*/ 101 w 1517"/>
                    <a:gd name="T39" fmla="*/ 154 h 730"/>
                    <a:gd name="T40" fmla="*/ 0 w 1517"/>
                    <a:gd name="T41" fmla="*/ 77 h 730"/>
                    <a:gd name="T42" fmla="*/ 10 w 1517"/>
                    <a:gd name="T43" fmla="*/ 0 h 730"/>
                    <a:gd name="T44" fmla="*/ 63 w 1517"/>
                    <a:gd name="T45" fmla="*/ 14 h 730"/>
                    <a:gd name="T46" fmla="*/ 173 w 1517"/>
                    <a:gd name="T47" fmla="*/ 58 h 730"/>
                    <a:gd name="T48" fmla="*/ 197 w 1517"/>
                    <a:gd name="T49" fmla="*/ 130 h 730"/>
                    <a:gd name="T50" fmla="*/ 149 w 1517"/>
                    <a:gd name="T51" fmla="*/ 211 h 730"/>
                    <a:gd name="T52" fmla="*/ 163 w 1517"/>
                    <a:gd name="T53" fmla="*/ 283 h 730"/>
                    <a:gd name="T54" fmla="*/ 211 w 1517"/>
                    <a:gd name="T55" fmla="*/ 331 h 730"/>
                    <a:gd name="T56" fmla="*/ 341 w 1517"/>
                    <a:gd name="T57" fmla="*/ 398 h 730"/>
                    <a:gd name="T58" fmla="*/ 413 w 1517"/>
                    <a:gd name="T59" fmla="*/ 432 h 730"/>
                    <a:gd name="T60" fmla="*/ 600 w 1517"/>
                    <a:gd name="T61" fmla="*/ 490 h 730"/>
                    <a:gd name="T62" fmla="*/ 763 w 1517"/>
                    <a:gd name="T63" fmla="*/ 523 h 730"/>
                    <a:gd name="T64" fmla="*/ 984 w 1517"/>
                    <a:gd name="T65" fmla="*/ 542 h 730"/>
                    <a:gd name="T66" fmla="*/ 1176 w 1517"/>
                    <a:gd name="T67" fmla="*/ 557 h 730"/>
                    <a:gd name="T68" fmla="*/ 1267 w 1517"/>
                    <a:gd name="T69" fmla="*/ 538 h 730"/>
                    <a:gd name="T70" fmla="*/ 1330 w 1517"/>
                    <a:gd name="T71" fmla="*/ 485 h 730"/>
                    <a:gd name="T72" fmla="*/ 1455 w 1517"/>
                    <a:gd name="T73" fmla="*/ 370 h 73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517"/>
                    <a:gd name="T112" fmla="*/ 0 h 730"/>
                    <a:gd name="T113" fmla="*/ 1517 w 1517"/>
                    <a:gd name="T114" fmla="*/ 730 h 73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517" h="730">
                      <a:moveTo>
                        <a:pt x="1455" y="370"/>
                      </a:moveTo>
                      <a:lnTo>
                        <a:pt x="1507" y="470"/>
                      </a:lnTo>
                      <a:lnTo>
                        <a:pt x="1517" y="528"/>
                      </a:lnTo>
                      <a:lnTo>
                        <a:pt x="1488" y="610"/>
                      </a:lnTo>
                      <a:lnTo>
                        <a:pt x="1426" y="648"/>
                      </a:lnTo>
                      <a:lnTo>
                        <a:pt x="1287" y="696"/>
                      </a:lnTo>
                      <a:lnTo>
                        <a:pt x="1119" y="730"/>
                      </a:lnTo>
                      <a:lnTo>
                        <a:pt x="970" y="715"/>
                      </a:lnTo>
                      <a:lnTo>
                        <a:pt x="855" y="710"/>
                      </a:lnTo>
                      <a:lnTo>
                        <a:pt x="759" y="634"/>
                      </a:lnTo>
                      <a:lnTo>
                        <a:pt x="677" y="614"/>
                      </a:lnTo>
                      <a:lnTo>
                        <a:pt x="504" y="634"/>
                      </a:lnTo>
                      <a:lnTo>
                        <a:pt x="322" y="610"/>
                      </a:lnTo>
                      <a:lnTo>
                        <a:pt x="154" y="538"/>
                      </a:lnTo>
                      <a:lnTo>
                        <a:pt x="130" y="466"/>
                      </a:lnTo>
                      <a:lnTo>
                        <a:pt x="82" y="446"/>
                      </a:lnTo>
                      <a:lnTo>
                        <a:pt x="0" y="379"/>
                      </a:lnTo>
                      <a:lnTo>
                        <a:pt x="96" y="235"/>
                      </a:lnTo>
                      <a:lnTo>
                        <a:pt x="106" y="206"/>
                      </a:lnTo>
                      <a:lnTo>
                        <a:pt x="101" y="154"/>
                      </a:lnTo>
                      <a:lnTo>
                        <a:pt x="0" y="77"/>
                      </a:lnTo>
                      <a:lnTo>
                        <a:pt x="10" y="0"/>
                      </a:lnTo>
                      <a:lnTo>
                        <a:pt x="63" y="14"/>
                      </a:lnTo>
                      <a:lnTo>
                        <a:pt x="173" y="58"/>
                      </a:lnTo>
                      <a:lnTo>
                        <a:pt x="197" y="130"/>
                      </a:lnTo>
                      <a:lnTo>
                        <a:pt x="149" y="211"/>
                      </a:lnTo>
                      <a:lnTo>
                        <a:pt x="163" y="283"/>
                      </a:lnTo>
                      <a:lnTo>
                        <a:pt x="211" y="331"/>
                      </a:lnTo>
                      <a:lnTo>
                        <a:pt x="341" y="398"/>
                      </a:lnTo>
                      <a:lnTo>
                        <a:pt x="413" y="432"/>
                      </a:lnTo>
                      <a:lnTo>
                        <a:pt x="600" y="490"/>
                      </a:lnTo>
                      <a:lnTo>
                        <a:pt x="763" y="523"/>
                      </a:lnTo>
                      <a:lnTo>
                        <a:pt x="984" y="542"/>
                      </a:lnTo>
                      <a:lnTo>
                        <a:pt x="1176" y="557"/>
                      </a:lnTo>
                      <a:lnTo>
                        <a:pt x="1267" y="538"/>
                      </a:lnTo>
                      <a:lnTo>
                        <a:pt x="1330" y="485"/>
                      </a:lnTo>
                      <a:lnTo>
                        <a:pt x="1455" y="37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17457" name="Group 578"/>
          <p:cNvGrpSpPr>
            <a:grpSpLocks noChangeAspect="1"/>
          </p:cNvGrpSpPr>
          <p:nvPr/>
        </p:nvGrpSpPr>
        <p:grpSpPr bwMode="auto">
          <a:xfrm>
            <a:off x="4679950" y="3117850"/>
            <a:ext cx="593725" cy="361950"/>
            <a:chOff x="6255" y="9781"/>
            <a:chExt cx="774" cy="474"/>
          </a:xfrm>
        </p:grpSpPr>
        <p:grpSp>
          <p:nvGrpSpPr>
            <p:cNvPr id="17477" name="Group 579"/>
            <p:cNvGrpSpPr>
              <a:grpSpLocks noChangeAspect="1"/>
            </p:cNvGrpSpPr>
            <p:nvPr/>
          </p:nvGrpSpPr>
          <p:grpSpPr bwMode="auto">
            <a:xfrm>
              <a:off x="6255" y="9781"/>
              <a:ext cx="774" cy="474"/>
              <a:chOff x="6276" y="10800"/>
              <a:chExt cx="774" cy="474"/>
            </a:xfrm>
          </p:grpSpPr>
          <p:grpSp>
            <p:nvGrpSpPr>
              <p:cNvPr id="17481" name="Group 580"/>
              <p:cNvGrpSpPr>
                <a:grpSpLocks noChangeAspect="1"/>
              </p:cNvGrpSpPr>
              <p:nvPr/>
            </p:nvGrpSpPr>
            <p:grpSpPr bwMode="auto">
              <a:xfrm>
                <a:off x="6276" y="10800"/>
                <a:ext cx="774" cy="474"/>
                <a:chOff x="7821" y="10084"/>
                <a:chExt cx="774" cy="474"/>
              </a:xfrm>
            </p:grpSpPr>
            <p:sp>
              <p:nvSpPr>
                <p:cNvPr id="17483" name="AutoShape 581"/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7821" y="10084"/>
                  <a:ext cx="771" cy="34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269 w 21600"/>
                    <a:gd name="T13" fmla="*/ 2274 h 21600"/>
                    <a:gd name="T14" fmla="*/ 19331 w 21600"/>
                    <a:gd name="T15" fmla="*/ 19326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924" y="21600"/>
                      </a:lnTo>
                      <a:lnTo>
                        <a:pt x="2067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AC39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17484" name="Group 582"/>
                <p:cNvGrpSpPr>
                  <a:grpSpLocks noChangeAspect="1"/>
                </p:cNvGrpSpPr>
                <p:nvPr/>
              </p:nvGrpSpPr>
              <p:grpSpPr bwMode="auto">
                <a:xfrm>
                  <a:off x="7822" y="10428"/>
                  <a:ext cx="773" cy="130"/>
                  <a:chOff x="8541" y="11344"/>
                  <a:chExt cx="773" cy="130"/>
                </a:xfrm>
              </p:grpSpPr>
              <p:sp>
                <p:nvSpPr>
                  <p:cNvPr id="17485" name="Rectangle 5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8541" y="11344"/>
                    <a:ext cx="773" cy="130"/>
                  </a:xfrm>
                  <a:prstGeom prst="rect">
                    <a:avLst/>
                  </a:prstGeom>
                  <a:solidFill>
                    <a:srgbClr val="822B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7486" name="Line 58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544" y="11381"/>
                    <a:ext cx="769" cy="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17482" name="Freeform 585"/>
              <p:cNvSpPr>
                <a:spLocks noChangeAspect="1"/>
              </p:cNvSpPr>
              <p:nvPr/>
            </p:nvSpPr>
            <p:spPr bwMode="auto">
              <a:xfrm>
                <a:off x="6616" y="11208"/>
                <a:ext cx="111" cy="34"/>
              </a:xfrm>
              <a:custGeom>
                <a:avLst/>
                <a:gdLst>
                  <a:gd name="T0" fmla="*/ 0 w 111"/>
                  <a:gd name="T1" fmla="*/ 0 h 34"/>
                  <a:gd name="T2" fmla="*/ 3 w 111"/>
                  <a:gd name="T3" fmla="*/ 34 h 34"/>
                  <a:gd name="T4" fmla="*/ 111 w 111"/>
                  <a:gd name="T5" fmla="*/ 34 h 34"/>
                  <a:gd name="T6" fmla="*/ 111 w 111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1"/>
                  <a:gd name="T13" fmla="*/ 0 h 34"/>
                  <a:gd name="T14" fmla="*/ 111 w 111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1" h="34">
                    <a:moveTo>
                      <a:pt x="0" y="0"/>
                    </a:moveTo>
                    <a:lnTo>
                      <a:pt x="3" y="34"/>
                    </a:lnTo>
                    <a:lnTo>
                      <a:pt x="111" y="34"/>
                    </a:lnTo>
                    <a:lnTo>
                      <a:pt x="111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7478" name="Group 586"/>
            <p:cNvGrpSpPr>
              <a:grpSpLocks noChangeAspect="1"/>
            </p:cNvGrpSpPr>
            <p:nvPr/>
          </p:nvGrpSpPr>
          <p:grpSpPr bwMode="auto">
            <a:xfrm rot="17069626" flipH="1">
              <a:off x="6498" y="9827"/>
              <a:ext cx="293" cy="209"/>
              <a:chOff x="1988" y="11360"/>
              <a:chExt cx="7530" cy="5370"/>
            </a:xfrm>
          </p:grpSpPr>
          <p:sp>
            <p:nvSpPr>
              <p:cNvPr id="17479" name="Freeform 587"/>
              <p:cNvSpPr>
                <a:spLocks noChangeAspect="1"/>
              </p:cNvSpPr>
              <p:nvPr/>
            </p:nvSpPr>
            <p:spPr bwMode="auto">
              <a:xfrm>
                <a:off x="1988" y="11360"/>
                <a:ext cx="7530" cy="5370"/>
              </a:xfrm>
              <a:custGeom>
                <a:avLst/>
                <a:gdLst>
                  <a:gd name="T0" fmla="*/ 3720 w 7530"/>
                  <a:gd name="T1" fmla="*/ 2865 h 5370"/>
                  <a:gd name="T2" fmla="*/ 4305 w 7530"/>
                  <a:gd name="T3" fmla="*/ 2955 h 5370"/>
                  <a:gd name="T4" fmla="*/ 4800 w 7530"/>
                  <a:gd name="T5" fmla="*/ 2895 h 5370"/>
                  <a:gd name="T6" fmla="*/ 5115 w 7530"/>
                  <a:gd name="T7" fmla="*/ 2790 h 5370"/>
                  <a:gd name="T8" fmla="*/ 5280 w 7530"/>
                  <a:gd name="T9" fmla="*/ 2925 h 5370"/>
                  <a:gd name="T10" fmla="*/ 5325 w 7530"/>
                  <a:gd name="T11" fmla="*/ 3150 h 5370"/>
                  <a:gd name="T12" fmla="*/ 5640 w 7530"/>
                  <a:gd name="T13" fmla="*/ 4590 h 5370"/>
                  <a:gd name="T14" fmla="*/ 5490 w 7530"/>
                  <a:gd name="T15" fmla="*/ 4770 h 5370"/>
                  <a:gd name="T16" fmla="*/ 5670 w 7530"/>
                  <a:gd name="T17" fmla="*/ 5085 h 5370"/>
                  <a:gd name="T18" fmla="*/ 5820 w 7530"/>
                  <a:gd name="T19" fmla="*/ 5325 h 5370"/>
                  <a:gd name="T20" fmla="*/ 6255 w 7530"/>
                  <a:gd name="T21" fmla="*/ 5370 h 5370"/>
                  <a:gd name="T22" fmla="*/ 7305 w 7530"/>
                  <a:gd name="T23" fmla="*/ 5175 h 5370"/>
                  <a:gd name="T24" fmla="*/ 7530 w 7530"/>
                  <a:gd name="T25" fmla="*/ 4710 h 5370"/>
                  <a:gd name="T26" fmla="*/ 7500 w 7530"/>
                  <a:gd name="T27" fmla="*/ 4350 h 5370"/>
                  <a:gd name="T28" fmla="*/ 7200 w 7530"/>
                  <a:gd name="T29" fmla="*/ 3075 h 5370"/>
                  <a:gd name="T30" fmla="*/ 6945 w 7530"/>
                  <a:gd name="T31" fmla="*/ 2445 h 5370"/>
                  <a:gd name="T32" fmla="*/ 6810 w 7530"/>
                  <a:gd name="T33" fmla="*/ 2100 h 5370"/>
                  <a:gd name="T34" fmla="*/ 6930 w 7530"/>
                  <a:gd name="T35" fmla="*/ 1740 h 5370"/>
                  <a:gd name="T36" fmla="*/ 7365 w 7530"/>
                  <a:gd name="T37" fmla="*/ 1590 h 5370"/>
                  <a:gd name="T38" fmla="*/ 7500 w 7530"/>
                  <a:gd name="T39" fmla="*/ 1350 h 5370"/>
                  <a:gd name="T40" fmla="*/ 7230 w 7530"/>
                  <a:gd name="T41" fmla="*/ 1380 h 5370"/>
                  <a:gd name="T42" fmla="*/ 6975 w 7530"/>
                  <a:gd name="T43" fmla="*/ 1245 h 5370"/>
                  <a:gd name="T44" fmla="*/ 6930 w 7530"/>
                  <a:gd name="T45" fmla="*/ 900 h 5370"/>
                  <a:gd name="T46" fmla="*/ 7140 w 7530"/>
                  <a:gd name="T47" fmla="*/ 615 h 5370"/>
                  <a:gd name="T48" fmla="*/ 7050 w 7530"/>
                  <a:gd name="T49" fmla="*/ 465 h 5370"/>
                  <a:gd name="T50" fmla="*/ 6840 w 7530"/>
                  <a:gd name="T51" fmla="*/ 405 h 5370"/>
                  <a:gd name="T52" fmla="*/ 6435 w 7530"/>
                  <a:gd name="T53" fmla="*/ 0 h 5370"/>
                  <a:gd name="T54" fmla="*/ 6240 w 7530"/>
                  <a:gd name="T55" fmla="*/ 150 h 5370"/>
                  <a:gd name="T56" fmla="*/ 5445 w 7530"/>
                  <a:gd name="T57" fmla="*/ 195 h 5370"/>
                  <a:gd name="T58" fmla="*/ 420 w 7530"/>
                  <a:gd name="T59" fmla="*/ 270 h 5370"/>
                  <a:gd name="T60" fmla="*/ 210 w 7530"/>
                  <a:gd name="T61" fmla="*/ 75 h 5370"/>
                  <a:gd name="T62" fmla="*/ 0 w 7530"/>
                  <a:gd name="T63" fmla="*/ 435 h 5370"/>
                  <a:gd name="T64" fmla="*/ 60 w 7530"/>
                  <a:gd name="T65" fmla="*/ 1665 h 5370"/>
                  <a:gd name="T66" fmla="*/ 3120 w 7530"/>
                  <a:gd name="T67" fmla="*/ 1710 h 5370"/>
                  <a:gd name="T68" fmla="*/ 3390 w 7530"/>
                  <a:gd name="T69" fmla="*/ 1920 h 5370"/>
                  <a:gd name="T70" fmla="*/ 3450 w 7530"/>
                  <a:gd name="T71" fmla="*/ 2340 h 5370"/>
                  <a:gd name="T72" fmla="*/ 3435 w 7530"/>
                  <a:gd name="T73" fmla="*/ 2730 h 537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530"/>
                  <a:gd name="T112" fmla="*/ 0 h 5370"/>
                  <a:gd name="T113" fmla="*/ 7530 w 7530"/>
                  <a:gd name="T114" fmla="*/ 5370 h 537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530" h="5370">
                    <a:moveTo>
                      <a:pt x="3435" y="2730"/>
                    </a:moveTo>
                    <a:lnTo>
                      <a:pt x="3720" y="2865"/>
                    </a:lnTo>
                    <a:lnTo>
                      <a:pt x="3990" y="2925"/>
                    </a:lnTo>
                    <a:lnTo>
                      <a:pt x="4305" y="2955"/>
                    </a:lnTo>
                    <a:lnTo>
                      <a:pt x="4575" y="2955"/>
                    </a:lnTo>
                    <a:lnTo>
                      <a:pt x="4800" y="2895"/>
                    </a:lnTo>
                    <a:lnTo>
                      <a:pt x="5010" y="2805"/>
                    </a:lnTo>
                    <a:lnTo>
                      <a:pt x="5115" y="2790"/>
                    </a:lnTo>
                    <a:lnTo>
                      <a:pt x="5220" y="2835"/>
                    </a:lnTo>
                    <a:lnTo>
                      <a:pt x="5280" y="2925"/>
                    </a:lnTo>
                    <a:lnTo>
                      <a:pt x="5310" y="3045"/>
                    </a:lnTo>
                    <a:lnTo>
                      <a:pt x="5325" y="3150"/>
                    </a:lnTo>
                    <a:lnTo>
                      <a:pt x="5640" y="4350"/>
                    </a:lnTo>
                    <a:lnTo>
                      <a:pt x="5640" y="4590"/>
                    </a:lnTo>
                    <a:lnTo>
                      <a:pt x="5565" y="4635"/>
                    </a:lnTo>
                    <a:lnTo>
                      <a:pt x="5490" y="4770"/>
                    </a:lnTo>
                    <a:lnTo>
                      <a:pt x="5475" y="4995"/>
                    </a:lnTo>
                    <a:lnTo>
                      <a:pt x="5670" y="5085"/>
                    </a:lnTo>
                    <a:lnTo>
                      <a:pt x="5715" y="5220"/>
                    </a:lnTo>
                    <a:lnTo>
                      <a:pt x="5820" y="5325"/>
                    </a:lnTo>
                    <a:lnTo>
                      <a:pt x="6105" y="5370"/>
                    </a:lnTo>
                    <a:lnTo>
                      <a:pt x="6255" y="5370"/>
                    </a:lnTo>
                    <a:lnTo>
                      <a:pt x="7305" y="5280"/>
                    </a:lnTo>
                    <a:lnTo>
                      <a:pt x="7305" y="5175"/>
                    </a:lnTo>
                    <a:lnTo>
                      <a:pt x="7515" y="5100"/>
                    </a:lnTo>
                    <a:lnTo>
                      <a:pt x="7530" y="4710"/>
                    </a:lnTo>
                    <a:lnTo>
                      <a:pt x="7455" y="4635"/>
                    </a:lnTo>
                    <a:lnTo>
                      <a:pt x="7500" y="4350"/>
                    </a:lnTo>
                    <a:lnTo>
                      <a:pt x="7425" y="3975"/>
                    </a:lnTo>
                    <a:lnTo>
                      <a:pt x="7200" y="3075"/>
                    </a:lnTo>
                    <a:lnTo>
                      <a:pt x="7095" y="2760"/>
                    </a:lnTo>
                    <a:lnTo>
                      <a:pt x="6945" y="2445"/>
                    </a:lnTo>
                    <a:lnTo>
                      <a:pt x="6825" y="2310"/>
                    </a:lnTo>
                    <a:lnTo>
                      <a:pt x="6810" y="2100"/>
                    </a:lnTo>
                    <a:lnTo>
                      <a:pt x="6840" y="1920"/>
                    </a:lnTo>
                    <a:lnTo>
                      <a:pt x="6930" y="1740"/>
                    </a:lnTo>
                    <a:lnTo>
                      <a:pt x="7125" y="1650"/>
                    </a:lnTo>
                    <a:lnTo>
                      <a:pt x="7365" y="1590"/>
                    </a:lnTo>
                    <a:lnTo>
                      <a:pt x="7515" y="1470"/>
                    </a:lnTo>
                    <a:lnTo>
                      <a:pt x="7500" y="1350"/>
                    </a:lnTo>
                    <a:lnTo>
                      <a:pt x="7410" y="1335"/>
                    </a:lnTo>
                    <a:lnTo>
                      <a:pt x="7230" y="1380"/>
                    </a:lnTo>
                    <a:lnTo>
                      <a:pt x="7065" y="1335"/>
                    </a:lnTo>
                    <a:lnTo>
                      <a:pt x="6975" y="1245"/>
                    </a:lnTo>
                    <a:lnTo>
                      <a:pt x="6960" y="990"/>
                    </a:lnTo>
                    <a:lnTo>
                      <a:pt x="6930" y="900"/>
                    </a:lnTo>
                    <a:lnTo>
                      <a:pt x="7080" y="750"/>
                    </a:lnTo>
                    <a:lnTo>
                      <a:pt x="7140" y="615"/>
                    </a:lnTo>
                    <a:lnTo>
                      <a:pt x="7125" y="525"/>
                    </a:lnTo>
                    <a:lnTo>
                      <a:pt x="7050" y="465"/>
                    </a:lnTo>
                    <a:lnTo>
                      <a:pt x="6945" y="435"/>
                    </a:lnTo>
                    <a:lnTo>
                      <a:pt x="6840" y="405"/>
                    </a:lnTo>
                    <a:lnTo>
                      <a:pt x="6840" y="15"/>
                    </a:lnTo>
                    <a:lnTo>
                      <a:pt x="6435" y="0"/>
                    </a:lnTo>
                    <a:lnTo>
                      <a:pt x="6405" y="150"/>
                    </a:lnTo>
                    <a:lnTo>
                      <a:pt x="6240" y="150"/>
                    </a:lnTo>
                    <a:lnTo>
                      <a:pt x="5940" y="195"/>
                    </a:lnTo>
                    <a:lnTo>
                      <a:pt x="5445" y="195"/>
                    </a:lnTo>
                    <a:lnTo>
                      <a:pt x="5370" y="270"/>
                    </a:lnTo>
                    <a:lnTo>
                      <a:pt x="420" y="270"/>
                    </a:lnTo>
                    <a:lnTo>
                      <a:pt x="435" y="75"/>
                    </a:lnTo>
                    <a:lnTo>
                      <a:pt x="210" y="75"/>
                    </a:lnTo>
                    <a:lnTo>
                      <a:pt x="105" y="285"/>
                    </a:lnTo>
                    <a:lnTo>
                      <a:pt x="0" y="435"/>
                    </a:lnTo>
                    <a:lnTo>
                      <a:pt x="0" y="1545"/>
                    </a:lnTo>
                    <a:lnTo>
                      <a:pt x="60" y="1665"/>
                    </a:lnTo>
                    <a:lnTo>
                      <a:pt x="150" y="1755"/>
                    </a:lnTo>
                    <a:lnTo>
                      <a:pt x="3120" y="1710"/>
                    </a:lnTo>
                    <a:lnTo>
                      <a:pt x="3315" y="1755"/>
                    </a:lnTo>
                    <a:lnTo>
                      <a:pt x="3390" y="1920"/>
                    </a:lnTo>
                    <a:lnTo>
                      <a:pt x="3465" y="2175"/>
                    </a:lnTo>
                    <a:lnTo>
                      <a:pt x="3450" y="2340"/>
                    </a:lnTo>
                    <a:lnTo>
                      <a:pt x="3435" y="2640"/>
                    </a:lnTo>
                    <a:lnTo>
                      <a:pt x="3435" y="27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80" name="Freeform 588"/>
              <p:cNvSpPr>
                <a:spLocks noChangeAspect="1"/>
              </p:cNvSpPr>
              <p:nvPr/>
            </p:nvSpPr>
            <p:spPr bwMode="auto">
              <a:xfrm>
                <a:off x="5589" y="13172"/>
                <a:ext cx="1290" cy="1050"/>
              </a:xfrm>
              <a:custGeom>
                <a:avLst/>
                <a:gdLst>
                  <a:gd name="T0" fmla="*/ 630 w 1290"/>
                  <a:gd name="T1" fmla="*/ 900 h 1050"/>
                  <a:gd name="T2" fmla="*/ 765 w 1290"/>
                  <a:gd name="T3" fmla="*/ 765 h 1050"/>
                  <a:gd name="T4" fmla="*/ 825 w 1290"/>
                  <a:gd name="T5" fmla="*/ 525 h 1050"/>
                  <a:gd name="T6" fmla="*/ 825 w 1290"/>
                  <a:gd name="T7" fmla="*/ 225 h 1050"/>
                  <a:gd name="T8" fmla="*/ 750 w 1290"/>
                  <a:gd name="T9" fmla="*/ 105 h 1050"/>
                  <a:gd name="T10" fmla="*/ 660 w 1290"/>
                  <a:gd name="T11" fmla="*/ 30 h 1050"/>
                  <a:gd name="T12" fmla="*/ 345 w 1290"/>
                  <a:gd name="T13" fmla="*/ 0 h 1050"/>
                  <a:gd name="T14" fmla="*/ 210 w 1290"/>
                  <a:gd name="T15" fmla="*/ 60 h 1050"/>
                  <a:gd name="T16" fmla="*/ 120 w 1290"/>
                  <a:gd name="T17" fmla="*/ 150 h 1050"/>
                  <a:gd name="T18" fmla="*/ 45 w 1290"/>
                  <a:gd name="T19" fmla="*/ 285 h 1050"/>
                  <a:gd name="T20" fmla="*/ 15 w 1290"/>
                  <a:gd name="T21" fmla="*/ 420 h 1050"/>
                  <a:gd name="T22" fmla="*/ 0 w 1290"/>
                  <a:gd name="T23" fmla="*/ 585 h 1050"/>
                  <a:gd name="T24" fmla="*/ 15 w 1290"/>
                  <a:gd name="T25" fmla="*/ 720 h 1050"/>
                  <a:gd name="T26" fmla="*/ 75 w 1290"/>
                  <a:gd name="T27" fmla="*/ 810 h 1050"/>
                  <a:gd name="T28" fmla="*/ 180 w 1290"/>
                  <a:gd name="T29" fmla="*/ 900 h 1050"/>
                  <a:gd name="T30" fmla="*/ 315 w 1290"/>
                  <a:gd name="T31" fmla="*/ 960 h 1050"/>
                  <a:gd name="T32" fmla="*/ 510 w 1290"/>
                  <a:gd name="T33" fmla="*/ 1020 h 1050"/>
                  <a:gd name="T34" fmla="*/ 735 w 1290"/>
                  <a:gd name="T35" fmla="*/ 1050 h 1050"/>
                  <a:gd name="T36" fmla="*/ 945 w 1290"/>
                  <a:gd name="T37" fmla="*/ 990 h 1050"/>
                  <a:gd name="T38" fmla="*/ 1050 w 1290"/>
                  <a:gd name="T39" fmla="*/ 945 h 1050"/>
                  <a:gd name="T40" fmla="*/ 1170 w 1290"/>
                  <a:gd name="T41" fmla="*/ 855 h 1050"/>
                  <a:gd name="T42" fmla="*/ 1245 w 1290"/>
                  <a:gd name="T43" fmla="*/ 705 h 1050"/>
                  <a:gd name="T44" fmla="*/ 1290 w 1290"/>
                  <a:gd name="T45" fmla="*/ 525 h 1050"/>
                  <a:gd name="T46" fmla="*/ 1275 w 1290"/>
                  <a:gd name="T47" fmla="*/ 405 h 1050"/>
                  <a:gd name="T48" fmla="*/ 1245 w 1290"/>
                  <a:gd name="T49" fmla="*/ 255 h 1050"/>
                  <a:gd name="T50" fmla="*/ 1185 w 1290"/>
                  <a:gd name="T51" fmla="*/ 135 h 1050"/>
                  <a:gd name="T52" fmla="*/ 1050 w 1290"/>
                  <a:gd name="T53" fmla="*/ 75 h 1050"/>
                  <a:gd name="T54" fmla="*/ 975 w 1290"/>
                  <a:gd name="T55" fmla="*/ 735 h 1050"/>
                  <a:gd name="T56" fmla="*/ 930 w 1290"/>
                  <a:gd name="T57" fmla="*/ 840 h 1050"/>
                  <a:gd name="T58" fmla="*/ 855 w 1290"/>
                  <a:gd name="T59" fmla="*/ 945 h 1050"/>
                  <a:gd name="T60" fmla="*/ 750 w 1290"/>
                  <a:gd name="T61" fmla="*/ 960 h 1050"/>
                  <a:gd name="T62" fmla="*/ 630 w 1290"/>
                  <a:gd name="T63" fmla="*/ 900 h 105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290"/>
                  <a:gd name="T97" fmla="*/ 0 h 1050"/>
                  <a:gd name="T98" fmla="*/ 1290 w 1290"/>
                  <a:gd name="T99" fmla="*/ 1050 h 105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290" h="1050">
                    <a:moveTo>
                      <a:pt x="630" y="900"/>
                    </a:moveTo>
                    <a:lnTo>
                      <a:pt x="765" y="765"/>
                    </a:lnTo>
                    <a:lnTo>
                      <a:pt x="825" y="525"/>
                    </a:lnTo>
                    <a:lnTo>
                      <a:pt x="825" y="225"/>
                    </a:lnTo>
                    <a:lnTo>
                      <a:pt x="750" y="105"/>
                    </a:lnTo>
                    <a:lnTo>
                      <a:pt x="660" y="30"/>
                    </a:lnTo>
                    <a:lnTo>
                      <a:pt x="345" y="0"/>
                    </a:lnTo>
                    <a:lnTo>
                      <a:pt x="210" y="60"/>
                    </a:lnTo>
                    <a:lnTo>
                      <a:pt x="120" y="150"/>
                    </a:lnTo>
                    <a:lnTo>
                      <a:pt x="45" y="285"/>
                    </a:lnTo>
                    <a:lnTo>
                      <a:pt x="15" y="420"/>
                    </a:lnTo>
                    <a:lnTo>
                      <a:pt x="0" y="585"/>
                    </a:lnTo>
                    <a:lnTo>
                      <a:pt x="15" y="720"/>
                    </a:lnTo>
                    <a:lnTo>
                      <a:pt x="75" y="810"/>
                    </a:lnTo>
                    <a:lnTo>
                      <a:pt x="180" y="900"/>
                    </a:lnTo>
                    <a:lnTo>
                      <a:pt x="315" y="960"/>
                    </a:lnTo>
                    <a:lnTo>
                      <a:pt x="510" y="1020"/>
                    </a:lnTo>
                    <a:lnTo>
                      <a:pt x="735" y="1050"/>
                    </a:lnTo>
                    <a:lnTo>
                      <a:pt x="945" y="990"/>
                    </a:lnTo>
                    <a:lnTo>
                      <a:pt x="1050" y="945"/>
                    </a:lnTo>
                    <a:lnTo>
                      <a:pt x="1170" y="855"/>
                    </a:lnTo>
                    <a:lnTo>
                      <a:pt x="1245" y="705"/>
                    </a:lnTo>
                    <a:lnTo>
                      <a:pt x="1290" y="525"/>
                    </a:lnTo>
                    <a:lnTo>
                      <a:pt x="1275" y="405"/>
                    </a:lnTo>
                    <a:lnTo>
                      <a:pt x="1245" y="255"/>
                    </a:lnTo>
                    <a:lnTo>
                      <a:pt x="1185" y="135"/>
                    </a:lnTo>
                    <a:lnTo>
                      <a:pt x="1050" y="75"/>
                    </a:lnTo>
                    <a:lnTo>
                      <a:pt x="975" y="735"/>
                    </a:lnTo>
                    <a:lnTo>
                      <a:pt x="930" y="840"/>
                    </a:lnTo>
                    <a:lnTo>
                      <a:pt x="855" y="945"/>
                    </a:lnTo>
                    <a:lnTo>
                      <a:pt x="750" y="960"/>
                    </a:lnTo>
                    <a:lnTo>
                      <a:pt x="630" y="9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pic>
        <p:nvPicPr>
          <p:cNvPr id="17458" name="Picture 58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52725" y="1343025"/>
            <a:ext cx="4572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9" name="Picture 590" descr="HAMMAR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19750" y="3057525"/>
            <a:ext cx="4191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60" name="Group 592"/>
          <p:cNvGrpSpPr>
            <a:grpSpLocks/>
          </p:cNvGrpSpPr>
          <p:nvPr/>
        </p:nvGrpSpPr>
        <p:grpSpPr bwMode="auto">
          <a:xfrm>
            <a:off x="1736725" y="1211263"/>
            <a:ext cx="182563" cy="530225"/>
            <a:chOff x="5132" y="2893"/>
            <a:chExt cx="115" cy="334"/>
          </a:xfrm>
        </p:grpSpPr>
        <p:sp>
          <p:nvSpPr>
            <p:cNvPr id="17475" name="Oval 593"/>
            <p:cNvSpPr>
              <a:spLocks noChangeArrowheads="1"/>
            </p:cNvSpPr>
            <p:nvPr/>
          </p:nvSpPr>
          <p:spPr bwMode="auto">
            <a:xfrm>
              <a:off x="5164" y="2893"/>
              <a:ext cx="52" cy="11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476" name="Oval 594"/>
            <p:cNvSpPr>
              <a:spLocks noChangeArrowheads="1"/>
            </p:cNvSpPr>
            <p:nvPr/>
          </p:nvSpPr>
          <p:spPr bwMode="auto">
            <a:xfrm>
              <a:off x="5132" y="2995"/>
              <a:ext cx="115" cy="23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7461" name="Group 595"/>
          <p:cNvGrpSpPr>
            <a:grpSpLocks noChangeAspect="1"/>
          </p:cNvGrpSpPr>
          <p:nvPr/>
        </p:nvGrpSpPr>
        <p:grpSpPr bwMode="auto">
          <a:xfrm>
            <a:off x="180975" y="1958975"/>
            <a:ext cx="466725" cy="1200150"/>
            <a:chOff x="1080" y="720"/>
            <a:chExt cx="1833" cy="4723"/>
          </a:xfrm>
        </p:grpSpPr>
        <p:sp>
          <p:nvSpPr>
            <p:cNvPr id="17462" name="Freeform 596"/>
            <p:cNvSpPr>
              <a:spLocks noChangeAspect="1"/>
            </p:cNvSpPr>
            <p:nvPr/>
          </p:nvSpPr>
          <p:spPr bwMode="auto">
            <a:xfrm>
              <a:off x="1080" y="720"/>
              <a:ext cx="1833" cy="4723"/>
            </a:xfrm>
            <a:custGeom>
              <a:avLst/>
              <a:gdLst>
                <a:gd name="T0" fmla="*/ 1208 w 1833"/>
                <a:gd name="T1" fmla="*/ 278 h 4723"/>
                <a:gd name="T2" fmla="*/ 1328 w 1833"/>
                <a:gd name="T3" fmla="*/ 288 h 4723"/>
                <a:gd name="T4" fmla="*/ 1308 w 1833"/>
                <a:gd name="T5" fmla="*/ 448 h 4723"/>
                <a:gd name="T6" fmla="*/ 1273 w 1833"/>
                <a:gd name="T7" fmla="*/ 563 h 4723"/>
                <a:gd name="T8" fmla="*/ 1473 w 1833"/>
                <a:gd name="T9" fmla="*/ 518 h 4723"/>
                <a:gd name="T10" fmla="*/ 1248 w 1833"/>
                <a:gd name="T11" fmla="*/ 765 h 4723"/>
                <a:gd name="T12" fmla="*/ 1378 w 1833"/>
                <a:gd name="T13" fmla="*/ 688 h 4723"/>
                <a:gd name="T14" fmla="*/ 1448 w 1833"/>
                <a:gd name="T15" fmla="*/ 880 h 4723"/>
                <a:gd name="T16" fmla="*/ 1538 w 1833"/>
                <a:gd name="T17" fmla="*/ 1023 h 4723"/>
                <a:gd name="T18" fmla="*/ 1678 w 1833"/>
                <a:gd name="T19" fmla="*/ 998 h 4723"/>
                <a:gd name="T20" fmla="*/ 1753 w 1833"/>
                <a:gd name="T21" fmla="*/ 1080 h 4723"/>
                <a:gd name="T22" fmla="*/ 1618 w 1833"/>
                <a:gd name="T23" fmla="*/ 1233 h 4723"/>
                <a:gd name="T24" fmla="*/ 1628 w 1833"/>
                <a:gd name="T25" fmla="*/ 1328 h 4723"/>
                <a:gd name="T26" fmla="*/ 1435 w 1833"/>
                <a:gd name="T27" fmla="*/ 1543 h 4723"/>
                <a:gd name="T28" fmla="*/ 1568 w 1833"/>
                <a:gd name="T29" fmla="*/ 1643 h 4723"/>
                <a:gd name="T30" fmla="*/ 1758 w 1833"/>
                <a:gd name="T31" fmla="*/ 1690 h 4723"/>
                <a:gd name="T32" fmla="*/ 1468 w 1833"/>
                <a:gd name="T33" fmla="*/ 1813 h 4723"/>
                <a:gd name="T34" fmla="*/ 1698 w 1833"/>
                <a:gd name="T35" fmla="*/ 1805 h 4723"/>
                <a:gd name="T36" fmla="*/ 1755 w 1833"/>
                <a:gd name="T37" fmla="*/ 1890 h 4723"/>
                <a:gd name="T38" fmla="*/ 1538 w 1833"/>
                <a:gd name="T39" fmla="*/ 1958 h 4723"/>
                <a:gd name="T40" fmla="*/ 1323 w 1833"/>
                <a:gd name="T41" fmla="*/ 2045 h 4723"/>
                <a:gd name="T42" fmla="*/ 1158 w 1833"/>
                <a:gd name="T43" fmla="*/ 2053 h 4723"/>
                <a:gd name="T44" fmla="*/ 1048 w 1833"/>
                <a:gd name="T45" fmla="*/ 2195 h 4723"/>
                <a:gd name="T46" fmla="*/ 1258 w 1833"/>
                <a:gd name="T47" fmla="*/ 2215 h 4723"/>
                <a:gd name="T48" fmla="*/ 1273 w 1833"/>
                <a:gd name="T49" fmla="*/ 2255 h 4723"/>
                <a:gd name="T50" fmla="*/ 1138 w 1833"/>
                <a:gd name="T51" fmla="*/ 2405 h 4723"/>
                <a:gd name="T52" fmla="*/ 1298 w 1833"/>
                <a:gd name="T53" fmla="*/ 2575 h 4723"/>
                <a:gd name="T54" fmla="*/ 1318 w 1833"/>
                <a:gd name="T55" fmla="*/ 2610 h 4723"/>
                <a:gd name="T56" fmla="*/ 1185 w 1833"/>
                <a:gd name="T57" fmla="*/ 2605 h 4723"/>
                <a:gd name="T58" fmla="*/ 928 w 1833"/>
                <a:gd name="T59" fmla="*/ 2520 h 4723"/>
                <a:gd name="T60" fmla="*/ 795 w 1833"/>
                <a:gd name="T61" fmla="*/ 4588 h 4723"/>
                <a:gd name="T62" fmla="*/ 623 w 1833"/>
                <a:gd name="T63" fmla="*/ 4705 h 4723"/>
                <a:gd name="T64" fmla="*/ 558 w 1833"/>
                <a:gd name="T65" fmla="*/ 2653 h 4723"/>
                <a:gd name="T66" fmla="*/ 273 w 1833"/>
                <a:gd name="T67" fmla="*/ 2603 h 4723"/>
                <a:gd name="T68" fmla="*/ 168 w 1833"/>
                <a:gd name="T69" fmla="*/ 2490 h 4723"/>
                <a:gd name="T70" fmla="*/ 88 w 1833"/>
                <a:gd name="T71" fmla="*/ 2375 h 4723"/>
                <a:gd name="T72" fmla="*/ 53 w 1833"/>
                <a:gd name="T73" fmla="*/ 2240 h 4723"/>
                <a:gd name="T74" fmla="*/ 268 w 1833"/>
                <a:gd name="T75" fmla="*/ 2305 h 4723"/>
                <a:gd name="T76" fmla="*/ 468 w 1833"/>
                <a:gd name="T77" fmla="*/ 2375 h 4723"/>
                <a:gd name="T78" fmla="*/ 633 w 1833"/>
                <a:gd name="T79" fmla="*/ 2348 h 4723"/>
                <a:gd name="T80" fmla="*/ 715 w 1833"/>
                <a:gd name="T81" fmla="*/ 2515 h 4723"/>
                <a:gd name="T82" fmla="*/ 735 w 1833"/>
                <a:gd name="T83" fmla="*/ 2408 h 4723"/>
                <a:gd name="T84" fmla="*/ 653 w 1833"/>
                <a:gd name="T85" fmla="*/ 2290 h 4723"/>
                <a:gd name="T86" fmla="*/ 463 w 1833"/>
                <a:gd name="T87" fmla="*/ 2240 h 4723"/>
                <a:gd name="T88" fmla="*/ 313 w 1833"/>
                <a:gd name="T89" fmla="*/ 2215 h 4723"/>
                <a:gd name="T90" fmla="*/ 168 w 1833"/>
                <a:gd name="T91" fmla="*/ 2165 h 4723"/>
                <a:gd name="T92" fmla="*/ 258 w 1833"/>
                <a:gd name="T93" fmla="*/ 1978 h 4723"/>
                <a:gd name="T94" fmla="*/ 223 w 1833"/>
                <a:gd name="T95" fmla="*/ 1785 h 4723"/>
                <a:gd name="T96" fmla="*/ 28 w 1833"/>
                <a:gd name="T97" fmla="*/ 1585 h 4723"/>
                <a:gd name="T98" fmla="*/ 115 w 1833"/>
                <a:gd name="T99" fmla="*/ 1480 h 4723"/>
                <a:gd name="T100" fmla="*/ 298 w 1833"/>
                <a:gd name="T101" fmla="*/ 1385 h 4723"/>
                <a:gd name="T102" fmla="*/ 148 w 1833"/>
                <a:gd name="T103" fmla="*/ 1270 h 4723"/>
                <a:gd name="T104" fmla="*/ 105 w 1833"/>
                <a:gd name="T105" fmla="*/ 1103 h 4723"/>
                <a:gd name="T106" fmla="*/ 318 w 1833"/>
                <a:gd name="T107" fmla="*/ 958 h 4723"/>
                <a:gd name="T108" fmla="*/ 228 w 1833"/>
                <a:gd name="T109" fmla="*/ 793 h 4723"/>
                <a:gd name="T110" fmla="*/ 248 w 1833"/>
                <a:gd name="T111" fmla="*/ 670 h 4723"/>
                <a:gd name="T112" fmla="*/ 408 w 1833"/>
                <a:gd name="T113" fmla="*/ 443 h 4723"/>
                <a:gd name="T114" fmla="*/ 588 w 1833"/>
                <a:gd name="T115" fmla="*/ 325 h 4723"/>
                <a:gd name="T116" fmla="*/ 688 w 1833"/>
                <a:gd name="T117" fmla="*/ 260 h 4723"/>
                <a:gd name="T118" fmla="*/ 725 w 1833"/>
                <a:gd name="T119" fmla="*/ 148 h 4723"/>
                <a:gd name="T120" fmla="*/ 825 w 1833"/>
                <a:gd name="T121" fmla="*/ 18 h 4723"/>
                <a:gd name="T122" fmla="*/ 925 w 1833"/>
                <a:gd name="T123" fmla="*/ 200 h 4723"/>
                <a:gd name="T124" fmla="*/ 843 w 1833"/>
                <a:gd name="T125" fmla="*/ 213 h 472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33"/>
                <a:gd name="T190" fmla="*/ 0 h 4723"/>
                <a:gd name="T191" fmla="*/ 1833 w 1833"/>
                <a:gd name="T192" fmla="*/ 4723 h 472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33" h="4723">
                  <a:moveTo>
                    <a:pt x="878" y="345"/>
                  </a:moveTo>
                  <a:lnTo>
                    <a:pt x="955" y="325"/>
                  </a:lnTo>
                  <a:lnTo>
                    <a:pt x="1048" y="318"/>
                  </a:lnTo>
                  <a:lnTo>
                    <a:pt x="1108" y="318"/>
                  </a:lnTo>
                  <a:lnTo>
                    <a:pt x="1178" y="288"/>
                  </a:lnTo>
                  <a:lnTo>
                    <a:pt x="1208" y="278"/>
                  </a:lnTo>
                  <a:lnTo>
                    <a:pt x="1228" y="263"/>
                  </a:lnTo>
                  <a:lnTo>
                    <a:pt x="1255" y="240"/>
                  </a:lnTo>
                  <a:lnTo>
                    <a:pt x="1265" y="260"/>
                  </a:lnTo>
                  <a:lnTo>
                    <a:pt x="1265" y="295"/>
                  </a:lnTo>
                  <a:lnTo>
                    <a:pt x="1315" y="265"/>
                  </a:lnTo>
                  <a:lnTo>
                    <a:pt x="1328" y="288"/>
                  </a:lnTo>
                  <a:lnTo>
                    <a:pt x="1348" y="318"/>
                  </a:lnTo>
                  <a:lnTo>
                    <a:pt x="1368" y="335"/>
                  </a:lnTo>
                  <a:lnTo>
                    <a:pt x="1368" y="365"/>
                  </a:lnTo>
                  <a:lnTo>
                    <a:pt x="1368" y="375"/>
                  </a:lnTo>
                  <a:lnTo>
                    <a:pt x="1368" y="393"/>
                  </a:lnTo>
                  <a:lnTo>
                    <a:pt x="1308" y="448"/>
                  </a:lnTo>
                  <a:lnTo>
                    <a:pt x="1268" y="478"/>
                  </a:lnTo>
                  <a:lnTo>
                    <a:pt x="1218" y="498"/>
                  </a:lnTo>
                  <a:lnTo>
                    <a:pt x="1193" y="540"/>
                  </a:lnTo>
                  <a:lnTo>
                    <a:pt x="1168" y="603"/>
                  </a:lnTo>
                  <a:lnTo>
                    <a:pt x="1205" y="575"/>
                  </a:lnTo>
                  <a:lnTo>
                    <a:pt x="1273" y="563"/>
                  </a:lnTo>
                  <a:lnTo>
                    <a:pt x="1333" y="520"/>
                  </a:lnTo>
                  <a:lnTo>
                    <a:pt x="1378" y="488"/>
                  </a:lnTo>
                  <a:lnTo>
                    <a:pt x="1418" y="478"/>
                  </a:lnTo>
                  <a:lnTo>
                    <a:pt x="1463" y="475"/>
                  </a:lnTo>
                  <a:lnTo>
                    <a:pt x="1475" y="488"/>
                  </a:lnTo>
                  <a:lnTo>
                    <a:pt x="1473" y="518"/>
                  </a:lnTo>
                  <a:lnTo>
                    <a:pt x="1458" y="578"/>
                  </a:lnTo>
                  <a:lnTo>
                    <a:pt x="1378" y="660"/>
                  </a:lnTo>
                  <a:lnTo>
                    <a:pt x="1328" y="698"/>
                  </a:lnTo>
                  <a:lnTo>
                    <a:pt x="1298" y="688"/>
                  </a:lnTo>
                  <a:lnTo>
                    <a:pt x="1295" y="715"/>
                  </a:lnTo>
                  <a:lnTo>
                    <a:pt x="1248" y="765"/>
                  </a:lnTo>
                  <a:lnTo>
                    <a:pt x="1258" y="803"/>
                  </a:lnTo>
                  <a:lnTo>
                    <a:pt x="1288" y="803"/>
                  </a:lnTo>
                  <a:lnTo>
                    <a:pt x="1308" y="783"/>
                  </a:lnTo>
                  <a:lnTo>
                    <a:pt x="1313" y="770"/>
                  </a:lnTo>
                  <a:lnTo>
                    <a:pt x="1338" y="730"/>
                  </a:lnTo>
                  <a:lnTo>
                    <a:pt x="1378" y="688"/>
                  </a:lnTo>
                  <a:lnTo>
                    <a:pt x="1425" y="683"/>
                  </a:lnTo>
                  <a:lnTo>
                    <a:pt x="1408" y="745"/>
                  </a:lnTo>
                  <a:lnTo>
                    <a:pt x="1398" y="775"/>
                  </a:lnTo>
                  <a:lnTo>
                    <a:pt x="1388" y="813"/>
                  </a:lnTo>
                  <a:lnTo>
                    <a:pt x="1415" y="853"/>
                  </a:lnTo>
                  <a:lnTo>
                    <a:pt x="1448" y="880"/>
                  </a:lnTo>
                  <a:lnTo>
                    <a:pt x="1468" y="860"/>
                  </a:lnTo>
                  <a:lnTo>
                    <a:pt x="1488" y="860"/>
                  </a:lnTo>
                  <a:lnTo>
                    <a:pt x="1528" y="870"/>
                  </a:lnTo>
                  <a:lnTo>
                    <a:pt x="1538" y="905"/>
                  </a:lnTo>
                  <a:lnTo>
                    <a:pt x="1568" y="908"/>
                  </a:lnTo>
                  <a:lnTo>
                    <a:pt x="1538" y="1023"/>
                  </a:lnTo>
                  <a:lnTo>
                    <a:pt x="1528" y="1060"/>
                  </a:lnTo>
                  <a:lnTo>
                    <a:pt x="1508" y="1085"/>
                  </a:lnTo>
                  <a:lnTo>
                    <a:pt x="1538" y="1085"/>
                  </a:lnTo>
                  <a:lnTo>
                    <a:pt x="1608" y="1015"/>
                  </a:lnTo>
                  <a:lnTo>
                    <a:pt x="1648" y="990"/>
                  </a:lnTo>
                  <a:lnTo>
                    <a:pt x="1678" y="998"/>
                  </a:lnTo>
                  <a:lnTo>
                    <a:pt x="1693" y="1020"/>
                  </a:lnTo>
                  <a:lnTo>
                    <a:pt x="1693" y="1050"/>
                  </a:lnTo>
                  <a:lnTo>
                    <a:pt x="1693" y="1083"/>
                  </a:lnTo>
                  <a:lnTo>
                    <a:pt x="1728" y="1060"/>
                  </a:lnTo>
                  <a:lnTo>
                    <a:pt x="1748" y="1050"/>
                  </a:lnTo>
                  <a:lnTo>
                    <a:pt x="1753" y="1080"/>
                  </a:lnTo>
                  <a:lnTo>
                    <a:pt x="1763" y="1103"/>
                  </a:lnTo>
                  <a:lnTo>
                    <a:pt x="1743" y="1138"/>
                  </a:lnTo>
                  <a:lnTo>
                    <a:pt x="1708" y="1193"/>
                  </a:lnTo>
                  <a:lnTo>
                    <a:pt x="1668" y="1223"/>
                  </a:lnTo>
                  <a:lnTo>
                    <a:pt x="1638" y="1243"/>
                  </a:lnTo>
                  <a:lnTo>
                    <a:pt x="1618" y="1233"/>
                  </a:lnTo>
                  <a:lnTo>
                    <a:pt x="1575" y="1238"/>
                  </a:lnTo>
                  <a:lnTo>
                    <a:pt x="1545" y="1315"/>
                  </a:lnTo>
                  <a:lnTo>
                    <a:pt x="1558" y="1338"/>
                  </a:lnTo>
                  <a:lnTo>
                    <a:pt x="1578" y="1328"/>
                  </a:lnTo>
                  <a:lnTo>
                    <a:pt x="1618" y="1318"/>
                  </a:lnTo>
                  <a:lnTo>
                    <a:pt x="1628" y="1328"/>
                  </a:lnTo>
                  <a:lnTo>
                    <a:pt x="1638" y="1365"/>
                  </a:lnTo>
                  <a:lnTo>
                    <a:pt x="1625" y="1390"/>
                  </a:lnTo>
                  <a:lnTo>
                    <a:pt x="1595" y="1415"/>
                  </a:lnTo>
                  <a:lnTo>
                    <a:pt x="1548" y="1443"/>
                  </a:lnTo>
                  <a:lnTo>
                    <a:pt x="1488" y="1493"/>
                  </a:lnTo>
                  <a:lnTo>
                    <a:pt x="1435" y="1543"/>
                  </a:lnTo>
                  <a:lnTo>
                    <a:pt x="1435" y="1620"/>
                  </a:lnTo>
                  <a:lnTo>
                    <a:pt x="1453" y="1688"/>
                  </a:lnTo>
                  <a:lnTo>
                    <a:pt x="1465" y="1715"/>
                  </a:lnTo>
                  <a:lnTo>
                    <a:pt x="1498" y="1680"/>
                  </a:lnTo>
                  <a:lnTo>
                    <a:pt x="1538" y="1648"/>
                  </a:lnTo>
                  <a:lnTo>
                    <a:pt x="1568" y="1643"/>
                  </a:lnTo>
                  <a:lnTo>
                    <a:pt x="1648" y="1613"/>
                  </a:lnTo>
                  <a:lnTo>
                    <a:pt x="1683" y="1623"/>
                  </a:lnTo>
                  <a:lnTo>
                    <a:pt x="1703" y="1635"/>
                  </a:lnTo>
                  <a:lnTo>
                    <a:pt x="1753" y="1633"/>
                  </a:lnTo>
                  <a:lnTo>
                    <a:pt x="1758" y="1660"/>
                  </a:lnTo>
                  <a:lnTo>
                    <a:pt x="1758" y="1690"/>
                  </a:lnTo>
                  <a:lnTo>
                    <a:pt x="1715" y="1728"/>
                  </a:lnTo>
                  <a:lnTo>
                    <a:pt x="1673" y="1785"/>
                  </a:lnTo>
                  <a:lnTo>
                    <a:pt x="1618" y="1785"/>
                  </a:lnTo>
                  <a:lnTo>
                    <a:pt x="1568" y="1765"/>
                  </a:lnTo>
                  <a:lnTo>
                    <a:pt x="1488" y="1805"/>
                  </a:lnTo>
                  <a:lnTo>
                    <a:pt x="1468" y="1813"/>
                  </a:lnTo>
                  <a:lnTo>
                    <a:pt x="1458" y="1843"/>
                  </a:lnTo>
                  <a:lnTo>
                    <a:pt x="1528" y="1860"/>
                  </a:lnTo>
                  <a:lnTo>
                    <a:pt x="1575" y="1848"/>
                  </a:lnTo>
                  <a:lnTo>
                    <a:pt x="1628" y="1823"/>
                  </a:lnTo>
                  <a:lnTo>
                    <a:pt x="1678" y="1820"/>
                  </a:lnTo>
                  <a:lnTo>
                    <a:pt x="1698" y="1805"/>
                  </a:lnTo>
                  <a:lnTo>
                    <a:pt x="1738" y="1765"/>
                  </a:lnTo>
                  <a:lnTo>
                    <a:pt x="1768" y="1765"/>
                  </a:lnTo>
                  <a:lnTo>
                    <a:pt x="1823" y="1760"/>
                  </a:lnTo>
                  <a:lnTo>
                    <a:pt x="1813" y="1800"/>
                  </a:lnTo>
                  <a:lnTo>
                    <a:pt x="1833" y="1813"/>
                  </a:lnTo>
                  <a:lnTo>
                    <a:pt x="1755" y="1890"/>
                  </a:lnTo>
                  <a:lnTo>
                    <a:pt x="1635" y="1940"/>
                  </a:lnTo>
                  <a:lnTo>
                    <a:pt x="1605" y="1938"/>
                  </a:lnTo>
                  <a:lnTo>
                    <a:pt x="1618" y="1905"/>
                  </a:lnTo>
                  <a:lnTo>
                    <a:pt x="1593" y="1905"/>
                  </a:lnTo>
                  <a:lnTo>
                    <a:pt x="1568" y="1928"/>
                  </a:lnTo>
                  <a:lnTo>
                    <a:pt x="1538" y="1958"/>
                  </a:lnTo>
                  <a:lnTo>
                    <a:pt x="1508" y="2005"/>
                  </a:lnTo>
                  <a:lnTo>
                    <a:pt x="1478" y="2023"/>
                  </a:lnTo>
                  <a:lnTo>
                    <a:pt x="1433" y="2028"/>
                  </a:lnTo>
                  <a:lnTo>
                    <a:pt x="1415" y="2010"/>
                  </a:lnTo>
                  <a:lnTo>
                    <a:pt x="1368" y="2023"/>
                  </a:lnTo>
                  <a:lnTo>
                    <a:pt x="1323" y="2045"/>
                  </a:lnTo>
                  <a:lnTo>
                    <a:pt x="1305" y="2048"/>
                  </a:lnTo>
                  <a:lnTo>
                    <a:pt x="1288" y="2080"/>
                  </a:lnTo>
                  <a:lnTo>
                    <a:pt x="1248" y="2070"/>
                  </a:lnTo>
                  <a:lnTo>
                    <a:pt x="1248" y="2035"/>
                  </a:lnTo>
                  <a:lnTo>
                    <a:pt x="1223" y="2035"/>
                  </a:lnTo>
                  <a:lnTo>
                    <a:pt x="1158" y="2053"/>
                  </a:lnTo>
                  <a:lnTo>
                    <a:pt x="1058" y="2065"/>
                  </a:lnTo>
                  <a:lnTo>
                    <a:pt x="1008" y="2053"/>
                  </a:lnTo>
                  <a:lnTo>
                    <a:pt x="948" y="2063"/>
                  </a:lnTo>
                  <a:lnTo>
                    <a:pt x="918" y="2090"/>
                  </a:lnTo>
                  <a:lnTo>
                    <a:pt x="918" y="2118"/>
                  </a:lnTo>
                  <a:lnTo>
                    <a:pt x="1048" y="2195"/>
                  </a:lnTo>
                  <a:lnTo>
                    <a:pt x="1083" y="2158"/>
                  </a:lnTo>
                  <a:lnTo>
                    <a:pt x="1108" y="2215"/>
                  </a:lnTo>
                  <a:lnTo>
                    <a:pt x="1145" y="2218"/>
                  </a:lnTo>
                  <a:lnTo>
                    <a:pt x="1203" y="2195"/>
                  </a:lnTo>
                  <a:lnTo>
                    <a:pt x="1233" y="2195"/>
                  </a:lnTo>
                  <a:lnTo>
                    <a:pt x="1258" y="2215"/>
                  </a:lnTo>
                  <a:lnTo>
                    <a:pt x="1308" y="2185"/>
                  </a:lnTo>
                  <a:lnTo>
                    <a:pt x="1338" y="2188"/>
                  </a:lnTo>
                  <a:lnTo>
                    <a:pt x="1308" y="2290"/>
                  </a:lnTo>
                  <a:lnTo>
                    <a:pt x="1293" y="2278"/>
                  </a:lnTo>
                  <a:lnTo>
                    <a:pt x="1303" y="2245"/>
                  </a:lnTo>
                  <a:lnTo>
                    <a:pt x="1273" y="2255"/>
                  </a:lnTo>
                  <a:lnTo>
                    <a:pt x="1233" y="2278"/>
                  </a:lnTo>
                  <a:lnTo>
                    <a:pt x="1188" y="2280"/>
                  </a:lnTo>
                  <a:lnTo>
                    <a:pt x="1163" y="2300"/>
                  </a:lnTo>
                  <a:lnTo>
                    <a:pt x="1118" y="2310"/>
                  </a:lnTo>
                  <a:lnTo>
                    <a:pt x="1078" y="2328"/>
                  </a:lnTo>
                  <a:lnTo>
                    <a:pt x="1138" y="2405"/>
                  </a:lnTo>
                  <a:lnTo>
                    <a:pt x="1165" y="2450"/>
                  </a:lnTo>
                  <a:lnTo>
                    <a:pt x="1178" y="2500"/>
                  </a:lnTo>
                  <a:lnTo>
                    <a:pt x="1205" y="2478"/>
                  </a:lnTo>
                  <a:lnTo>
                    <a:pt x="1255" y="2513"/>
                  </a:lnTo>
                  <a:lnTo>
                    <a:pt x="1283" y="2533"/>
                  </a:lnTo>
                  <a:lnTo>
                    <a:pt x="1298" y="2575"/>
                  </a:lnTo>
                  <a:lnTo>
                    <a:pt x="1318" y="2575"/>
                  </a:lnTo>
                  <a:lnTo>
                    <a:pt x="1338" y="2593"/>
                  </a:lnTo>
                  <a:lnTo>
                    <a:pt x="1363" y="2575"/>
                  </a:lnTo>
                  <a:lnTo>
                    <a:pt x="1383" y="2583"/>
                  </a:lnTo>
                  <a:lnTo>
                    <a:pt x="1348" y="2598"/>
                  </a:lnTo>
                  <a:lnTo>
                    <a:pt x="1318" y="2610"/>
                  </a:lnTo>
                  <a:lnTo>
                    <a:pt x="1295" y="2608"/>
                  </a:lnTo>
                  <a:lnTo>
                    <a:pt x="1283" y="2628"/>
                  </a:lnTo>
                  <a:lnTo>
                    <a:pt x="1268" y="2628"/>
                  </a:lnTo>
                  <a:lnTo>
                    <a:pt x="1258" y="2575"/>
                  </a:lnTo>
                  <a:lnTo>
                    <a:pt x="1198" y="2575"/>
                  </a:lnTo>
                  <a:lnTo>
                    <a:pt x="1185" y="2605"/>
                  </a:lnTo>
                  <a:lnTo>
                    <a:pt x="1118" y="2585"/>
                  </a:lnTo>
                  <a:lnTo>
                    <a:pt x="1083" y="2540"/>
                  </a:lnTo>
                  <a:lnTo>
                    <a:pt x="1008" y="2535"/>
                  </a:lnTo>
                  <a:lnTo>
                    <a:pt x="983" y="2505"/>
                  </a:lnTo>
                  <a:lnTo>
                    <a:pt x="948" y="2510"/>
                  </a:lnTo>
                  <a:lnTo>
                    <a:pt x="928" y="2520"/>
                  </a:lnTo>
                  <a:lnTo>
                    <a:pt x="908" y="2493"/>
                  </a:lnTo>
                  <a:lnTo>
                    <a:pt x="885" y="2498"/>
                  </a:lnTo>
                  <a:lnTo>
                    <a:pt x="838" y="2560"/>
                  </a:lnTo>
                  <a:lnTo>
                    <a:pt x="825" y="2710"/>
                  </a:lnTo>
                  <a:lnTo>
                    <a:pt x="785" y="4555"/>
                  </a:lnTo>
                  <a:lnTo>
                    <a:pt x="795" y="4588"/>
                  </a:lnTo>
                  <a:lnTo>
                    <a:pt x="813" y="4618"/>
                  </a:lnTo>
                  <a:lnTo>
                    <a:pt x="895" y="4723"/>
                  </a:lnTo>
                  <a:lnTo>
                    <a:pt x="845" y="4718"/>
                  </a:lnTo>
                  <a:lnTo>
                    <a:pt x="738" y="4635"/>
                  </a:lnTo>
                  <a:lnTo>
                    <a:pt x="708" y="4635"/>
                  </a:lnTo>
                  <a:lnTo>
                    <a:pt x="623" y="4705"/>
                  </a:lnTo>
                  <a:lnTo>
                    <a:pt x="585" y="4695"/>
                  </a:lnTo>
                  <a:lnTo>
                    <a:pt x="653" y="4598"/>
                  </a:lnTo>
                  <a:lnTo>
                    <a:pt x="675" y="4548"/>
                  </a:lnTo>
                  <a:lnTo>
                    <a:pt x="728" y="2738"/>
                  </a:lnTo>
                  <a:lnTo>
                    <a:pt x="668" y="2680"/>
                  </a:lnTo>
                  <a:lnTo>
                    <a:pt x="558" y="2653"/>
                  </a:lnTo>
                  <a:lnTo>
                    <a:pt x="448" y="2625"/>
                  </a:lnTo>
                  <a:lnTo>
                    <a:pt x="428" y="2663"/>
                  </a:lnTo>
                  <a:lnTo>
                    <a:pt x="363" y="2618"/>
                  </a:lnTo>
                  <a:lnTo>
                    <a:pt x="345" y="2615"/>
                  </a:lnTo>
                  <a:lnTo>
                    <a:pt x="308" y="2605"/>
                  </a:lnTo>
                  <a:lnTo>
                    <a:pt x="273" y="2603"/>
                  </a:lnTo>
                  <a:lnTo>
                    <a:pt x="268" y="2585"/>
                  </a:lnTo>
                  <a:lnTo>
                    <a:pt x="255" y="2560"/>
                  </a:lnTo>
                  <a:lnTo>
                    <a:pt x="233" y="2558"/>
                  </a:lnTo>
                  <a:lnTo>
                    <a:pt x="205" y="2535"/>
                  </a:lnTo>
                  <a:lnTo>
                    <a:pt x="188" y="2493"/>
                  </a:lnTo>
                  <a:lnTo>
                    <a:pt x="168" y="2490"/>
                  </a:lnTo>
                  <a:lnTo>
                    <a:pt x="148" y="2480"/>
                  </a:lnTo>
                  <a:lnTo>
                    <a:pt x="155" y="2453"/>
                  </a:lnTo>
                  <a:lnTo>
                    <a:pt x="128" y="2433"/>
                  </a:lnTo>
                  <a:lnTo>
                    <a:pt x="113" y="2420"/>
                  </a:lnTo>
                  <a:lnTo>
                    <a:pt x="108" y="2395"/>
                  </a:lnTo>
                  <a:lnTo>
                    <a:pt x="88" y="2375"/>
                  </a:lnTo>
                  <a:lnTo>
                    <a:pt x="48" y="2358"/>
                  </a:lnTo>
                  <a:lnTo>
                    <a:pt x="33" y="2328"/>
                  </a:lnTo>
                  <a:lnTo>
                    <a:pt x="18" y="2290"/>
                  </a:lnTo>
                  <a:lnTo>
                    <a:pt x="0" y="2258"/>
                  </a:lnTo>
                  <a:lnTo>
                    <a:pt x="28" y="2258"/>
                  </a:lnTo>
                  <a:lnTo>
                    <a:pt x="53" y="2240"/>
                  </a:lnTo>
                  <a:lnTo>
                    <a:pt x="88" y="2243"/>
                  </a:lnTo>
                  <a:lnTo>
                    <a:pt x="138" y="2258"/>
                  </a:lnTo>
                  <a:lnTo>
                    <a:pt x="173" y="2283"/>
                  </a:lnTo>
                  <a:lnTo>
                    <a:pt x="218" y="2305"/>
                  </a:lnTo>
                  <a:lnTo>
                    <a:pt x="245" y="2300"/>
                  </a:lnTo>
                  <a:lnTo>
                    <a:pt x="268" y="2305"/>
                  </a:lnTo>
                  <a:lnTo>
                    <a:pt x="308" y="2328"/>
                  </a:lnTo>
                  <a:lnTo>
                    <a:pt x="353" y="2368"/>
                  </a:lnTo>
                  <a:lnTo>
                    <a:pt x="398" y="2363"/>
                  </a:lnTo>
                  <a:lnTo>
                    <a:pt x="418" y="2340"/>
                  </a:lnTo>
                  <a:lnTo>
                    <a:pt x="438" y="2345"/>
                  </a:lnTo>
                  <a:lnTo>
                    <a:pt x="468" y="2375"/>
                  </a:lnTo>
                  <a:lnTo>
                    <a:pt x="495" y="2408"/>
                  </a:lnTo>
                  <a:lnTo>
                    <a:pt x="548" y="2415"/>
                  </a:lnTo>
                  <a:lnTo>
                    <a:pt x="578" y="2338"/>
                  </a:lnTo>
                  <a:lnTo>
                    <a:pt x="608" y="2298"/>
                  </a:lnTo>
                  <a:lnTo>
                    <a:pt x="623" y="2300"/>
                  </a:lnTo>
                  <a:lnTo>
                    <a:pt x="633" y="2348"/>
                  </a:lnTo>
                  <a:lnTo>
                    <a:pt x="643" y="2375"/>
                  </a:lnTo>
                  <a:lnTo>
                    <a:pt x="658" y="2500"/>
                  </a:lnTo>
                  <a:lnTo>
                    <a:pt x="673" y="2523"/>
                  </a:lnTo>
                  <a:lnTo>
                    <a:pt x="695" y="2550"/>
                  </a:lnTo>
                  <a:lnTo>
                    <a:pt x="718" y="2558"/>
                  </a:lnTo>
                  <a:lnTo>
                    <a:pt x="715" y="2515"/>
                  </a:lnTo>
                  <a:lnTo>
                    <a:pt x="703" y="2493"/>
                  </a:lnTo>
                  <a:lnTo>
                    <a:pt x="715" y="2468"/>
                  </a:lnTo>
                  <a:lnTo>
                    <a:pt x="708" y="2438"/>
                  </a:lnTo>
                  <a:lnTo>
                    <a:pt x="693" y="2395"/>
                  </a:lnTo>
                  <a:lnTo>
                    <a:pt x="698" y="2385"/>
                  </a:lnTo>
                  <a:lnTo>
                    <a:pt x="735" y="2408"/>
                  </a:lnTo>
                  <a:lnTo>
                    <a:pt x="743" y="2373"/>
                  </a:lnTo>
                  <a:lnTo>
                    <a:pt x="748" y="2345"/>
                  </a:lnTo>
                  <a:lnTo>
                    <a:pt x="738" y="2315"/>
                  </a:lnTo>
                  <a:lnTo>
                    <a:pt x="738" y="2270"/>
                  </a:lnTo>
                  <a:lnTo>
                    <a:pt x="698" y="2280"/>
                  </a:lnTo>
                  <a:lnTo>
                    <a:pt x="653" y="2290"/>
                  </a:lnTo>
                  <a:lnTo>
                    <a:pt x="605" y="2250"/>
                  </a:lnTo>
                  <a:lnTo>
                    <a:pt x="585" y="2240"/>
                  </a:lnTo>
                  <a:lnTo>
                    <a:pt x="563" y="2240"/>
                  </a:lnTo>
                  <a:lnTo>
                    <a:pt x="523" y="2258"/>
                  </a:lnTo>
                  <a:lnTo>
                    <a:pt x="498" y="2265"/>
                  </a:lnTo>
                  <a:lnTo>
                    <a:pt x="463" y="2240"/>
                  </a:lnTo>
                  <a:lnTo>
                    <a:pt x="428" y="2233"/>
                  </a:lnTo>
                  <a:lnTo>
                    <a:pt x="405" y="2255"/>
                  </a:lnTo>
                  <a:lnTo>
                    <a:pt x="388" y="2253"/>
                  </a:lnTo>
                  <a:lnTo>
                    <a:pt x="365" y="2230"/>
                  </a:lnTo>
                  <a:lnTo>
                    <a:pt x="335" y="2215"/>
                  </a:lnTo>
                  <a:lnTo>
                    <a:pt x="313" y="2215"/>
                  </a:lnTo>
                  <a:lnTo>
                    <a:pt x="305" y="2240"/>
                  </a:lnTo>
                  <a:lnTo>
                    <a:pt x="288" y="2245"/>
                  </a:lnTo>
                  <a:lnTo>
                    <a:pt x="263" y="2228"/>
                  </a:lnTo>
                  <a:lnTo>
                    <a:pt x="238" y="2205"/>
                  </a:lnTo>
                  <a:lnTo>
                    <a:pt x="198" y="2205"/>
                  </a:lnTo>
                  <a:lnTo>
                    <a:pt x="168" y="2165"/>
                  </a:lnTo>
                  <a:lnTo>
                    <a:pt x="158" y="2083"/>
                  </a:lnTo>
                  <a:lnTo>
                    <a:pt x="178" y="2040"/>
                  </a:lnTo>
                  <a:lnTo>
                    <a:pt x="195" y="2030"/>
                  </a:lnTo>
                  <a:lnTo>
                    <a:pt x="228" y="2033"/>
                  </a:lnTo>
                  <a:lnTo>
                    <a:pt x="268" y="2030"/>
                  </a:lnTo>
                  <a:lnTo>
                    <a:pt x="258" y="1978"/>
                  </a:lnTo>
                  <a:lnTo>
                    <a:pt x="228" y="1963"/>
                  </a:lnTo>
                  <a:lnTo>
                    <a:pt x="218" y="1930"/>
                  </a:lnTo>
                  <a:lnTo>
                    <a:pt x="188" y="1918"/>
                  </a:lnTo>
                  <a:lnTo>
                    <a:pt x="188" y="1883"/>
                  </a:lnTo>
                  <a:lnTo>
                    <a:pt x="208" y="1833"/>
                  </a:lnTo>
                  <a:lnTo>
                    <a:pt x="223" y="1785"/>
                  </a:lnTo>
                  <a:lnTo>
                    <a:pt x="168" y="1755"/>
                  </a:lnTo>
                  <a:lnTo>
                    <a:pt x="103" y="1738"/>
                  </a:lnTo>
                  <a:lnTo>
                    <a:pt x="105" y="1703"/>
                  </a:lnTo>
                  <a:lnTo>
                    <a:pt x="55" y="1645"/>
                  </a:lnTo>
                  <a:lnTo>
                    <a:pt x="35" y="1613"/>
                  </a:lnTo>
                  <a:lnTo>
                    <a:pt x="28" y="1585"/>
                  </a:lnTo>
                  <a:lnTo>
                    <a:pt x="38" y="1555"/>
                  </a:lnTo>
                  <a:lnTo>
                    <a:pt x="43" y="1515"/>
                  </a:lnTo>
                  <a:lnTo>
                    <a:pt x="73" y="1520"/>
                  </a:lnTo>
                  <a:lnTo>
                    <a:pt x="95" y="1515"/>
                  </a:lnTo>
                  <a:lnTo>
                    <a:pt x="105" y="1485"/>
                  </a:lnTo>
                  <a:lnTo>
                    <a:pt x="115" y="1480"/>
                  </a:lnTo>
                  <a:lnTo>
                    <a:pt x="178" y="1490"/>
                  </a:lnTo>
                  <a:lnTo>
                    <a:pt x="225" y="1470"/>
                  </a:lnTo>
                  <a:lnTo>
                    <a:pt x="248" y="1430"/>
                  </a:lnTo>
                  <a:lnTo>
                    <a:pt x="278" y="1433"/>
                  </a:lnTo>
                  <a:lnTo>
                    <a:pt x="298" y="1423"/>
                  </a:lnTo>
                  <a:lnTo>
                    <a:pt x="298" y="1385"/>
                  </a:lnTo>
                  <a:lnTo>
                    <a:pt x="285" y="1360"/>
                  </a:lnTo>
                  <a:lnTo>
                    <a:pt x="268" y="1355"/>
                  </a:lnTo>
                  <a:lnTo>
                    <a:pt x="208" y="1368"/>
                  </a:lnTo>
                  <a:lnTo>
                    <a:pt x="143" y="1373"/>
                  </a:lnTo>
                  <a:lnTo>
                    <a:pt x="168" y="1315"/>
                  </a:lnTo>
                  <a:lnTo>
                    <a:pt x="148" y="1270"/>
                  </a:lnTo>
                  <a:lnTo>
                    <a:pt x="108" y="1233"/>
                  </a:lnTo>
                  <a:lnTo>
                    <a:pt x="75" y="1208"/>
                  </a:lnTo>
                  <a:lnTo>
                    <a:pt x="48" y="1210"/>
                  </a:lnTo>
                  <a:lnTo>
                    <a:pt x="45" y="1155"/>
                  </a:lnTo>
                  <a:lnTo>
                    <a:pt x="68" y="1155"/>
                  </a:lnTo>
                  <a:lnTo>
                    <a:pt x="105" y="1103"/>
                  </a:lnTo>
                  <a:lnTo>
                    <a:pt x="158" y="1023"/>
                  </a:lnTo>
                  <a:lnTo>
                    <a:pt x="185" y="985"/>
                  </a:lnTo>
                  <a:lnTo>
                    <a:pt x="223" y="1028"/>
                  </a:lnTo>
                  <a:lnTo>
                    <a:pt x="258" y="1013"/>
                  </a:lnTo>
                  <a:lnTo>
                    <a:pt x="293" y="985"/>
                  </a:lnTo>
                  <a:lnTo>
                    <a:pt x="318" y="958"/>
                  </a:lnTo>
                  <a:lnTo>
                    <a:pt x="335" y="930"/>
                  </a:lnTo>
                  <a:lnTo>
                    <a:pt x="318" y="898"/>
                  </a:lnTo>
                  <a:lnTo>
                    <a:pt x="308" y="850"/>
                  </a:lnTo>
                  <a:lnTo>
                    <a:pt x="253" y="838"/>
                  </a:lnTo>
                  <a:lnTo>
                    <a:pt x="235" y="823"/>
                  </a:lnTo>
                  <a:lnTo>
                    <a:pt x="228" y="793"/>
                  </a:lnTo>
                  <a:lnTo>
                    <a:pt x="213" y="768"/>
                  </a:lnTo>
                  <a:lnTo>
                    <a:pt x="193" y="775"/>
                  </a:lnTo>
                  <a:lnTo>
                    <a:pt x="158" y="768"/>
                  </a:lnTo>
                  <a:lnTo>
                    <a:pt x="178" y="698"/>
                  </a:lnTo>
                  <a:lnTo>
                    <a:pt x="218" y="680"/>
                  </a:lnTo>
                  <a:lnTo>
                    <a:pt x="248" y="670"/>
                  </a:lnTo>
                  <a:lnTo>
                    <a:pt x="268" y="658"/>
                  </a:lnTo>
                  <a:lnTo>
                    <a:pt x="298" y="545"/>
                  </a:lnTo>
                  <a:lnTo>
                    <a:pt x="298" y="518"/>
                  </a:lnTo>
                  <a:lnTo>
                    <a:pt x="338" y="508"/>
                  </a:lnTo>
                  <a:lnTo>
                    <a:pt x="388" y="505"/>
                  </a:lnTo>
                  <a:lnTo>
                    <a:pt x="408" y="443"/>
                  </a:lnTo>
                  <a:lnTo>
                    <a:pt x="433" y="425"/>
                  </a:lnTo>
                  <a:lnTo>
                    <a:pt x="465" y="400"/>
                  </a:lnTo>
                  <a:lnTo>
                    <a:pt x="508" y="343"/>
                  </a:lnTo>
                  <a:lnTo>
                    <a:pt x="545" y="310"/>
                  </a:lnTo>
                  <a:lnTo>
                    <a:pt x="568" y="308"/>
                  </a:lnTo>
                  <a:lnTo>
                    <a:pt x="588" y="325"/>
                  </a:lnTo>
                  <a:lnTo>
                    <a:pt x="628" y="325"/>
                  </a:lnTo>
                  <a:lnTo>
                    <a:pt x="658" y="318"/>
                  </a:lnTo>
                  <a:lnTo>
                    <a:pt x="673" y="305"/>
                  </a:lnTo>
                  <a:lnTo>
                    <a:pt x="688" y="288"/>
                  </a:lnTo>
                  <a:lnTo>
                    <a:pt x="703" y="285"/>
                  </a:lnTo>
                  <a:lnTo>
                    <a:pt x="688" y="260"/>
                  </a:lnTo>
                  <a:lnTo>
                    <a:pt x="668" y="243"/>
                  </a:lnTo>
                  <a:lnTo>
                    <a:pt x="678" y="220"/>
                  </a:lnTo>
                  <a:lnTo>
                    <a:pt x="685" y="205"/>
                  </a:lnTo>
                  <a:lnTo>
                    <a:pt x="688" y="190"/>
                  </a:lnTo>
                  <a:lnTo>
                    <a:pt x="695" y="178"/>
                  </a:lnTo>
                  <a:lnTo>
                    <a:pt x="725" y="148"/>
                  </a:lnTo>
                  <a:lnTo>
                    <a:pt x="738" y="125"/>
                  </a:lnTo>
                  <a:lnTo>
                    <a:pt x="738" y="73"/>
                  </a:lnTo>
                  <a:lnTo>
                    <a:pt x="735" y="85"/>
                  </a:lnTo>
                  <a:lnTo>
                    <a:pt x="768" y="38"/>
                  </a:lnTo>
                  <a:lnTo>
                    <a:pt x="805" y="0"/>
                  </a:lnTo>
                  <a:lnTo>
                    <a:pt x="825" y="18"/>
                  </a:lnTo>
                  <a:lnTo>
                    <a:pt x="795" y="30"/>
                  </a:lnTo>
                  <a:lnTo>
                    <a:pt x="813" y="43"/>
                  </a:lnTo>
                  <a:lnTo>
                    <a:pt x="833" y="55"/>
                  </a:lnTo>
                  <a:lnTo>
                    <a:pt x="945" y="148"/>
                  </a:lnTo>
                  <a:lnTo>
                    <a:pt x="945" y="165"/>
                  </a:lnTo>
                  <a:lnTo>
                    <a:pt x="925" y="200"/>
                  </a:lnTo>
                  <a:lnTo>
                    <a:pt x="908" y="213"/>
                  </a:lnTo>
                  <a:lnTo>
                    <a:pt x="893" y="213"/>
                  </a:lnTo>
                  <a:lnTo>
                    <a:pt x="878" y="195"/>
                  </a:lnTo>
                  <a:lnTo>
                    <a:pt x="853" y="178"/>
                  </a:lnTo>
                  <a:lnTo>
                    <a:pt x="835" y="190"/>
                  </a:lnTo>
                  <a:lnTo>
                    <a:pt x="843" y="213"/>
                  </a:lnTo>
                  <a:lnTo>
                    <a:pt x="855" y="220"/>
                  </a:lnTo>
                  <a:lnTo>
                    <a:pt x="883" y="230"/>
                  </a:lnTo>
                  <a:lnTo>
                    <a:pt x="875" y="265"/>
                  </a:lnTo>
                  <a:lnTo>
                    <a:pt x="878" y="305"/>
                  </a:lnTo>
                  <a:lnTo>
                    <a:pt x="878" y="34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7463" name="Group 597"/>
            <p:cNvGrpSpPr>
              <a:grpSpLocks noChangeAspect="1"/>
            </p:cNvGrpSpPr>
            <p:nvPr/>
          </p:nvGrpSpPr>
          <p:grpSpPr bwMode="auto">
            <a:xfrm>
              <a:off x="1495" y="1380"/>
              <a:ext cx="803" cy="1978"/>
              <a:chOff x="1495" y="1380"/>
              <a:chExt cx="803" cy="1978"/>
            </a:xfrm>
          </p:grpSpPr>
          <p:sp>
            <p:nvSpPr>
              <p:cNvPr id="17464" name="Freeform 598"/>
              <p:cNvSpPr>
                <a:spLocks noChangeAspect="1"/>
              </p:cNvSpPr>
              <p:nvPr/>
            </p:nvSpPr>
            <p:spPr bwMode="auto">
              <a:xfrm>
                <a:off x="1600" y="1493"/>
                <a:ext cx="310" cy="157"/>
              </a:xfrm>
              <a:custGeom>
                <a:avLst/>
                <a:gdLst>
                  <a:gd name="T0" fmla="*/ 308 w 310"/>
                  <a:gd name="T1" fmla="*/ 135 h 157"/>
                  <a:gd name="T2" fmla="*/ 310 w 310"/>
                  <a:gd name="T3" fmla="*/ 12 h 157"/>
                  <a:gd name="T4" fmla="*/ 308 w 310"/>
                  <a:gd name="T5" fmla="*/ 0 h 157"/>
                  <a:gd name="T6" fmla="*/ 300 w 310"/>
                  <a:gd name="T7" fmla="*/ 0 h 157"/>
                  <a:gd name="T8" fmla="*/ 293 w 310"/>
                  <a:gd name="T9" fmla="*/ 0 h 157"/>
                  <a:gd name="T10" fmla="*/ 285 w 310"/>
                  <a:gd name="T11" fmla="*/ 0 h 157"/>
                  <a:gd name="T12" fmla="*/ 263 w 310"/>
                  <a:gd name="T13" fmla="*/ 7 h 157"/>
                  <a:gd name="T14" fmla="*/ 93 w 310"/>
                  <a:gd name="T15" fmla="*/ 82 h 157"/>
                  <a:gd name="T16" fmla="*/ 15 w 310"/>
                  <a:gd name="T17" fmla="*/ 90 h 157"/>
                  <a:gd name="T18" fmla="*/ 0 w 310"/>
                  <a:gd name="T19" fmla="*/ 125 h 157"/>
                  <a:gd name="T20" fmla="*/ 0 w 310"/>
                  <a:gd name="T21" fmla="*/ 140 h 157"/>
                  <a:gd name="T22" fmla="*/ 3 w 310"/>
                  <a:gd name="T23" fmla="*/ 150 h 157"/>
                  <a:gd name="T24" fmla="*/ 15 w 310"/>
                  <a:gd name="T25" fmla="*/ 157 h 157"/>
                  <a:gd name="T26" fmla="*/ 23 w 310"/>
                  <a:gd name="T27" fmla="*/ 157 h 157"/>
                  <a:gd name="T28" fmla="*/ 33 w 310"/>
                  <a:gd name="T29" fmla="*/ 157 h 157"/>
                  <a:gd name="T30" fmla="*/ 33 w 310"/>
                  <a:gd name="T31" fmla="*/ 150 h 157"/>
                  <a:gd name="T32" fmla="*/ 53 w 310"/>
                  <a:gd name="T33" fmla="*/ 127 h 157"/>
                  <a:gd name="T34" fmla="*/ 70 w 310"/>
                  <a:gd name="T35" fmla="*/ 135 h 157"/>
                  <a:gd name="T36" fmla="*/ 75 w 310"/>
                  <a:gd name="T37" fmla="*/ 147 h 157"/>
                  <a:gd name="T38" fmla="*/ 98 w 310"/>
                  <a:gd name="T39" fmla="*/ 150 h 157"/>
                  <a:gd name="T40" fmla="*/ 120 w 310"/>
                  <a:gd name="T41" fmla="*/ 150 h 157"/>
                  <a:gd name="T42" fmla="*/ 135 w 310"/>
                  <a:gd name="T43" fmla="*/ 150 h 157"/>
                  <a:gd name="T44" fmla="*/ 145 w 310"/>
                  <a:gd name="T45" fmla="*/ 142 h 157"/>
                  <a:gd name="T46" fmla="*/ 158 w 310"/>
                  <a:gd name="T47" fmla="*/ 135 h 157"/>
                  <a:gd name="T48" fmla="*/ 188 w 310"/>
                  <a:gd name="T49" fmla="*/ 142 h 157"/>
                  <a:gd name="T50" fmla="*/ 205 w 310"/>
                  <a:gd name="T51" fmla="*/ 150 h 157"/>
                  <a:gd name="T52" fmla="*/ 220 w 310"/>
                  <a:gd name="T53" fmla="*/ 150 h 157"/>
                  <a:gd name="T54" fmla="*/ 235 w 310"/>
                  <a:gd name="T55" fmla="*/ 150 h 157"/>
                  <a:gd name="T56" fmla="*/ 265 w 310"/>
                  <a:gd name="T57" fmla="*/ 120 h 157"/>
                  <a:gd name="T58" fmla="*/ 278 w 310"/>
                  <a:gd name="T59" fmla="*/ 147 h 157"/>
                  <a:gd name="T60" fmla="*/ 293 w 310"/>
                  <a:gd name="T61" fmla="*/ 147 h 157"/>
                  <a:gd name="T62" fmla="*/ 308 w 310"/>
                  <a:gd name="T63" fmla="*/ 135 h 15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10"/>
                  <a:gd name="T97" fmla="*/ 0 h 157"/>
                  <a:gd name="T98" fmla="*/ 310 w 310"/>
                  <a:gd name="T99" fmla="*/ 157 h 15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10" h="157">
                    <a:moveTo>
                      <a:pt x="308" y="135"/>
                    </a:moveTo>
                    <a:lnTo>
                      <a:pt x="310" y="12"/>
                    </a:lnTo>
                    <a:lnTo>
                      <a:pt x="308" y="0"/>
                    </a:lnTo>
                    <a:lnTo>
                      <a:pt x="300" y="0"/>
                    </a:lnTo>
                    <a:lnTo>
                      <a:pt x="293" y="0"/>
                    </a:lnTo>
                    <a:lnTo>
                      <a:pt x="285" y="0"/>
                    </a:lnTo>
                    <a:lnTo>
                      <a:pt x="263" y="7"/>
                    </a:lnTo>
                    <a:lnTo>
                      <a:pt x="93" y="82"/>
                    </a:lnTo>
                    <a:lnTo>
                      <a:pt x="15" y="90"/>
                    </a:lnTo>
                    <a:lnTo>
                      <a:pt x="0" y="125"/>
                    </a:lnTo>
                    <a:lnTo>
                      <a:pt x="0" y="140"/>
                    </a:lnTo>
                    <a:lnTo>
                      <a:pt x="3" y="150"/>
                    </a:lnTo>
                    <a:lnTo>
                      <a:pt x="15" y="157"/>
                    </a:lnTo>
                    <a:lnTo>
                      <a:pt x="23" y="157"/>
                    </a:lnTo>
                    <a:lnTo>
                      <a:pt x="33" y="157"/>
                    </a:lnTo>
                    <a:lnTo>
                      <a:pt x="33" y="150"/>
                    </a:lnTo>
                    <a:lnTo>
                      <a:pt x="53" y="127"/>
                    </a:lnTo>
                    <a:lnTo>
                      <a:pt x="70" y="135"/>
                    </a:lnTo>
                    <a:lnTo>
                      <a:pt x="75" y="147"/>
                    </a:lnTo>
                    <a:lnTo>
                      <a:pt x="98" y="150"/>
                    </a:lnTo>
                    <a:lnTo>
                      <a:pt x="120" y="150"/>
                    </a:lnTo>
                    <a:lnTo>
                      <a:pt x="135" y="150"/>
                    </a:lnTo>
                    <a:lnTo>
                      <a:pt x="145" y="142"/>
                    </a:lnTo>
                    <a:lnTo>
                      <a:pt x="158" y="135"/>
                    </a:lnTo>
                    <a:lnTo>
                      <a:pt x="188" y="142"/>
                    </a:lnTo>
                    <a:lnTo>
                      <a:pt x="205" y="150"/>
                    </a:lnTo>
                    <a:lnTo>
                      <a:pt x="220" y="150"/>
                    </a:lnTo>
                    <a:lnTo>
                      <a:pt x="235" y="150"/>
                    </a:lnTo>
                    <a:lnTo>
                      <a:pt x="265" y="120"/>
                    </a:lnTo>
                    <a:lnTo>
                      <a:pt x="278" y="147"/>
                    </a:lnTo>
                    <a:lnTo>
                      <a:pt x="293" y="147"/>
                    </a:lnTo>
                    <a:lnTo>
                      <a:pt x="308" y="135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65" name="Freeform 599"/>
              <p:cNvSpPr>
                <a:spLocks noChangeAspect="1"/>
              </p:cNvSpPr>
              <p:nvPr/>
            </p:nvSpPr>
            <p:spPr bwMode="auto">
              <a:xfrm>
                <a:off x="1930" y="1380"/>
                <a:ext cx="85" cy="193"/>
              </a:xfrm>
              <a:custGeom>
                <a:avLst/>
                <a:gdLst>
                  <a:gd name="T0" fmla="*/ 33 w 85"/>
                  <a:gd name="T1" fmla="*/ 23 h 193"/>
                  <a:gd name="T2" fmla="*/ 63 w 85"/>
                  <a:gd name="T3" fmla="*/ 0 h 193"/>
                  <a:gd name="T4" fmla="*/ 70 w 85"/>
                  <a:gd name="T5" fmla="*/ 0 h 193"/>
                  <a:gd name="T6" fmla="*/ 75 w 85"/>
                  <a:gd name="T7" fmla="*/ 5 h 193"/>
                  <a:gd name="T8" fmla="*/ 83 w 85"/>
                  <a:gd name="T9" fmla="*/ 20 h 193"/>
                  <a:gd name="T10" fmla="*/ 83 w 85"/>
                  <a:gd name="T11" fmla="*/ 65 h 193"/>
                  <a:gd name="T12" fmla="*/ 85 w 85"/>
                  <a:gd name="T13" fmla="*/ 73 h 193"/>
                  <a:gd name="T14" fmla="*/ 85 w 85"/>
                  <a:gd name="T15" fmla="*/ 83 h 193"/>
                  <a:gd name="T16" fmla="*/ 85 w 85"/>
                  <a:gd name="T17" fmla="*/ 95 h 193"/>
                  <a:gd name="T18" fmla="*/ 78 w 85"/>
                  <a:gd name="T19" fmla="*/ 105 h 193"/>
                  <a:gd name="T20" fmla="*/ 63 w 85"/>
                  <a:gd name="T21" fmla="*/ 128 h 193"/>
                  <a:gd name="T22" fmla="*/ 55 w 85"/>
                  <a:gd name="T23" fmla="*/ 185 h 193"/>
                  <a:gd name="T24" fmla="*/ 48 w 85"/>
                  <a:gd name="T25" fmla="*/ 193 h 193"/>
                  <a:gd name="T26" fmla="*/ 23 w 85"/>
                  <a:gd name="T27" fmla="*/ 193 h 193"/>
                  <a:gd name="T28" fmla="*/ 15 w 85"/>
                  <a:gd name="T29" fmla="*/ 180 h 193"/>
                  <a:gd name="T30" fmla="*/ 0 w 85"/>
                  <a:gd name="T31" fmla="*/ 163 h 193"/>
                  <a:gd name="T32" fmla="*/ 0 w 85"/>
                  <a:gd name="T33" fmla="*/ 135 h 193"/>
                  <a:gd name="T34" fmla="*/ 0 w 85"/>
                  <a:gd name="T35" fmla="*/ 113 h 193"/>
                  <a:gd name="T36" fmla="*/ 8 w 85"/>
                  <a:gd name="T37" fmla="*/ 90 h 193"/>
                  <a:gd name="T38" fmla="*/ 33 w 85"/>
                  <a:gd name="T39" fmla="*/ 23 h 19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5"/>
                  <a:gd name="T61" fmla="*/ 0 h 193"/>
                  <a:gd name="T62" fmla="*/ 85 w 85"/>
                  <a:gd name="T63" fmla="*/ 193 h 19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5" h="193">
                    <a:moveTo>
                      <a:pt x="33" y="23"/>
                    </a:moveTo>
                    <a:lnTo>
                      <a:pt x="63" y="0"/>
                    </a:lnTo>
                    <a:lnTo>
                      <a:pt x="70" y="0"/>
                    </a:lnTo>
                    <a:lnTo>
                      <a:pt x="75" y="5"/>
                    </a:lnTo>
                    <a:lnTo>
                      <a:pt x="83" y="20"/>
                    </a:lnTo>
                    <a:lnTo>
                      <a:pt x="83" y="65"/>
                    </a:lnTo>
                    <a:lnTo>
                      <a:pt x="85" y="73"/>
                    </a:lnTo>
                    <a:lnTo>
                      <a:pt x="85" y="83"/>
                    </a:lnTo>
                    <a:lnTo>
                      <a:pt x="85" y="95"/>
                    </a:lnTo>
                    <a:lnTo>
                      <a:pt x="78" y="105"/>
                    </a:lnTo>
                    <a:lnTo>
                      <a:pt x="63" y="128"/>
                    </a:lnTo>
                    <a:lnTo>
                      <a:pt x="55" y="185"/>
                    </a:lnTo>
                    <a:lnTo>
                      <a:pt x="48" y="193"/>
                    </a:lnTo>
                    <a:lnTo>
                      <a:pt x="23" y="193"/>
                    </a:lnTo>
                    <a:lnTo>
                      <a:pt x="15" y="180"/>
                    </a:lnTo>
                    <a:lnTo>
                      <a:pt x="0" y="163"/>
                    </a:lnTo>
                    <a:lnTo>
                      <a:pt x="0" y="135"/>
                    </a:lnTo>
                    <a:lnTo>
                      <a:pt x="0" y="113"/>
                    </a:lnTo>
                    <a:lnTo>
                      <a:pt x="8" y="90"/>
                    </a:lnTo>
                    <a:lnTo>
                      <a:pt x="33" y="23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66" name="Freeform 600"/>
              <p:cNvSpPr>
                <a:spLocks noChangeAspect="1"/>
              </p:cNvSpPr>
              <p:nvPr/>
            </p:nvSpPr>
            <p:spPr bwMode="auto">
              <a:xfrm>
                <a:off x="2050" y="1478"/>
                <a:ext cx="143" cy="147"/>
              </a:xfrm>
              <a:custGeom>
                <a:avLst/>
                <a:gdLst>
                  <a:gd name="T0" fmla="*/ 138 w 143"/>
                  <a:gd name="T1" fmla="*/ 0 h 147"/>
                  <a:gd name="T2" fmla="*/ 70 w 143"/>
                  <a:gd name="T3" fmla="*/ 87 h 147"/>
                  <a:gd name="T4" fmla="*/ 18 w 143"/>
                  <a:gd name="T5" fmla="*/ 97 h 147"/>
                  <a:gd name="T6" fmla="*/ 0 w 143"/>
                  <a:gd name="T7" fmla="*/ 105 h 147"/>
                  <a:gd name="T8" fmla="*/ 0 w 143"/>
                  <a:gd name="T9" fmla="*/ 117 h 147"/>
                  <a:gd name="T10" fmla="*/ 8 w 143"/>
                  <a:gd name="T11" fmla="*/ 132 h 147"/>
                  <a:gd name="T12" fmla="*/ 18 w 143"/>
                  <a:gd name="T13" fmla="*/ 147 h 147"/>
                  <a:gd name="T14" fmla="*/ 38 w 143"/>
                  <a:gd name="T15" fmla="*/ 147 h 147"/>
                  <a:gd name="T16" fmla="*/ 63 w 143"/>
                  <a:gd name="T17" fmla="*/ 127 h 147"/>
                  <a:gd name="T18" fmla="*/ 78 w 143"/>
                  <a:gd name="T19" fmla="*/ 127 h 147"/>
                  <a:gd name="T20" fmla="*/ 90 w 143"/>
                  <a:gd name="T21" fmla="*/ 127 h 147"/>
                  <a:gd name="T22" fmla="*/ 100 w 143"/>
                  <a:gd name="T23" fmla="*/ 120 h 147"/>
                  <a:gd name="T24" fmla="*/ 105 w 143"/>
                  <a:gd name="T25" fmla="*/ 105 h 147"/>
                  <a:gd name="T26" fmla="*/ 105 w 143"/>
                  <a:gd name="T27" fmla="*/ 80 h 147"/>
                  <a:gd name="T28" fmla="*/ 120 w 143"/>
                  <a:gd name="T29" fmla="*/ 72 h 147"/>
                  <a:gd name="T30" fmla="*/ 128 w 143"/>
                  <a:gd name="T31" fmla="*/ 72 h 147"/>
                  <a:gd name="T32" fmla="*/ 135 w 143"/>
                  <a:gd name="T33" fmla="*/ 67 h 147"/>
                  <a:gd name="T34" fmla="*/ 138 w 143"/>
                  <a:gd name="T35" fmla="*/ 57 h 147"/>
                  <a:gd name="T36" fmla="*/ 143 w 143"/>
                  <a:gd name="T37" fmla="*/ 42 h 147"/>
                  <a:gd name="T38" fmla="*/ 138 w 143"/>
                  <a:gd name="T39" fmla="*/ 0 h 14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43"/>
                  <a:gd name="T61" fmla="*/ 0 h 147"/>
                  <a:gd name="T62" fmla="*/ 143 w 143"/>
                  <a:gd name="T63" fmla="*/ 147 h 14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43" h="147">
                    <a:moveTo>
                      <a:pt x="138" y="0"/>
                    </a:moveTo>
                    <a:lnTo>
                      <a:pt x="70" y="87"/>
                    </a:lnTo>
                    <a:lnTo>
                      <a:pt x="18" y="97"/>
                    </a:lnTo>
                    <a:lnTo>
                      <a:pt x="0" y="105"/>
                    </a:lnTo>
                    <a:lnTo>
                      <a:pt x="0" y="117"/>
                    </a:lnTo>
                    <a:lnTo>
                      <a:pt x="8" y="132"/>
                    </a:lnTo>
                    <a:lnTo>
                      <a:pt x="18" y="147"/>
                    </a:lnTo>
                    <a:lnTo>
                      <a:pt x="38" y="147"/>
                    </a:lnTo>
                    <a:lnTo>
                      <a:pt x="63" y="127"/>
                    </a:lnTo>
                    <a:lnTo>
                      <a:pt x="78" y="127"/>
                    </a:lnTo>
                    <a:lnTo>
                      <a:pt x="90" y="127"/>
                    </a:lnTo>
                    <a:lnTo>
                      <a:pt x="100" y="120"/>
                    </a:lnTo>
                    <a:lnTo>
                      <a:pt x="105" y="105"/>
                    </a:lnTo>
                    <a:lnTo>
                      <a:pt x="105" y="80"/>
                    </a:lnTo>
                    <a:lnTo>
                      <a:pt x="120" y="72"/>
                    </a:lnTo>
                    <a:lnTo>
                      <a:pt x="128" y="72"/>
                    </a:lnTo>
                    <a:lnTo>
                      <a:pt x="135" y="67"/>
                    </a:lnTo>
                    <a:lnTo>
                      <a:pt x="138" y="57"/>
                    </a:lnTo>
                    <a:lnTo>
                      <a:pt x="143" y="42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67" name="Freeform 601"/>
              <p:cNvSpPr>
                <a:spLocks noChangeAspect="1"/>
              </p:cNvSpPr>
              <p:nvPr/>
            </p:nvSpPr>
            <p:spPr bwMode="auto">
              <a:xfrm>
                <a:off x="1495" y="1943"/>
                <a:ext cx="308" cy="200"/>
              </a:xfrm>
              <a:custGeom>
                <a:avLst/>
                <a:gdLst>
                  <a:gd name="T0" fmla="*/ 90 w 308"/>
                  <a:gd name="T1" fmla="*/ 20 h 200"/>
                  <a:gd name="T2" fmla="*/ 135 w 308"/>
                  <a:gd name="T3" fmla="*/ 27 h 200"/>
                  <a:gd name="T4" fmla="*/ 203 w 308"/>
                  <a:gd name="T5" fmla="*/ 57 h 200"/>
                  <a:gd name="T6" fmla="*/ 233 w 308"/>
                  <a:gd name="T7" fmla="*/ 50 h 200"/>
                  <a:gd name="T8" fmla="*/ 255 w 308"/>
                  <a:gd name="T9" fmla="*/ 52 h 200"/>
                  <a:gd name="T10" fmla="*/ 263 w 308"/>
                  <a:gd name="T11" fmla="*/ 60 h 200"/>
                  <a:gd name="T12" fmla="*/ 303 w 308"/>
                  <a:gd name="T13" fmla="*/ 112 h 200"/>
                  <a:gd name="T14" fmla="*/ 303 w 308"/>
                  <a:gd name="T15" fmla="*/ 120 h 200"/>
                  <a:gd name="T16" fmla="*/ 308 w 308"/>
                  <a:gd name="T17" fmla="*/ 132 h 200"/>
                  <a:gd name="T18" fmla="*/ 285 w 308"/>
                  <a:gd name="T19" fmla="*/ 180 h 200"/>
                  <a:gd name="T20" fmla="*/ 255 w 308"/>
                  <a:gd name="T21" fmla="*/ 195 h 200"/>
                  <a:gd name="T22" fmla="*/ 240 w 308"/>
                  <a:gd name="T23" fmla="*/ 200 h 200"/>
                  <a:gd name="T24" fmla="*/ 213 w 308"/>
                  <a:gd name="T25" fmla="*/ 200 h 200"/>
                  <a:gd name="T26" fmla="*/ 203 w 308"/>
                  <a:gd name="T27" fmla="*/ 195 h 200"/>
                  <a:gd name="T28" fmla="*/ 190 w 308"/>
                  <a:gd name="T29" fmla="*/ 192 h 200"/>
                  <a:gd name="T30" fmla="*/ 175 w 308"/>
                  <a:gd name="T31" fmla="*/ 185 h 200"/>
                  <a:gd name="T32" fmla="*/ 168 w 308"/>
                  <a:gd name="T33" fmla="*/ 177 h 200"/>
                  <a:gd name="T34" fmla="*/ 143 w 308"/>
                  <a:gd name="T35" fmla="*/ 180 h 200"/>
                  <a:gd name="T36" fmla="*/ 130 w 308"/>
                  <a:gd name="T37" fmla="*/ 180 h 200"/>
                  <a:gd name="T38" fmla="*/ 115 w 308"/>
                  <a:gd name="T39" fmla="*/ 180 h 200"/>
                  <a:gd name="T40" fmla="*/ 108 w 308"/>
                  <a:gd name="T41" fmla="*/ 172 h 200"/>
                  <a:gd name="T42" fmla="*/ 75 w 308"/>
                  <a:gd name="T43" fmla="*/ 147 h 200"/>
                  <a:gd name="T44" fmla="*/ 55 w 308"/>
                  <a:gd name="T45" fmla="*/ 140 h 200"/>
                  <a:gd name="T46" fmla="*/ 48 w 308"/>
                  <a:gd name="T47" fmla="*/ 132 h 200"/>
                  <a:gd name="T48" fmla="*/ 15 w 308"/>
                  <a:gd name="T49" fmla="*/ 82 h 200"/>
                  <a:gd name="T50" fmla="*/ 3 w 308"/>
                  <a:gd name="T51" fmla="*/ 60 h 200"/>
                  <a:gd name="T52" fmla="*/ 0 w 308"/>
                  <a:gd name="T53" fmla="*/ 37 h 200"/>
                  <a:gd name="T54" fmla="*/ 0 w 308"/>
                  <a:gd name="T55" fmla="*/ 20 h 200"/>
                  <a:gd name="T56" fmla="*/ 10 w 308"/>
                  <a:gd name="T57" fmla="*/ 5 h 200"/>
                  <a:gd name="T58" fmla="*/ 30 w 308"/>
                  <a:gd name="T59" fmla="*/ 0 h 200"/>
                  <a:gd name="T60" fmla="*/ 40 w 308"/>
                  <a:gd name="T61" fmla="*/ 0 h 200"/>
                  <a:gd name="T62" fmla="*/ 90 w 308"/>
                  <a:gd name="T63" fmla="*/ 20 h 20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08"/>
                  <a:gd name="T97" fmla="*/ 0 h 200"/>
                  <a:gd name="T98" fmla="*/ 308 w 308"/>
                  <a:gd name="T99" fmla="*/ 200 h 20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08" h="200">
                    <a:moveTo>
                      <a:pt x="90" y="20"/>
                    </a:moveTo>
                    <a:lnTo>
                      <a:pt x="135" y="27"/>
                    </a:lnTo>
                    <a:lnTo>
                      <a:pt x="203" y="57"/>
                    </a:lnTo>
                    <a:lnTo>
                      <a:pt x="233" y="50"/>
                    </a:lnTo>
                    <a:lnTo>
                      <a:pt x="255" y="52"/>
                    </a:lnTo>
                    <a:lnTo>
                      <a:pt x="263" y="60"/>
                    </a:lnTo>
                    <a:lnTo>
                      <a:pt x="303" y="112"/>
                    </a:lnTo>
                    <a:lnTo>
                      <a:pt x="303" y="120"/>
                    </a:lnTo>
                    <a:lnTo>
                      <a:pt x="308" y="132"/>
                    </a:lnTo>
                    <a:lnTo>
                      <a:pt x="285" y="180"/>
                    </a:lnTo>
                    <a:lnTo>
                      <a:pt x="255" y="195"/>
                    </a:lnTo>
                    <a:lnTo>
                      <a:pt x="240" y="200"/>
                    </a:lnTo>
                    <a:lnTo>
                      <a:pt x="213" y="200"/>
                    </a:lnTo>
                    <a:lnTo>
                      <a:pt x="203" y="195"/>
                    </a:lnTo>
                    <a:lnTo>
                      <a:pt x="190" y="192"/>
                    </a:lnTo>
                    <a:lnTo>
                      <a:pt x="175" y="185"/>
                    </a:lnTo>
                    <a:lnTo>
                      <a:pt x="168" y="177"/>
                    </a:lnTo>
                    <a:lnTo>
                      <a:pt x="143" y="180"/>
                    </a:lnTo>
                    <a:lnTo>
                      <a:pt x="130" y="180"/>
                    </a:lnTo>
                    <a:lnTo>
                      <a:pt x="115" y="180"/>
                    </a:lnTo>
                    <a:lnTo>
                      <a:pt x="108" y="172"/>
                    </a:lnTo>
                    <a:lnTo>
                      <a:pt x="75" y="147"/>
                    </a:lnTo>
                    <a:lnTo>
                      <a:pt x="55" y="140"/>
                    </a:lnTo>
                    <a:lnTo>
                      <a:pt x="48" y="132"/>
                    </a:lnTo>
                    <a:lnTo>
                      <a:pt x="15" y="82"/>
                    </a:lnTo>
                    <a:lnTo>
                      <a:pt x="3" y="60"/>
                    </a:lnTo>
                    <a:lnTo>
                      <a:pt x="0" y="37"/>
                    </a:lnTo>
                    <a:lnTo>
                      <a:pt x="0" y="20"/>
                    </a:lnTo>
                    <a:lnTo>
                      <a:pt x="10" y="5"/>
                    </a:lnTo>
                    <a:lnTo>
                      <a:pt x="30" y="0"/>
                    </a:lnTo>
                    <a:lnTo>
                      <a:pt x="40" y="0"/>
                    </a:lnTo>
                    <a:lnTo>
                      <a:pt x="90" y="20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68" name="Freeform 602"/>
              <p:cNvSpPr>
                <a:spLocks noChangeAspect="1"/>
              </p:cNvSpPr>
              <p:nvPr/>
            </p:nvSpPr>
            <p:spPr bwMode="auto">
              <a:xfrm>
                <a:off x="1495" y="2398"/>
                <a:ext cx="150" cy="242"/>
              </a:xfrm>
              <a:custGeom>
                <a:avLst/>
                <a:gdLst>
                  <a:gd name="T0" fmla="*/ 60 w 150"/>
                  <a:gd name="T1" fmla="*/ 22 h 242"/>
                  <a:gd name="T2" fmla="*/ 90 w 150"/>
                  <a:gd name="T3" fmla="*/ 32 h 242"/>
                  <a:gd name="T4" fmla="*/ 113 w 150"/>
                  <a:gd name="T5" fmla="*/ 60 h 242"/>
                  <a:gd name="T6" fmla="*/ 120 w 150"/>
                  <a:gd name="T7" fmla="*/ 85 h 242"/>
                  <a:gd name="T8" fmla="*/ 120 w 150"/>
                  <a:gd name="T9" fmla="*/ 122 h 242"/>
                  <a:gd name="T10" fmla="*/ 135 w 150"/>
                  <a:gd name="T11" fmla="*/ 165 h 242"/>
                  <a:gd name="T12" fmla="*/ 145 w 150"/>
                  <a:gd name="T13" fmla="*/ 197 h 242"/>
                  <a:gd name="T14" fmla="*/ 150 w 150"/>
                  <a:gd name="T15" fmla="*/ 217 h 242"/>
                  <a:gd name="T16" fmla="*/ 150 w 150"/>
                  <a:gd name="T17" fmla="*/ 232 h 242"/>
                  <a:gd name="T18" fmla="*/ 145 w 150"/>
                  <a:gd name="T19" fmla="*/ 242 h 242"/>
                  <a:gd name="T20" fmla="*/ 135 w 150"/>
                  <a:gd name="T21" fmla="*/ 242 h 242"/>
                  <a:gd name="T22" fmla="*/ 120 w 150"/>
                  <a:gd name="T23" fmla="*/ 225 h 242"/>
                  <a:gd name="T24" fmla="*/ 108 w 150"/>
                  <a:gd name="T25" fmla="*/ 202 h 242"/>
                  <a:gd name="T26" fmla="*/ 90 w 150"/>
                  <a:gd name="T27" fmla="*/ 195 h 242"/>
                  <a:gd name="T28" fmla="*/ 78 w 150"/>
                  <a:gd name="T29" fmla="*/ 182 h 242"/>
                  <a:gd name="T30" fmla="*/ 53 w 150"/>
                  <a:gd name="T31" fmla="*/ 182 h 242"/>
                  <a:gd name="T32" fmla="*/ 45 w 150"/>
                  <a:gd name="T33" fmla="*/ 172 h 242"/>
                  <a:gd name="T34" fmla="*/ 45 w 150"/>
                  <a:gd name="T35" fmla="*/ 152 h 242"/>
                  <a:gd name="T36" fmla="*/ 45 w 150"/>
                  <a:gd name="T37" fmla="*/ 112 h 242"/>
                  <a:gd name="T38" fmla="*/ 8 w 150"/>
                  <a:gd name="T39" fmla="*/ 25 h 242"/>
                  <a:gd name="T40" fmla="*/ 0 w 150"/>
                  <a:gd name="T41" fmla="*/ 10 h 242"/>
                  <a:gd name="T42" fmla="*/ 8 w 150"/>
                  <a:gd name="T43" fmla="*/ 0 h 242"/>
                  <a:gd name="T44" fmla="*/ 60 w 150"/>
                  <a:gd name="T45" fmla="*/ 22 h 24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0"/>
                  <a:gd name="T70" fmla="*/ 0 h 242"/>
                  <a:gd name="T71" fmla="*/ 150 w 150"/>
                  <a:gd name="T72" fmla="*/ 242 h 24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0" h="242">
                    <a:moveTo>
                      <a:pt x="60" y="22"/>
                    </a:moveTo>
                    <a:lnTo>
                      <a:pt x="90" y="32"/>
                    </a:lnTo>
                    <a:lnTo>
                      <a:pt x="113" y="60"/>
                    </a:lnTo>
                    <a:lnTo>
                      <a:pt x="120" y="85"/>
                    </a:lnTo>
                    <a:lnTo>
                      <a:pt x="120" y="122"/>
                    </a:lnTo>
                    <a:lnTo>
                      <a:pt x="135" y="165"/>
                    </a:lnTo>
                    <a:lnTo>
                      <a:pt x="145" y="197"/>
                    </a:lnTo>
                    <a:lnTo>
                      <a:pt x="150" y="217"/>
                    </a:lnTo>
                    <a:lnTo>
                      <a:pt x="150" y="232"/>
                    </a:lnTo>
                    <a:lnTo>
                      <a:pt x="145" y="242"/>
                    </a:lnTo>
                    <a:lnTo>
                      <a:pt x="135" y="242"/>
                    </a:lnTo>
                    <a:lnTo>
                      <a:pt x="120" y="225"/>
                    </a:lnTo>
                    <a:lnTo>
                      <a:pt x="108" y="202"/>
                    </a:lnTo>
                    <a:lnTo>
                      <a:pt x="90" y="195"/>
                    </a:lnTo>
                    <a:lnTo>
                      <a:pt x="78" y="182"/>
                    </a:lnTo>
                    <a:lnTo>
                      <a:pt x="53" y="182"/>
                    </a:lnTo>
                    <a:lnTo>
                      <a:pt x="45" y="172"/>
                    </a:lnTo>
                    <a:lnTo>
                      <a:pt x="45" y="152"/>
                    </a:lnTo>
                    <a:lnTo>
                      <a:pt x="45" y="112"/>
                    </a:lnTo>
                    <a:lnTo>
                      <a:pt x="8" y="25"/>
                    </a:lnTo>
                    <a:lnTo>
                      <a:pt x="0" y="10"/>
                    </a:lnTo>
                    <a:lnTo>
                      <a:pt x="8" y="0"/>
                    </a:lnTo>
                    <a:lnTo>
                      <a:pt x="60" y="22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69" name="Freeform 603"/>
              <p:cNvSpPr>
                <a:spLocks noChangeAspect="1"/>
              </p:cNvSpPr>
              <p:nvPr/>
            </p:nvSpPr>
            <p:spPr bwMode="auto">
              <a:xfrm>
                <a:off x="1795" y="2355"/>
                <a:ext cx="53" cy="140"/>
              </a:xfrm>
              <a:custGeom>
                <a:avLst/>
                <a:gdLst>
                  <a:gd name="T0" fmla="*/ 5 w 53"/>
                  <a:gd name="T1" fmla="*/ 95 h 140"/>
                  <a:gd name="T2" fmla="*/ 0 w 53"/>
                  <a:gd name="T3" fmla="*/ 128 h 140"/>
                  <a:gd name="T4" fmla="*/ 5 w 53"/>
                  <a:gd name="T5" fmla="*/ 138 h 140"/>
                  <a:gd name="T6" fmla="*/ 10 w 53"/>
                  <a:gd name="T7" fmla="*/ 140 h 140"/>
                  <a:gd name="T8" fmla="*/ 18 w 53"/>
                  <a:gd name="T9" fmla="*/ 140 h 140"/>
                  <a:gd name="T10" fmla="*/ 23 w 53"/>
                  <a:gd name="T11" fmla="*/ 135 h 140"/>
                  <a:gd name="T12" fmla="*/ 28 w 53"/>
                  <a:gd name="T13" fmla="*/ 128 h 140"/>
                  <a:gd name="T14" fmla="*/ 35 w 53"/>
                  <a:gd name="T15" fmla="*/ 110 h 140"/>
                  <a:gd name="T16" fmla="*/ 45 w 53"/>
                  <a:gd name="T17" fmla="*/ 78 h 140"/>
                  <a:gd name="T18" fmla="*/ 50 w 53"/>
                  <a:gd name="T19" fmla="*/ 65 h 140"/>
                  <a:gd name="T20" fmla="*/ 53 w 53"/>
                  <a:gd name="T21" fmla="*/ 43 h 140"/>
                  <a:gd name="T22" fmla="*/ 53 w 53"/>
                  <a:gd name="T23" fmla="*/ 30 h 140"/>
                  <a:gd name="T24" fmla="*/ 53 w 53"/>
                  <a:gd name="T25" fmla="*/ 15 h 140"/>
                  <a:gd name="T26" fmla="*/ 50 w 53"/>
                  <a:gd name="T27" fmla="*/ 10 h 140"/>
                  <a:gd name="T28" fmla="*/ 43 w 53"/>
                  <a:gd name="T29" fmla="*/ 5 h 140"/>
                  <a:gd name="T30" fmla="*/ 35 w 53"/>
                  <a:gd name="T31" fmla="*/ 0 h 140"/>
                  <a:gd name="T32" fmla="*/ 30 w 53"/>
                  <a:gd name="T33" fmla="*/ 0 h 140"/>
                  <a:gd name="T34" fmla="*/ 28 w 53"/>
                  <a:gd name="T35" fmla="*/ 0 h 140"/>
                  <a:gd name="T36" fmla="*/ 23 w 53"/>
                  <a:gd name="T37" fmla="*/ 0 h 140"/>
                  <a:gd name="T38" fmla="*/ 23 w 53"/>
                  <a:gd name="T39" fmla="*/ 5 h 140"/>
                  <a:gd name="T40" fmla="*/ 20 w 53"/>
                  <a:gd name="T41" fmla="*/ 13 h 140"/>
                  <a:gd name="T42" fmla="*/ 18 w 53"/>
                  <a:gd name="T43" fmla="*/ 35 h 140"/>
                  <a:gd name="T44" fmla="*/ 10 w 53"/>
                  <a:gd name="T45" fmla="*/ 70 h 140"/>
                  <a:gd name="T46" fmla="*/ 5 w 53"/>
                  <a:gd name="T47" fmla="*/ 95 h 14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"/>
                  <a:gd name="T73" fmla="*/ 0 h 140"/>
                  <a:gd name="T74" fmla="*/ 53 w 53"/>
                  <a:gd name="T75" fmla="*/ 140 h 14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" h="140">
                    <a:moveTo>
                      <a:pt x="5" y="95"/>
                    </a:moveTo>
                    <a:lnTo>
                      <a:pt x="0" y="128"/>
                    </a:lnTo>
                    <a:lnTo>
                      <a:pt x="5" y="138"/>
                    </a:lnTo>
                    <a:lnTo>
                      <a:pt x="10" y="140"/>
                    </a:lnTo>
                    <a:lnTo>
                      <a:pt x="18" y="140"/>
                    </a:lnTo>
                    <a:lnTo>
                      <a:pt x="23" y="135"/>
                    </a:lnTo>
                    <a:lnTo>
                      <a:pt x="28" y="128"/>
                    </a:lnTo>
                    <a:lnTo>
                      <a:pt x="35" y="110"/>
                    </a:lnTo>
                    <a:lnTo>
                      <a:pt x="45" y="78"/>
                    </a:lnTo>
                    <a:lnTo>
                      <a:pt x="50" y="65"/>
                    </a:lnTo>
                    <a:lnTo>
                      <a:pt x="53" y="43"/>
                    </a:lnTo>
                    <a:lnTo>
                      <a:pt x="53" y="30"/>
                    </a:lnTo>
                    <a:lnTo>
                      <a:pt x="53" y="15"/>
                    </a:lnTo>
                    <a:lnTo>
                      <a:pt x="50" y="10"/>
                    </a:lnTo>
                    <a:lnTo>
                      <a:pt x="43" y="5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23" y="5"/>
                    </a:lnTo>
                    <a:lnTo>
                      <a:pt x="20" y="13"/>
                    </a:lnTo>
                    <a:lnTo>
                      <a:pt x="18" y="35"/>
                    </a:lnTo>
                    <a:lnTo>
                      <a:pt x="10" y="70"/>
                    </a:lnTo>
                    <a:lnTo>
                      <a:pt x="5" y="95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70" name="Freeform 604"/>
              <p:cNvSpPr>
                <a:spLocks noChangeAspect="1"/>
              </p:cNvSpPr>
              <p:nvPr/>
            </p:nvSpPr>
            <p:spPr bwMode="auto">
              <a:xfrm>
                <a:off x="1945" y="2098"/>
                <a:ext cx="330" cy="267"/>
              </a:xfrm>
              <a:custGeom>
                <a:avLst/>
                <a:gdLst>
                  <a:gd name="T0" fmla="*/ 330 w 330"/>
                  <a:gd name="T1" fmla="*/ 32 h 267"/>
                  <a:gd name="T2" fmla="*/ 328 w 330"/>
                  <a:gd name="T3" fmla="*/ 5 h 267"/>
                  <a:gd name="T4" fmla="*/ 323 w 330"/>
                  <a:gd name="T5" fmla="*/ 0 h 267"/>
                  <a:gd name="T6" fmla="*/ 313 w 330"/>
                  <a:gd name="T7" fmla="*/ 0 h 267"/>
                  <a:gd name="T8" fmla="*/ 305 w 330"/>
                  <a:gd name="T9" fmla="*/ 0 h 267"/>
                  <a:gd name="T10" fmla="*/ 300 w 330"/>
                  <a:gd name="T11" fmla="*/ 2 h 267"/>
                  <a:gd name="T12" fmla="*/ 295 w 330"/>
                  <a:gd name="T13" fmla="*/ 7 h 267"/>
                  <a:gd name="T14" fmla="*/ 293 w 330"/>
                  <a:gd name="T15" fmla="*/ 10 h 267"/>
                  <a:gd name="T16" fmla="*/ 288 w 330"/>
                  <a:gd name="T17" fmla="*/ 35 h 267"/>
                  <a:gd name="T18" fmla="*/ 215 w 330"/>
                  <a:gd name="T19" fmla="*/ 52 h 267"/>
                  <a:gd name="T20" fmla="*/ 208 w 330"/>
                  <a:gd name="T21" fmla="*/ 55 h 267"/>
                  <a:gd name="T22" fmla="*/ 200 w 330"/>
                  <a:gd name="T23" fmla="*/ 62 h 267"/>
                  <a:gd name="T24" fmla="*/ 193 w 330"/>
                  <a:gd name="T25" fmla="*/ 75 h 267"/>
                  <a:gd name="T26" fmla="*/ 95 w 330"/>
                  <a:gd name="T27" fmla="*/ 177 h 267"/>
                  <a:gd name="T28" fmla="*/ 70 w 330"/>
                  <a:gd name="T29" fmla="*/ 187 h 267"/>
                  <a:gd name="T30" fmla="*/ 58 w 330"/>
                  <a:gd name="T31" fmla="*/ 187 h 267"/>
                  <a:gd name="T32" fmla="*/ 35 w 330"/>
                  <a:gd name="T33" fmla="*/ 192 h 267"/>
                  <a:gd name="T34" fmla="*/ 20 w 330"/>
                  <a:gd name="T35" fmla="*/ 197 h 267"/>
                  <a:gd name="T36" fmla="*/ 8 w 330"/>
                  <a:gd name="T37" fmla="*/ 202 h 267"/>
                  <a:gd name="T38" fmla="*/ 3 w 330"/>
                  <a:gd name="T39" fmla="*/ 217 h 267"/>
                  <a:gd name="T40" fmla="*/ 3 w 330"/>
                  <a:gd name="T41" fmla="*/ 235 h 267"/>
                  <a:gd name="T42" fmla="*/ 0 w 330"/>
                  <a:gd name="T43" fmla="*/ 267 h 267"/>
                  <a:gd name="T44" fmla="*/ 28 w 330"/>
                  <a:gd name="T45" fmla="*/ 225 h 267"/>
                  <a:gd name="T46" fmla="*/ 20 w 330"/>
                  <a:gd name="T47" fmla="*/ 265 h 267"/>
                  <a:gd name="T48" fmla="*/ 38 w 330"/>
                  <a:gd name="T49" fmla="*/ 227 h 267"/>
                  <a:gd name="T50" fmla="*/ 55 w 330"/>
                  <a:gd name="T51" fmla="*/ 240 h 267"/>
                  <a:gd name="T52" fmla="*/ 60 w 330"/>
                  <a:gd name="T53" fmla="*/ 240 h 267"/>
                  <a:gd name="T54" fmla="*/ 70 w 330"/>
                  <a:gd name="T55" fmla="*/ 232 h 267"/>
                  <a:gd name="T56" fmla="*/ 75 w 330"/>
                  <a:gd name="T57" fmla="*/ 230 h 267"/>
                  <a:gd name="T58" fmla="*/ 88 w 330"/>
                  <a:gd name="T59" fmla="*/ 210 h 267"/>
                  <a:gd name="T60" fmla="*/ 95 w 330"/>
                  <a:gd name="T61" fmla="*/ 210 h 267"/>
                  <a:gd name="T62" fmla="*/ 108 w 330"/>
                  <a:gd name="T63" fmla="*/ 210 h 267"/>
                  <a:gd name="T64" fmla="*/ 115 w 330"/>
                  <a:gd name="T65" fmla="*/ 210 h 267"/>
                  <a:gd name="T66" fmla="*/ 128 w 330"/>
                  <a:gd name="T67" fmla="*/ 210 h 267"/>
                  <a:gd name="T68" fmla="*/ 145 w 330"/>
                  <a:gd name="T69" fmla="*/ 210 h 267"/>
                  <a:gd name="T70" fmla="*/ 163 w 330"/>
                  <a:gd name="T71" fmla="*/ 195 h 267"/>
                  <a:gd name="T72" fmla="*/ 175 w 330"/>
                  <a:gd name="T73" fmla="*/ 195 h 267"/>
                  <a:gd name="T74" fmla="*/ 190 w 330"/>
                  <a:gd name="T75" fmla="*/ 195 h 267"/>
                  <a:gd name="T76" fmla="*/ 208 w 330"/>
                  <a:gd name="T77" fmla="*/ 187 h 267"/>
                  <a:gd name="T78" fmla="*/ 300 w 330"/>
                  <a:gd name="T79" fmla="*/ 147 h 267"/>
                  <a:gd name="T80" fmla="*/ 330 w 330"/>
                  <a:gd name="T81" fmla="*/ 32 h 26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30"/>
                  <a:gd name="T124" fmla="*/ 0 h 267"/>
                  <a:gd name="T125" fmla="*/ 330 w 330"/>
                  <a:gd name="T126" fmla="*/ 267 h 26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30" h="267">
                    <a:moveTo>
                      <a:pt x="330" y="32"/>
                    </a:moveTo>
                    <a:lnTo>
                      <a:pt x="328" y="5"/>
                    </a:lnTo>
                    <a:lnTo>
                      <a:pt x="323" y="0"/>
                    </a:lnTo>
                    <a:lnTo>
                      <a:pt x="313" y="0"/>
                    </a:lnTo>
                    <a:lnTo>
                      <a:pt x="305" y="0"/>
                    </a:lnTo>
                    <a:lnTo>
                      <a:pt x="300" y="2"/>
                    </a:lnTo>
                    <a:lnTo>
                      <a:pt x="295" y="7"/>
                    </a:lnTo>
                    <a:lnTo>
                      <a:pt x="293" y="10"/>
                    </a:lnTo>
                    <a:lnTo>
                      <a:pt x="288" y="35"/>
                    </a:lnTo>
                    <a:lnTo>
                      <a:pt x="215" y="52"/>
                    </a:lnTo>
                    <a:lnTo>
                      <a:pt x="208" y="55"/>
                    </a:lnTo>
                    <a:lnTo>
                      <a:pt x="200" y="62"/>
                    </a:lnTo>
                    <a:lnTo>
                      <a:pt x="193" y="75"/>
                    </a:lnTo>
                    <a:lnTo>
                      <a:pt x="95" y="177"/>
                    </a:lnTo>
                    <a:lnTo>
                      <a:pt x="70" y="187"/>
                    </a:lnTo>
                    <a:lnTo>
                      <a:pt x="58" y="187"/>
                    </a:lnTo>
                    <a:lnTo>
                      <a:pt x="35" y="192"/>
                    </a:lnTo>
                    <a:lnTo>
                      <a:pt x="20" y="197"/>
                    </a:lnTo>
                    <a:lnTo>
                      <a:pt x="8" y="202"/>
                    </a:lnTo>
                    <a:lnTo>
                      <a:pt x="3" y="217"/>
                    </a:lnTo>
                    <a:lnTo>
                      <a:pt x="3" y="235"/>
                    </a:lnTo>
                    <a:lnTo>
                      <a:pt x="0" y="267"/>
                    </a:lnTo>
                    <a:lnTo>
                      <a:pt x="28" y="225"/>
                    </a:lnTo>
                    <a:lnTo>
                      <a:pt x="20" y="265"/>
                    </a:lnTo>
                    <a:lnTo>
                      <a:pt x="38" y="227"/>
                    </a:lnTo>
                    <a:lnTo>
                      <a:pt x="55" y="240"/>
                    </a:lnTo>
                    <a:lnTo>
                      <a:pt x="60" y="240"/>
                    </a:lnTo>
                    <a:lnTo>
                      <a:pt x="70" y="232"/>
                    </a:lnTo>
                    <a:lnTo>
                      <a:pt x="75" y="230"/>
                    </a:lnTo>
                    <a:lnTo>
                      <a:pt x="88" y="210"/>
                    </a:lnTo>
                    <a:lnTo>
                      <a:pt x="95" y="210"/>
                    </a:lnTo>
                    <a:lnTo>
                      <a:pt x="108" y="210"/>
                    </a:lnTo>
                    <a:lnTo>
                      <a:pt x="115" y="210"/>
                    </a:lnTo>
                    <a:lnTo>
                      <a:pt x="128" y="210"/>
                    </a:lnTo>
                    <a:lnTo>
                      <a:pt x="145" y="210"/>
                    </a:lnTo>
                    <a:lnTo>
                      <a:pt x="163" y="195"/>
                    </a:lnTo>
                    <a:lnTo>
                      <a:pt x="175" y="195"/>
                    </a:lnTo>
                    <a:lnTo>
                      <a:pt x="190" y="195"/>
                    </a:lnTo>
                    <a:lnTo>
                      <a:pt x="208" y="187"/>
                    </a:lnTo>
                    <a:lnTo>
                      <a:pt x="300" y="147"/>
                    </a:lnTo>
                    <a:lnTo>
                      <a:pt x="330" y="32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71" name="Freeform 605"/>
              <p:cNvSpPr>
                <a:spLocks noChangeAspect="1"/>
              </p:cNvSpPr>
              <p:nvPr/>
            </p:nvSpPr>
            <p:spPr bwMode="auto">
              <a:xfrm>
                <a:off x="1928" y="2383"/>
                <a:ext cx="370" cy="320"/>
              </a:xfrm>
              <a:custGeom>
                <a:avLst/>
                <a:gdLst>
                  <a:gd name="T0" fmla="*/ 310 w 370"/>
                  <a:gd name="T1" fmla="*/ 15 h 320"/>
                  <a:gd name="T2" fmla="*/ 240 w 370"/>
                  <a:gd name="T3" fmla="*/ 32 h 320"/>
                  <a:gd name="T4" fmla="*/ 232 w 370"/>
                  <a:gd name="T5" fmla="*/ 32 h 320"/>
                  <a:gd name="T6" fmla="*/ 217 w 370"/>
                  <a:gd name="T7" fmla="*/ 2 h 320"/>
                  <a:gd name="T8" fmla="*/ 212 w 370"/>
                  <a:gd name="T9" fmla="*/ 0 h 320"/>
                  <a:gd name="T10" fmla="*/ 210 w 370"/>
                  <a:gd name="T11" fmla="*/ 0 h 320"/>
                  <a:gd name="T12" fmla="*/ 202 w 370"/>
                  <a:gd name="T13" fmla="*/ 2 h 320"/>
                  <a:gd name="T14" fmla="*/ 182 w 370"/>
                  <a:gd name="T15" fmla="*/ 32 h 320"/>
                  <a:gd name="T16" fmla="*/ 120 w 370"/>
                  <a:gd name="T17" fmla="*/ 35 h 320"/>
                  <a:gd name="T18" fmla="*/ 110 w 370"/>
                  <a:gd name="T19" fmla="*/ 37 h 320"/>
                  <a:gd name="T20" fmla="*/ 85 w 370"/>
                  <a:gd name="T21" fmla="*/ 60 h 320"/>
                  <a:gd name="T22" fmla="*/ 85 w 370"/>
                  <a:gd name="T23" fmla="*/ 72 h 320"/>
                  <a:gd name="T24" fmla="*/ 97 w 370"/>
                  <a:gd name="T25" fmla="*/ 70 h 320"/>
                  <a:gd name="T26" fmla="*/ 115 w 370"/>
                  <a:gd name="T27" fmla="*/ 82 h 320"/>
                  <a:gd name="T28" fmla="*/ 97 w 370"/>
                  <a:gd name="T29" fmla="*/ 100 h 320"/>
                  <a:gd name="T30" fmla="*/ 95 w 370"/>
                  <a:gd name="T31" fmla="*/ 107 h 320"/>
                  <a:gd name="T32" fmla="*/ 95 w 370"/>
                  <a:gd name="T33" fmla="*/ 112 h 320"/>
                  <a:gd name="T34" fmla="*/ 82 w 370"/>
                  <a:gd name="T35" fmla="*/ 147 h 320"/>
                  <a:gd name="T36" fmla="*/ 52 w 370"/>
                  <a:gd name="T37" fmla="*/ 195 h 320"/>
                  <a:gd name="T38" fmla="*/ 37 w 370"/>
                  <a:gd name="T39" fmla="*/ 195 h 320"/>
                  <a:gd name="T40" fmla="*/ 37 w 370"/>
                  <a:gd name="T41" fmla="*/ 145 h 320"/>
                  <a:gd name="T42" fmla="*/ 37 w 370"/>
                  <a:gd name="T43" fmla="*/ 135 h 320"/>
                  <a:gd name="T44" fmla="*/ 30 w 370"/>
                  <a:gd name="T45" fmla="*/ 135 h 320"/>
                  <a:gd name="T46" fmla="*/ 25 w 370"/>
                  <a:gd name="T47" fmla="*/ 135 h 320"/>
                  <a:gd name="T48" fmla="*/ 20 w 370"/>
                  <a:gd name="T49" fmla="*/ 137 h 320"/>
                  <a:gd name="T50" fmla="*/ 15 w 370"/>
                  <a:gd name="T51" fmla="*/ 145 h 320"/>
                  <a:gd name="T52" fmla="*/ 10 w 370"/>
                  <a:gd name="T53" fmla="*/ 225 h 320"/>
                  <a:gd name="T54" fmla="*/ 0 w 370"/>
                  <a:gd name="T55" fmla="*/ 270 h 320"/>
                  <a:gd name="T56" fmla="*/ 27 w 370"/>
                  <a:gd name="T57" fmla="*/ 320 h 320"/>
                  <a:gd name="T58" fmla="*/ 47 w 370"/>
                  <a:gd name="T59" fmla="*/ 297 h 320"/>
                  <a:gd name="T60" fmla="*/ 55 w 370"/>
                  <a:gd name="T61" fmla="*/ 275 h 320"/>
                  <a:gd name="T62" fmla="*/ 62 w 370"/>
                  <a:gd name="T63" fmla="*/ 247 h 320"/>
                  <a:gd name="T64" fmla="*/ 67 w 370"/>
                  <a:gd name="T65" fmla="*/ 247 h 320"/>
                  <a:gd name="T66" fmla="*/ 70 w 370"/>
                  <a:gd name="T67" fmla="*/ 247 h 320"/>
                  <a:gd name="T68" fmla="*/ 75 w 370"/>
                  <a:gd name="T69" fmla="*/ 247 h 320"/>
                  <a:gd name="T70" fmla="*/ 100 w 370"/>
                  <a:gd name="T71" fmla="*/ 257 h 320"/>
                  <a:gd name="T72" fmla="*/ 112 w 370"/>
                  <a:gd name="T73" fmla="*/ 257 h 320"/>
                  <a:gd name="T74" fmla="*/ 120 w 370"/>
                  <a:gd name="T75" fmla="*/ 257 h 320"/>
                  <a:gd name="T76" fmla="*/ 172 w 370"/>
                  <a:gd name="T77" fmla="*/ 247 h 320"/>
                  <a:gd name="T78" fmla="*/ 257 w 370"/>
                  <a:gd name="T79" fmla="*/ 115 h 320"/>
                  <a:gd name="T80" fmla="*/ 282 w 370"/>
                  <a:gd name="T81" fmla="*/ 107 h 320"/>
                  <a:gd name="T82" fmla="*/ 305 w 370"/>
                  <a:gd name="T83" fmla="*/ 107 h 320"/>
                  <a:gd name="T84" fmla="*/ 315 w 370"/>
                  <a:gd name="T85" fmla="*/ 107 h 320"/>
                  <a:gd name="T86" fmla="*/ 330 w 370"/>
                  <a:gd name="T87" fmla="*/ 110 h 320"/>
                  <a:gd name="T88" fmla="*/ 370 w 370"/>
                  <a:gd name="T89" fmla="*/ 70 h 320"/>
                  <a:gd name="T90" fmla="*/ 340 w 370"/>
                  <a:gd name="T91" fmla="*/ 5 h 320"/>
                  <a:gd name="T92" fmla="*/ 310 w 370"/>
                  <a:gd name="T93" fmla="*/ 15 h 32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70"/>
                  <a:gd name="T142" fmla="*/ 0 h 320"/>
                  <a:gd name="T143" fmla="*/ 370 w 370"/>
                  <a:gd name="T144" fmla="*/ 320 h 32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70" h="320">
                    <a:moveTo>
                      <a:pt x="310" y="15"/>
                    </a:moveTo>
                    <a:lnTo>
                      <a:pt x="240" y="32"/>
                    </a:lnTo>
                    <a:lnTo>
                      <a:pt x="232" y="32"/>
                    </a:lnTo>
                    <a:lnTo>
                      <a:pt x="217" y="2"/>
                    </a:lnTo>
                    <a:lnTo>
                      <a:pt x="212" y="0"/>
                    </a:lnTo>
                    <a:lnTo>
                      <a:pt x="210" y="0"/>
                    </a:lnTo>
                    <a:lnTo>
                      <a:pt x="202" y="2"/>
                    </a:lnTo>
                    <a:lnTo>
                      <a:pt x="182" y="32"/>
                    </a:lnTo>
                    <a:lnTo>
                      <a:pt x="120" y="35"/>
                    </a:lnTo>
                    <a:lnTo>
                      <a:pt x="110" y="37"/>
                    </a:lnTo>
                    <a:lnTo>
                      <a:pt x="85" y="60"/>
                    </a:lnTo>
                    <a:lnTo>
                      <a:pt x="85" y="72"/>
                    </a:lnTo>
                    <a:lnTo>
                      <a:pt x="97" y="70"/>
                    </a:lnTo>
                    <a:lnTo>
                      <a:pt x="115" y="82"/>
                    </a:lnTo>
                    <a:lnTo>
                      <a:pt x="97" y="100"/>
                    </a:lnTo>
                    <a:lnTo>
                      <a:pt x="95" y="107"/>
                    </a:lnTo>
                    <a:lnTo>
                      <a:pt x="95" y="112"/>
                    </a:lnTo>
                    <a:lnTo>
                      <a:pt x="82" y="147"/>
                    </a:lnTo>
                    <a:lnTo>
                      <a:pt x="52" y="195"/>
                    </a:lnTo>
                    <a:lnTo>
                      <a:pt x="37" y="195"/>
                    </a:lnTo>
                    <a:lnTo>
                      <a:pt x="37" y="145"/>
                    </a:lnTo>
                    <a:lnTo>
                      <a:pt x="37" y="135"/>
                    </a:lnTo>
                    <a:lnTo>
                      <a:pt x="30" y="135"/>
                    </a:lnTo>
                    <a:lnTo>
                      <a:pt x="25" y="135"/>
                    </a:lnTo>
                    <a:lnTo>
                      <a:pt x="20" y="137"/>
                    </a:lnTo>
                    <a:lnTo>
                      <a:pt x="15" y="145"/>
                    </a:lnTo>
                    <a:lnTo>
                      <a:pt x="10" y="225"/>
                    </a:lnTo>
                    <a:lnTo>
                      <a:pt x="0" y="270"/>
                    </a:lnTo>
                    <a:lnTo>
                      <a:pt x="27" y="320"/>
                    </a:lnTo>
                    <a:lnTo>
                      <a:pt x="47" y="297"/>
                    </a:lnTo>
                    <a:lnTo>
                      <a:pt x="55" y="275"/>
                    </a:lnTo>
                    <a:lnTo>
                      <a:pt x="62" y="247"/>
                    </a:lnTo>
                    <a:lnTo>
                      <a:pt x="67" y="247"/>
                    </a:lnTo>
                    <a:lnTo>
                      <a:pt x="70" y="247"/>
                    </a:lnTo>
                    <a:lnTo>
                      <a:pt x="75" y="247"/>
                    </a:lnTo>
                    <a:lnTo>
                      <a:pt x="100" y="257"/>
                    </a:lnTo>
                    <a:lnTo>
                      <a:pt x="112" y="257"/>
                    </a:lnTo>
                    <a:lnTo>
                      <a:pt x="120" y="257"/>
                    </a:lnTo>
                    <a:lnTo>
                      <a:pt x="172" y="247"/>
                    </a:lnTo>
                    <a:lnTo>
                      <a:pt x="257" y="115"/>
                    </a:lnTo>
                    <a:lnTo>
                      <a:pt x="282" y="107"/>
                    </a:lnTo>
                    <a:lnTo>
                      <a:pt x="305" y="107"/>
                    </a:lnTo>
                    <a:lnTo>
                      <a:pt x="315" y="107"/>
                    </a:lnTo>
                    <a:lnTo>
                      <a:pt x="330" y="110"/>
                    </a:lnTo>
                    <a:lnTo>
                      <a:pt x="370" y="70"/>
                    </a:lnTo>
                    <a:lnTo>
                      <a:pt x="340" y="5"/>
                    </a:lnTo>
                    <a:lnTo>
                      <a:pt x="310" y="15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72" name="Freeform 606"/>
              <p:cNvSpPr>
                <a:spLocks noChangeAspect="1"/>
              </p:cNvSpPr>
              <p:nvPr/>
            </p:nvSpPr>
            <p:spPr bwMode="auto">
              <a:xfrm>
                <a:off x="1643" y="2825"/>
                <a:ext cx="182" cy="88"/>
              </a:xfrm>
              <a:custGeom>
                <a:avLst/>
                <a:gdLst>
                  <a:gd name="T0" fmla="*/ 175 w 182"/>
                  <a:gd name="T1" fmla="*/ 63 h 88"/>
                  <a:gd name="T2" fmla="*/ 182 w 182"/>
                  <a:gd name="T3" fmla="*/ 45 h 88"/>
                  <a:gd name="T4" fmla="*/ 145 w 182"/>
                  <a:gd name="T5" fmla="*/ 20 h 88"/>
                  <a:gd name="T6" fmla="*/ 110 w 182"/>
                  <a:gd name="T7" fmla="*/ 3 h 88"/>
                  <a:gd name="T8" fmla="*/ 105 w 182"/>
                  <a:gd name="T9" fmla="*/ 23 h 88"/>
                  <a:gd name="T10" fmla="*/ 57 w 182"/>
                  <a:gd name="T11" fmla="*/ 3 h 88"/>
                  <a:gd name="T12" fmla="*/ 47 w 182"/>
                  <a:gd name="T13" fmla="*/ 0 h 88"/>
                  <a:gd name="T14" fmla="*/ 40 w 182"/>
                  <a:gd name="T15" fmla="*/ 0 h 88"/>
                  <a:gd name="T16" fmla="*/ 27 w 182"/>
                  <a:gd name="T17" fmla="*/ 5 h 88"/>
                  <a:gd name="T18" fmla="*/ 20 w 182"/>
                  <a:gd name="T19" fmla="*/ 8 h 88"/>
                  <a:gd name="T20" fmla="*/ 12 w 182"/>
                  <a:gd name="T21" fmla="*/ 15 h 88"/>
                  <a:gd name="T22" fmla="*/ 0 w 182"/>
                  <a:gd name="T23" fmla="*/ 30 h 88"/>
                  <a:gd name="T24" fmla="*/ 10 w 182"/>
                  <a:gd name="T25" fmla="*/ 53 h 88"/>
                  <a:gd name="T26" fmla="*/ 35 w 182"/>
                  <a:gd name="T27" fmla="*/ 40 h 88"/>
                  <a:gd name="T28" fmla="*/ 55 w 182"/>
                  <a:gd name="T29" fmla="*/ 63 h 88"/>
                  <a:gd name="T30" fmla="*/ 57 w 182"/>
                  <a:gd name="T31" fmla="*/ 73 h 88"/>
                  <a:gd name="T32" fmla="*/ 80 w 182"/>
                  <a:gd name="T33" fmla="*/ 80 h 88"/>
                  <a:gd name="T34" fmla="*/ 97 w 182"/>
                  <a:gd name="T35" fmla="*/ 70 h 88"/>
                  <a:gd name="T36" fmla="*/ 160 w 182"/>
                  <a:gd name="T37" fmla="*/ 88 h 88"/>
                  <a:gd name="T38" fmla="*/ 175 w 182"/>
                  <a:gd name="T39" fmla="*/ 63 h 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82"/>
                  <a:gd name="T61" fmla="*/ 0 h 88"/>
                  <a:gd name="T62" fmla="*/ 182 w 182"/>
                  <a:gd name="T63" fmla="*/ 88 h 8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82" h="88">
                    <a:moveTo>
                      <a:pt x="175" y="63"/>
                    </a:moveTo>
                    <a:lnTo>
                      <a:pt x="182" y="45"/>
                    </a:lnTo>
                    <a:lnTo>
                      <a:pt x="145" y="20"/>
                    </a:lnTo>
                    <a:lnTo>
                      <a:pt x="110" y="3"/>
                    </a:lnTo>
                    <a:lnTo>
                      <a:pt x="105" y="23"/>
                    </a:lnTo>
                    <a:lnTo>
                      <a:pt x="57" y="3"/>
                    </a:lnTo>
                    <a:lnTo>
                      <a:pt x="47" y="0"/>
                    </a:lnTo>
                    <a:lnTo>
                      <a:pt x="40" y="0"/>
                    </a:lnTo>
                    <a:lnTo>
                      <a:pt x="27" y="5"/>
                    </a:lnTo>
                    <a:lnTo>
                      <a:pt x="20" y="8"/>
                    </a:lnTo>
                    <a:lnTo>
                      <a:pt x="12" y="15"/>
                    </a:lnTo>
                    <a:lnTo>
                      <a:pt x="0" y="30"/>
                    </a:lnTo>
                    <a:lnTo>
                      <a:pt x="10" y="53"/>
                    </a:lnTo>
                    <a:lnTo>
                      <a:pt x="35" y="40"/>
                    </a:lnTo>
                    <a:lnTo>
                      <a:pt x="55" y="63"/>
                    </a:lnTo>
                    <a:lnTo>
                      <a:pt x="57" y="73"/>
                    </a:lnTo>
                    <a:lnTo>
                      <a:pt x="80" y="80"/>
                    </a:lnTo>
                    <a:lnTo>
                      <a:pt x="97" y="70"/>
                    </a:lnTo>
                    <a:lnTo>
                      <a:pt x="160" y="88"/>
                    </a:lnTo>
                    <a:lnTo>
                      <a:pt x="175" y="63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73" name="Freeform 607"/>
              <p:cNvSpPr>
                <a:spLocks noChangeAspect="1"/>
              </p:cNvSpPr>
              <p:nvPr/>
            </p:nvSpPr>
            <p:spPr bwMode="auto">
              <a:xfrm>
                <a:off x="1643" y="3250"/>
                <a:ext cx="92" cy="108"/>
              </a:xfrm>
              <a:custGeom>
                <a:avLst/>
                <a:gdLst>
                  <a:gd name="T0" fmla="*/ 47 w 92"/>
                  <a:gd name="T1" fmla="*/ 0 h 108"/>
                  <a:gd name="T2" fmla="*/ 92 w 92"/>
                  <a:gd name="T3" fmla="*/ 43 h 108"/>
                  <a:gd name="T4" fmla="*/ 65 w 92"/>
                  <a:gd name="T5" fmla="*/ 90 h 108"/>
                  <a:gd name="T6" fmla="*/ 52 w 92"/>
                  <a:gd name="T7" fmla="*/ 103 h 108"/>
                  <a:gd name="T8" fmla="*/ 40 w 92"/>
                  <a:gd name="T9" fmla="*/ 108 h 108"/>
                  <a:gd name="T10" fmla="*/ 27 w 92"/>
                  <a:gd name="T11" fmla="*/ 108 h 108"/>
                  <a:gd name="T12" fmla="*/ 0 w 92"/>
                  <a:gd name="T13" fmla="*/ 85 h 108"/>
                  <a:gd name="T14" fmla="*/ 15 w 92"/>
                  <a:gd name="T15" fmla="*/ 20 h 108"/>
                  <a:gd name="T16" fmla="*/ 47 w 92"/>
                  <a:gd name="T17" fmla="*/ 0 h 1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2"/>
                  <a:gd name="T28" fmla="*/ 0 h 108"/>
                  <a:gd name="T29" fmla="*/ 92 w 92"/>
                  <a:gd name="T30" fmla="*/ 108 h 10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2" h="108">
                    <a:moveTo>
                      <a:pt x="47" y="0"/>
                    </a:moveTo>
                    <a:lnTo>
                      <a:pt x="92" y="43"/>
                    </a:lnTo>
                    <a:lnTo>
                      <a:pt x="65" y="90"/>
                    </a:lnTo>
                    <a:lnTo>
                      <a:pt x="52" y="103"/>
                    </a:lnTo>
                    <a:lnTo>
                      <a:pt x="40" y="108"/>
                    </a:lnTo>
                    <a:lnTo>
                      <a:pt x="27" y="108"/>
                    </a:lnTo>
                    <a:lnTo>
                      <a:pt x="0" y="85"/>
                    </a:lnTo>
                    <a:lnTo>
                      <a:pt x="15" y="2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7474" name="Freeform 608"/>
              <p:cNvSpPr>
                <a:spLocks noChangeAspect="1"/>
              </p:cNvSpPr>
              <p:nvPr/>
            </p:nvSpPr>
            <p:spPr bwMode="auto">
              <a:xfrm>
                <a:off x="1915" y="3020"/>
                <a:ext cx="215" cy="120"/>
              </a:xfrm>
              <a:custGeom>
                <a:avLst/>
                <a:gdLst>
                  <a:gd name="T0" fmla="*/ 173 w 215"/>
                  <a:gd name="T1" fmla="*/ 0 h 120"/>
                  <a:gd name="T2" fmla="*/ 153 w 215"/>
                  <a:gd name="T3" fmla="*/ 0 h 120"/>
                  <a:gd name="T4" fmla="*/ 140 w 215"/>
                  <a:gd name="T5" fmla="*/ 28 h 120"/>
                  <a:gd name="T6" fmla="*/ 60 w 215"/>
                  <a:gd name="T7" fmla="*/ 30 h 120"/>
                  <a:gd name="T8" fmla="*/ 40 w 215"/>
                  <a:gd name="T9" fmla="*/ 8 h 120"/>
                  <a:gd name="T10" fmla="*/ 30 w 215"/>
                  <a:gd name="T11" fmla="*/ 5 h 120"/>
                  <a:gd name="T12" fmla="*/ 10 w 215"/>
                  <a:gd name="T13" fmla="*/ 5 h 120"/>
                  <a:gd name="T14" fmla="*/ 8 w 215"/>
                  <a:gd name="T15" fmla="*/ 23 h 120"/>
                  <a:gd name="T16" fmla="*/ 3 w 215"/>
                  <a:gd name="T17" fmla="*/ 48 h 120"/>
                  <a:gd name="T18" fmla="*/ 3 w 215"/>
                  <a:gd name="T19" fmla="*/ 63 h 120"/>
                  <a:gd name="T20" fmla="*/ 0 w 215"/>
                  <a:gd name="T21" fmla="*/ 93 h 120"/>
                  <a:gd name="T22" fmla="*/ 8 w 215"/>
                  <a:gd name="T23" fmla="*/ 95 h 120"/>
                  <a:gd name="T24" fmla="*/ 15 w 215"/>
                  <a:gd name="T25" fmla="*/ 120 h 120"/>
                  <a:gd name="T26" fmla="*/ 73 w 215"/>
                  <a:gd name="T27" fmla="*/ 120 h 120"/>
                  <a:gd name="T28" fmla="*/ 88 w 215"/>
                  <a:gd name="T29" fmla="*/ 105 h 120"/>
                  <a:gd name="T30" fmla="*/ 98 w 215"/>
                  <a:gd name="T31" fmla="*/ 105 h 120"/>
                  <a:gd name="T32" fmla="*/ 100 w 215"/>
                  <a:gd name="T33" fmla="*/ 105 h 120"/>
                  <a:gd name="T34" fmla="*/ 123 w 215"/>
                  <a:gd name="T35" fmla="*/ 115 h 120"/>
                  <a:gd name="T36" fmla="*/ 195 w 215"/>
                  <a:gd name="T37" fmla="*/ 113 h 120"/>
                  <a:gd name="T38" fmla="*/ 215 w 215"/>
                  <a:gd name="T39" fmla="*/ 48 h 120"/>
                  <a:gd name="T40" fmla="*/ 173 w 215"/>
                  <a:gd name="T41" fmla="*/ 0 h 12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5"/>
                  <a:gd name="T64" fmla="*/ 0 h 120"/>
                  <a:gd name="T65" fmla="*/ 215 w 215"/>
                  <a:gd name="T66" fmla="*/ 120 h 12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5" h="120">
                    <a:moveTo>
                      <a:pt x="173" y="0"/>
                    </a:moveTo>
                    <a:lnTo>
                      <a:pt x="153" y="0"/>
                    </a:lnTo>
                    <a:lnTo>
                      <a:pt x="140" y="28"/>
                    </a:lnTo>
                    <a:lnTo>
                      <a:pt x="60" y="30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10" y="5"/>
                    </a:lnTo>
                    <a:lnTo>
                      <a:pt x="8" y="23"/>
                    </a:lnTo>
                    <a:lnTo>
                      <a:pt x="3" y="48"/>
                    </a:lnTo>
                    <a:lnTo>
                      <a:pt x="3" y="63"/>
                    </a:lnTo>
                    <a:lnTo>
                      <a:pt x="0" y="93"/>
                    </a:lnTo>
                    <a:lnTo>
                      <a:pt x="8" y="95"/>
                    </a:lnTo>
                    <a:lnTo>
                      <a:pt x="15" y="120"/>
                    </a:lnTo>
                    <a:lnTo>
                      <a:pt x="73" y="120"/>
                    </a:lnTo>
                    <a:lnTo>
                      <a:pt x="88" y="105"/>
                    </a:lnTo>
                    <a:lnTo>
                      <a:pt x="98" y="105"/>
                    </a:lnTo>
                    <a:lnTo>
                      <a:pt x="100" y="105"/>
                    </a:lnTo>
                    <a:lnTo>
                      <a:pt x="123" y="115"/>
                    </a:lnTo>
                    <a:lnTo>
                      <a:pt x="195" y="113"/>
                    </a:lnTo>
                    <a:lnTo>
                      <a:pt x="215" y="48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006000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68"/>
          <p:cNvGrpSpPr>
            <a:grpSpLocks/>
          </p:cNvGrpSpPr>
          <p:nvPr/>
        </p:nvGrpSpPr>
        <p:grpSpPr bwMode="auto">
          <a:xfrm>
            <a:off x="4156075" y="2052638"/>
            <a:ext cx="549275" cy="1008062"/>
            <a:chOff x="3512" y="6472"/>
            <a:chExt cx="864" cy="1586"/>
          </a:xfrm>
        </p:grpSpPr>
        <p:sp>
          <p:nvSpPr>
            <p:cNvPr id="18817" name="Oval 269"/>
            <p:cNvSpPr>
              <a:spLocks noChangeArrowheads="1"/>
            </p:cNvSpPr>
            <p:nvPr/>
          </p:nvSpPr>
          <p:spPr bwMode="auto">
            <a:xfrm>
              <a:off x="3512" y="7796"/>
              <a:ext cx="864" cy="262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18" name="Rectangle 270"/>
            <p:cNvSpPr>
              <a:spLocks noChangeArrowheads="1"/>
            </p:cNvSpPr>
            <p:nvPr/>
          </p:nvSpPr>
          <p:spPr bwMode="auto">
            <a:xfrm>
              <a:off x="3514" y="6609"/>
              <a:ext cx="860" cy="1324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19" name="Oval 271"/>
            <p:cNvSpPr>
              <a:spLocks noChangeArrowheads="1"/>
            </p:cNvSpPr>
            <p:nvPr/>
          </p:nvSpPr>
          <p:spPr bwMode="auto">
            <a:xfrm>
              <a:off x="3514" y="6472"/>
              <a:ext cx="858" cy="262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35" name="Group 272"/>
          <p:cNvGrpSpPr>
            <a:grpSpLocks/>
          </p:cNvGrpSpPr>
          <p:nvPr/>
        </p:nvGrpSpPr>
        <p:grpSpPr bwMode="auto">
          <a:xfrm>
            <a:off x="911225" y="1576388"/>
            <a:ext cx="549275" cy="1538287"/>
            <a:chOff x="3667" y="10804"/>
            <a:chExt cx="866" cy="2423"/>
          </a:xfrm>
        </p:grpSpPr>
        <p:sp>
          <p:nvSpPr>
            <p:cNvPr id="18814" name="Oval 273"/>
            <p:cNvSpPr>
              <a:spLocks noChangeArrowheads="1"/>
            </p:cNvSpPr>
            <p:nvPr/>
          </p:nvSpPr>
          <p:spPr bwMode="auto">
            <a:xfrm>
              <a:off x="3669" y="12965"/>
              <a:ext cx="864" cy="262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15" name="Rectangle 274"/>
            <p:cNvSpPr>
              <a:spLocks noChangeArrowheads="1"/>
            </p:cNvSpPr>
            <p:nvPr/>
          </p:nvSpPr>
          <p:spPr bwMode="auto">
            <a:xfrm>
              <a:off x="3667" y="10949"/>
              <a:ext cx="860" cy="214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16" name="Oval 275"/>
            <p:cNvSpPr>
              <a:spLocks noChangeArrowheads="1"/>
            </p:cNvSpPr>
            <p:nvPr/>
          </p:nvSpPr>
          <p:spPr bwMode="auto">
            <a:xfrm>
              <a:off x="3669" y="10804"/>
              <a:ext cx="858" cy="262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36" name="Group 276"/>
          <p:cNvGrpSpPr>
            <a:grpSpLocks/>
          </p:cNvGrpSpPr>
          <p:nvPr/>
        </p:nvGrpSpPr>
        <p:grpSpPr bwMode="auto">
          <a:xfrm>
            <a:off x="3308350" y="2033588"/>
            <a:ext cx="549275" cy="1008062"/>
            <a:chOff x="3512" y="6472"/>
            <a:chExt cx="864" cy="1586"/>
          </a:xfrm>
        </p:grpSpPr>
        <p:sp>
          <p:nvSpPr>
            <p:cNvPr id="18811" name="Oval 277"/>
            <p:cNvSpPr>
              <a:spLocks noChangeArrowheads="1"/>
            </p:cNvSpPr>
            <p:nvPr/>
          </p:nvSpPr>
          <p:spPr bwMode="auto">
            <a:xfrm>
              <a:off x="3512" y="7796"/>
              <a:ext cx="864" cy="2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12" name="Rectangle 278"/>
            <p:cNvSpPr>
              <a:spLocks noChangeArrowheads="1"/>
            </p:cNvSpPr>
            <p:nvPr/>
          </p:nvSpPr>
          <p:spPr bwMode="auto">
            <a:xfrm>
              <a:off x="3514" y="6609"/>
              <a:ext cx="860" cy="1324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13" name="Oval 279"/>
            <p:cNvSpPr>
              <a:spLocks noChangeArrowheads="1"/>
            </p:cNvSpPr>
            <p:nvPr/>
          </p:nvSpPr>
          <p:spPr bwMode="auto">
            <a:xfrm>
              <a:off x="3514" y="6472"/>
              <a:ext cx="858" cy="2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37" name="Group 280"/>
          <p:cNvGrpSpPr>
            <a:grpSpLocks/>
          </p:cNvGrpSpPr>
          <p:nvPr/>
        </p:nvGrpSpPr>
        <p:grpSpPr bwMode="auto">
          <a:xfrm>
            <a:off x="1628775" y="1581150"/>
            <a:ext cx="550863" cy="1539875"/>
            <a:chOff x="3667" y="10804"/>
            <a:chExt cx="866" cy="2423"/>
          </a:xfrm>
        </p:grpSpPr>
        <p:sp>
          <p:nvSpPr>
            <p:cNvPr id="18808" name="Oval 281"/>
            <p:cNvSpPr>
              <a:spLocks noChangeArrowheads="1"/>
            </p:cNvSpPr>
            <p:nvPr/>
          </p:nvSpPr>
          <p:spPr bwMode="auto">
            <a:xfrm>
              <a:off x="3669" y="12965"/>
              <a:ext cx="864" cy="2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09" name="Rectangle 282"/>
            <p:cNvSpPr>
              <a:spLocks noChangeArrowheads="1"/>
            </p:cNvSpPr>
            <p:nvPr/>
          </p:nvSpPr>
          <p:spPr bwMode="auto">
            <a:xfrm>
              <a:off x="3667" y="10949"/>
              <a:ext cx="860" cy="2144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10" name="Oval 283"/>
            <p:cNvSpPr>
              <a:spLocks noChangeArrowheads="1"/>
            </p:cNvSpPr>
            <p:nvPr/>
          </p:nvSpPr>
          <p:spPr bwMode="auto">
            <a:xfrm>
              <a:off x="3669" y="10804"/>
              <a:ext cx="858" cy="262"/>
            </a:xfrm>
            <a:prstGeom prst="ellipse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38" name="Group 308"/>
          <p:cNvGrpSpPr>
            <a:grpSpLocks/>
          </p:cNvGrpSpPr>
          <p:nvPr/>
        </p:nvGrpSpPr>
        <p:grpSpPr bwMode="auto">
          <a:xfrm>
            <a:off x="230188" y="1454150"/>
            <a:ext cx="503237" cy="1643063"/>
            <a:chOff x="3897" y="2004"/>
            <a:chExt cx="423" cy="776"/>
          </a:xfrm>
        </p:grpSpPr>
        <p:sp>
          <p:nvSpPr>
            <p:cNvPr id="18804" name="Oval 309"/>
            <p:cNvSpPr>
              <a:spLocks noChangeArrowheads="1"/>
            </p:cNvSpPr>
            <p:nvPr/>
          </p:nvSpPr>
          <p:spPr bwMode="auto">
            <a:xfrm>
              <a:off x="3897" y="2652"/>
              <a:ext cx="423" cy="12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05" name="Rectangle 310"/>
            <p:cNvSpPr>
              <a:spLocks noChangeArrowheads="1"/>
            </p:cNvSpPr>
            <p:nvPr/>
          </p:nvSpPr>
          <p:spPr bwMode="auto">
            <a:xfrm>
              <a:off x="3898" y="2071"/>
              <a:ext cx="421" cy="64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06" name="Oval 311"/>
            <p:cNvSpPr>
              <a:spLocks noChangeArrowheads="1"/>
            </p:cNvSpPr>
            <p:nvPr/>
          </p:nvSpPr>
          <p:spPr bwMode="auto">
            <a:xfrm>
              <a:off x="3898" y="2004"/>
              <a:ext cx="420" cy="12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07" name="Rectangle 312"/>
            <p:cNvSpPr>
              <a:spLocks noChangeArrowheads="1"/>
            </p:cNvSpPr>
            <p:nvPr/>
          </p:nvSpPr>
          <p:spPr bwMode="auto">
            <a:xfrm>
              <a:off x="3906" y="2696"/>
              <a:ext cx="407" cy="2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39" name="Group 313"/>
          <p:cNvGrpSpPr>
            <a:grpSpLocks/>
          </p:cNvGrpSpPr>
          <p:nvPr/>
        </p:nvGrpSpPr>
        <p:grpSpPr bwMode="auto">
          <a:xfrm>
            <a:off x="5770563" y="2216150"/>
            <a:ext cx="514350" cy="836613"/>
            <a:chOff x="2975" y="2013"/>
            <a:chExt cx="527" cy="791"/>
          </a:xfrm>
        </p:grpSpPr>
        <p:sp>
          <p:nvSpPr>
            <p:cNvPr id="18799" name="Oval 314"/>
            <p:cNvSpPr>
              <a:spLocks noChangeArrowheads="1"/>
            </p:cNvSpPr>
            <p:nvPr/>
          </p:nvSpPr>
          <p:spPr bwMode="auto">
            <a:xfrm>
              <a:off x="3076" y="2013"/>
              <a:ext cx="426" cy="426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00" name="Freeform 315"/>
            <p:cNvSpPr>
              <a:spLocks/>
            </p:cNvSpPr>
            <p:nvPr/>
          </p:nvSpPr>
          <p:spPr bwMode="auto">
            <a:xfrm>
              <a:off x="2980" y="2174"/>
              <a:ext cx="521" cy="472"/>
            </a:xfrm>
            <a:custGeom>
              <a:avLst/>
              <a:gdLst>
                <a:gd name="T0" fmla="*/ 100 w 521"/>
                <a:gd name="T1" fmla="*/ 0 h 472"/>
                <a:gd name="T2" fmla="*/ 0 w 521"/>
                <a:gd name="T3" fmla="*/ 370 h 472"/>
                <a:gd name="T4" fmla="*/ 416 w 521"/>
                <a:gd name="T5" fmla="*/ 471 h 472"/>
                <a:gd name="T6" fmla="*/ 520 w 521"/>
                <a:gd name="T7" fmla="*/ 89 h 472"/>
                <a:gd name="T8" fmla="*/ 100 w 521"/>
                <a:gd name="T9" fmla="*/ 0 h 4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1"/>
                <a:gd name="T16" fmla="*/ 0 h 472"/>
                <a:gd name="T17" fmla="*/ 521 w 521"/>
                <a:gd name="T18" fmla="*/ 472 h 4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1" h="472">
                  <a:moveTo>
                    <a:pt x="100" y="0"/>
                  </a:moveTo>
                  <a:lnTo>
                    <a:pt x="0" y="370"/>
                  </a:lnTo>
                  <a:lnTo>
                    <a:pt x="416" y="471"/>
                  </a:lnTo>
                  <a:lnTo>
                    <a:pt x="520" y="89"/>
                  </a:lnTo>
                  <a:lnTo>
                    <a:pt x="100" y="0"/>
                  </a:lnTo>
                </a:path>
              </a:pathLst>
            </a:custGeom>
            <a:solidFill>
              <a:schemeClr val="folHlink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 useBgFill="1">
          <p:nvSpPr>
            <p:cNvPr id="18801" name="Oval 316"/>
            <p:cNvSpPr>
              <a:spLocks noChangeArrowheads="1"/>
            </p:cNvSpPr>
            <p:nvPr/>
          </p:nvSpPr>
          <p:spPr bwMode="auto">
            <a:xfrm>
              <a:off x="2975" y="2378"/>
              <a:ext cx="426" cy="426"/>
            </a:xfrm>
            <a:prstGeom prst="ellipse">
              <a:avLst/>
            </a:prstGeom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02" name="Freeform 317"/>
            <p:cNvSpPr>
              <a:spLocks/>
            </p:cNvSpPr>
            <p:nvPr/>
          </p:nvSpPr>
          <p:spPr bwMode="auto">
            <a:xfrm>
              <a:off x="3114" y="2100"/>
              <a:ext cx="377" cy="101"/>
            </a:xfrm>
            <a:custGeom>
              <a:avLst/>
              <a:gdLst>
                <a:gd name="T0" fmla="*/ 5 w 377"/>
                <a:gd name="T1" fmla="*/ 0 h 101"/>
                <a:gd name="T2" fmla="*/ 0 w 377"/>
                <a:gd name="T3" fmla="*/ 42 h 101"/>
                <a:gd name="T4" fmla="*/ 369 w 377"/>
                <a:gd name="T5" fmla="*/ 100 h 101"/>
                <a:gd name="T6" fmla="*/ 376 w 377"/>
                <a:gd name="T7" fmla="*/ 66 h 101"/>
                <a:gd name="T8" fmla="*/ 5 w 377"/>
                <a:gd name="T9" fmla="*/ 0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7"/>
                <a:gd name="T16" fmla="*/ 0 h 101"/>
                <a:gd name="T17" fmla="*/ 377 w 377"/>
                <a:gd name="T18" fmla="*/ 101 h 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7" h="101">
                  <a:moveTo>
                    <a:pt x="5" y="0"/>
                  </a:moveTo>
                  <a:lnTo>
                    <a:pt x="0" y="42"/>
                  </a:lnTo>
                  <a:lnTo>
                    <a:pt x="369" y="100"/>
                  </a:lnTo>
                  <a:lnTo>
                    <a:pt x="376" y="66"/>
                  </a:lnTo>
                  <a:lnTo>
                    <a:pt x="5" y="0"/>
                  </a:lnTo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803" name="Freeform 318"/>
            <p:cNvSpPr>
              <a:spLocks/>
            </p:cNvSpPr>
            <p:nvPr/>
          </p:nvSpPr>
          <p:spPr bwMode="auto">
            <a:xfrm>
              <a:off x="3078" y="2161"/>
              <a:ext cx="420" cy="125"/>
            </a:xfrm>
            <a:custGeom>
              <a:avLst/>
              <a:gdLst>
                <a:gd name="T0" fmla="*/ 12 w 420"/>
                <a:gd name="T1" fmla="*/ 0 h 125"/>
                <a:gd name="T2" fmla="*/ 0 w 420"/>
                <a:gd name="T3" fmla="*/ 43 h 125"/>
                <a:gd name="T4" fmla="*/ 409 w 420"/>
                <a:gd name="T5" fmla="*/ 124 h 125"/>
                <a:gd name="T6" fmla="*/ 419 w 420"/>
                <a:gd name="T7" fmla="*/ 82 h 125"/>
                <a:gd name="T8" fmla="*/ 12 w 420"/>
                <a:gd name="T9" fmla="*/ 0 h 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125"/>
                <a:gd name="T17" fmla="*/ 420 w 420"/>
                <a:gd name="T18" fmla="*/ 125 h 1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125">
                  <a:moveTo>
                    <a:pt x="12" y="0"/>
                  </a:moveTo>
                  <a:lnTo>
                    <a:pt x="0" y="43"/>
                  </a:lnTo>
                  <a:lnTo>
                    <a:pt x="409" y="124"/>
                  </a:lnTo>
                  <a:lnTo>
                    <a:pt x="419" y="82"/>
                  </a:lnTo>
                  <a:lnTo>
                    <a:pt x="12" y="0"/>
                  </a:lnTo>
                </a:path>
              </a:pathLst>
            </a:custGeom>
            <a:solidFill>
              <a:schemeClr val="folHlink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8440" name="AutoShape 333"/>
          <p:cNvSpPr>
            <a:spLocks noChangeAspect="1" noChangeArrowheads="1"/>
          </p:cNvSpPr>
          <p:nvPr/>
        </p:nvSpPr>
        <p:spPr bwMode="auto">
          <a:xfrm>
            <a:off x="4892675" y="2187575"/>
            <a:ext cx="485775" cy="865188"/>
          </a:xfrm>
          <a:prstGeom prst="can">
            <a:avLst>
              <a:gd name="adj" fmla="val 27276"/>
            </a:avLst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8441" name="Group 419"/>
          <p:cNvGrpSpPr>
            <a:grpSpLocks noChangeAspect="1"/>
          </p:cNvGrpSpPr>
          <p:nvPr/>
        </p:nvGrpSpPr>
        <p:grpSpPr bwMode="auto">
          <a:xfrm>
            <a:off x="2959100" y="542925"/>
            <a:ext cx="1243013" cy="431800"/>
            <a:chOff x="7810" y="10650"/>
            <a:chExt cx="3698" cy="597"/>
          </a:xfrm>
        </p:grpSpPr>
        <p:grpSp>
          <p:nvGrpSpPr>
            <p:cNvPr id="18775" name="Group 420"/>
            <p:cNvGrpSpPr>
              <a:grpSpLocks noChangeAspect="1"/>
            </p:cNvGrpSpPr>
            <p:nvPr/>
          </p:nvGrpSpPr>
          <p:grpSpPr bwMode="auto">
            <a:xfrm>
              <a:off x="7810" y="10650"/>
              <a:ext cx="3698" cy="595"/>
              <a:chOff x="3266" y="13064"/>
              <a:chExt cx="5295" cy="852"/>
            </a:xfrm>
          </p:grpSpPr>
          <p:grpSp>
            <p:nvGrpSpPr>
              <p:cNvPr id="18780" name="Group 421"/>
              <p:cNvGrpSpPr>
                <a:grpSpLocks noChangeAspect="1"/>
              </p:cNvGrpSpPr>
              <p:nvPr/>
            </p:nvGrpSpPr>
            <p:grpSpPr bwMode="auto">
              <a:xfrm>
                <a:off x="3266" y="13064"/>
                <a:ext cx="5295" cy="852"/>
                <a:chOff x="3266" y="13064"/>
                <a:chExt cx="5295" cy="852"/>
              </a:xfrm>
            </p:grpSpPr>
            <p:grpSp>
              <p:nvGrpSpPr>
                <p:cNvPr id="18783" name="Group 422"/>
                <p:cNvGrpSpPr>
                  <a:grpSpLocks noChangeAspect="1"/>
                </p:cNvGrpSpPr>
                <p:nvPr/>
              </p:nvGrpSpPr>
              <p:grpSpPr bwMode="auto">
                <a:xfrm>
                  <a:off x="3266" y="13064"/>
                  <a:ext cx="5295" cy="852"/>
                  <a:chOff x="3266" y="13064"/>
                  <a:chExt cx="5295" cy="852"/>
                </a:xfrm>
              </p:grpSpPr>
              <p:grpSp>
                <p:nvGrpSpPr>
                  <p:cNvPr id="18785" name="Group 4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266" y="13064"/>
                    <a:ext cx="5295" cy="852"/>
                    <a:chOff x="3266" y="13064"/>
                    <a:chExt cx="5295" cy="852"/>
                  </a:xfrm>
                </p:grpSpPr>
                <p:grpSp>
                  <p:nvGrpSpPr>
                    <p:cNvPr id="18787" name="Group 42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3266" y="13064"/>
                      <a:ext cx="5295" cy="852"/>
                      <a:chOff x="3266" y="13064"/>
                      <a:chExt cx="5295" cy="852"/>
                    </a:xfrm>
                  </p:grpSpPr>
                  <p:grpSp>
                    <p:nvGrpSpPr>
                      <p:cNvPr id="18789" name="Group 425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3266" y="13064"/>
                        <a:ext cx="5295" cy="852"/>
                        <a:chOff x="3266" y="13064"/>
                        <a:chExt cx="5295" cy="852"/>
                      </a:xfrm>
                    </p:grpSpPr>
                    <p:grpSp>
                      <p:nvGrpSpPr>
                        <p:cNvPr id="18791" name="Group 426"/>
                        <p:cNvGrpSpPr>
                          <a:grpSpLocks noChangeAspect="1"/>
                        </p:cNvGrpSpPr>
                        <p:nvPr/>
                      </p:nvGrpSpPr>
                      <p:grpSpPr bwMode="auto">
                        <a:xfrm>
                          <a:off x="3266" y="13064"/>
                          <a:ext cx="5294" cy="852"/>
                          <a:chOff x="3266" y="13064"/>
                          <a:chExt cx="5294" cy="852"/>
                        </a:xfrm>
                      </p:grpSpPr>
                      <p:sp>
                        <p:nvSpPr>
                          <p:cNvPr id="18794" name="Rectangle 427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3266" y="13490"/>
                            <a:ext cx="4970" cy="426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18795" name="Rectangle 428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3266" y="13490"/>
                            <a:ext cx="426" cy="426"/>
                          </a:xfrm>
                          <a:prstGeom prst="rect">
                            <a:avLst/>
                          </a:prstGeom>
                          <a:solidFill>
                            <a:srgbClr val="FFCC99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18796" name="Rectangle 429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7810" y="13490"/>
                            <a:ext cx="426" cy="426"/>
                          </a:xfrm>
                          <a:prstGeom prst="rect">
                            <a:avLst/>
                          </a:prstGeom>
                          <a:solidFill>
                            <a:srgbClr val="FFCC99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18797" name="Rectangle 430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5538" y="13490"/>
                            <a:ext cx="426" cy="426"/>
                          </a:xfrm>
                          <a:prstGeom prst="rect">
                            <a:avLst/>
                          </a:prstGeom>
                          <a:solidFill>
                            <a:srgbClr val="FFCC99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  <p:sp>
                        <p:nvSpPr>
                          <p:cNvPr id="18798" name="AutoShape 431"/>
                          <p:cNvSpPr>
                            <a:spLocks noChangeAspect="1" noChangeArrowheads="1"/>
                          </p:cNvSpPr>
                          <p:nvPr/>
                        </p:nvSpPr>
                        <p:spPr bwMode="auto">
                          <a:xfrm>
                            <a:off x="3266" y="13064"/>
                            <a:ext cx="5294" cy="426"/>
                          </a:xfrm>
                          <a:prstGeom prst="parallelogram">
                            <a:avLst>
                              <a:gd name="adj" fmla="val 68752"/>
                            </a:avLst>
                          </a:prstGeom>
                          <a:solidFill>
                            <a:srgbClr val="FFCC99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it-IT"/>
                          </a:p>
                        </p:txBody>
                      </p:sp>
                    </p:grpSp>
                    <p:sp>
                      <p:nvSpPr>
                        <p:cNvPr id="18792" name="Line 432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H="1">
                          <a:off x="8560" y="13064"/>
                          <a:ext cx="1" cy="3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  <p:sp>
                      <p:nvSpPr>
                        <p:cNvPr id="18793" name="Line 43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8236" y="13440"/>
                          <a:ext cx="324" cy="4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it-IT"/>
                        </a:p>
                      </p:txBody>
                    </p:sp>
                  </p:grpSp>
                  <p:sp>
                    <p:nvSpPr>
                      <p:cNvPr id="18790" name="AutoShape 43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rot="5400000" flipH="1">
                        <a:off x="8040" y="13652"/>
                        <a:ext cx="456" cy="57"/>
                      </a:xfrm>
                      <a:prstGeom prst="parallelogram">
                        <a:avLst>
                          <a:gd name="adj" fmla="val 152111"/>
                        </a:avLst>
                      </a:prstGeom>
                      <a:solidFill>
                        <a:srgbClr val="FFCC99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18788" name="AutoShape 435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 flipH="1">
                      <a:off x="8301" y="13266"/>
                      <a:ext cx="456" cy="57"/>
                    </a:xfrm>
                    <a:prstGeom prst="parallelogram">
                      <a:avLst>
                        <a:gd name="adj" fmla="val 152111"/>
                      </a:avLst>
                    </a:prstGeom>
                    <a:solidFill>
                      <a:srgbClr val="FFCC99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18786" name="AutoShape 436"/>
                  <p:cNvSpPr>
                    <a:spLocks noChangeAspect="1" noChangeArrowheads="1"/>
                  </p:cNvSpPr>
                  <p:nvPr/>
                </p:nvSpPr>
                <p:spPr bwMode="auto">
                  <a:xfrm rot="5400000" flipH="1">
                    <a:off x="8161" y="13475"/>
                    <a:ext cx="456" cy="57"/>
                  </a:xfrm>
                  <a:prstGeom prst="parallelogram">
                    <a:avLst>
                      <a:gd name="adj" fmla="val 152111"/>
                    </a:avLst>
                  </a:prstGeom>
                  <a:solidFill>
                    <a:srgbClr val="FFCC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8784" name="Line 437"/>
                <p:cNvSpPr>
                  <a:spLocks noChangeAspect="1" noChangeShapeType="1"/>
                </p:cNvSpPr>
                <p:nvPr/>
              </p:nvSpPr>
              <p:spPr bwMode="auto">
                <a:xfrm>
                  <a:off x="3346" y="13379"/>
                  <a:ext cx="4974" cy="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8781" name="Line 438"/>
              <p:cNvSpPr>
                <a:spLocks noChangeAspect="1" noChangeShapeType="1"/>
              </p:cNvSpPr>
              <p:nvPr/>
            </p:nvSpPr>
            <p:spPr bwMode="auto">
              <a:xfrm>
                <a:off x="3506" y="13160"/>
                <a:ext cx="4974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82" name="Line 439"/>
              <p:cNvSpPr>
                <a:spLocks noChangeAspect="1" noChangeShapeType="1"/>
              </p:cNvSpPr>
              <p:nvPr/>
            </p:nvSpPr>
            <p:spPr bwMode="auto">
              <a:xfrm>
                <a:off x="3436" y="13260"/>
                <a:ext cx="4974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776" name="Freeform 440"/>
            <p:cNvSpPr>
              <a:spLocks noChangeAspect="1"/>
            </p:cNvSpPr>
            <p:nvPr/>
          </p:nvSpPr>
          <p:spPr bwMode="auto">
            <a:xfrm>
              <a:off x="9702" y="11172"/>
              <a:ext cx="1290" cy="75"/>
            </a:xfrm>
            <a:custGeom>
              <a:avLst/>
              <a:gdLst>
                <a:gd name="T0" fmla="*/ 0 w 1290"/>
                <a:gd name="T1" fmla="*/ 0 h 75"/>
                <a:gd name="T2" fmla="*/ 1285 w 1290"/>
                <a:gd name="T3" fmla="*/ 0 h 75"/>
                <a:gd name="T4" fmla="*/ 1290 w 1290"/>
                <a:gd name="T5" fmla="*/ 75 h 75"/>
                <a:gd name="T6" fmla="*/ 0 w 1290"/>
                <a:gd name="T7" fmla="*/ 75 h 75"/>
                <a:gd name="T8" fmla="*/ 0 w 1290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75"/>
                <a:gd name="T17" fmla="*/ 1290 w 1290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75">
                  <a:moveTo>
                    <a:pt x="0" y="0"/>
                  </a:moveTo>
                  <a:lnTo>
                    <a:pt x="1285" y="0"/>
                  </a:lnTo>
                  <a:lnTo>
                    <a:pt x="129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77" name="Freeform 441"/>
            <p:cNvSpPr>
              <a:spLocks noChangeAspect="1"/>
            </p:cNvSpPr>
            <p:nvPr/>
          </p:nvSpPr>
          <p:spPr bwMode="auto">
            <a:xfrm>
              <a:off x="8106" y="11169"/>
              <a:ext cx="1290" cy="75"/>
            </a:xfrm>
            <a:custGeom>
              <a:avLst/>
              <a:gdLst>
                <a:gd name="T0" fmla="*/ 0 w 1290"/>
                <a:gd name="T1" fmla="*/ 0 h 75"/>
                <a:gd name="T2" fmla="*/ 1285 w 1290"/>
                <a:gd name="T3" fmla="*/ 0 h 75"/>
                <a:gd name="T4" fmla="*/ 1290 w 1290"/>
                <a:gd name="T5" fmla="*/ 75 h 75"/>
                <a:gd name="T6" fmla="*/ 0 w 1290"/>
                <a:gd name="T7" fmla="*/ 75 h 75"/>
                <a:gd name="T8" fmla="*/ 0 w 1290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75"/>
                <a:gd name="T17" fmla="*/ 1290 w 1290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75">
                  <a:moveTo>
                    <a:pt x="0" y="0"/>
                  </a:moveTo>
                  <a:lnTo>
                    <a:pt x="1285" y="0"/>
                  </a:lnTo>
                  <a:lnTo>
                    <a:pt x="129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78" name="Freeform 442"/>
            <p:cNvSpPr>
              <a:spLocks noChangeAspect="1"/>
            </p:cNvSpPr>
            <p:nvPr/>
          </p:nvSpPr>
          <p:spPr bwMode="auto">
            <a:xfrm>
              <a:off x="9696" y="11030"/>
              <a:ext cx="1290" cy="75"/>
            </a:xfrm>
            <a:custGeom>
              <a:avLst/>
              <a:gdLst>
                <a:gd name="T0" fmla="*/ 0 w 1290"/>
                <a:gd name="T1" fmla="*/ 0 h 75"/>
                <a:gd name="T2" fmla="*/ 1285 w 1290"/>
                <a:gd name="T3" fmla="*/ 0 h 75"/>
                <a:gd name="T4" fmla="*/ 1290 w 1290"/>
                <a:gd name="T5" fmla="*/ 75 h 75"/>
                <a:gd name="T6" fmla="*/ 0 w 1290"/>
                <a:gd name="T7" fmla="*/ 75 h 75"/>
                <a:gd name="T8" fmla="*/ 0 w 1290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75"/>
                <a:gd name="T17" fmla="*/ 1290 w 1290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75">
                  <a:moveTo>
                    <a:pt x="0" y="0"/>
                  </a:moveTo>
                  <a:lnTo>
                    <a:pt x="1285" y="0"/>
                  </a:lnTo>
                  <a:lnTo>
                    <a:pt x="129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79" name="Freeform 443"/>
            <p:cNvSpPr>
              <a:spLocks noChangeAspect="1"/>
            </p:cNvSpPr>
            <p:nvPr/>
          </p:nvSpPr>
          <p:spPr bwMode="auto">
            <a:xfrm>
              <a:off x="8105" y="11034"/>
              <a:ext cx="1290" cy="75"/>
            </a:xfrm>
            <a:custGeom>
              <a:avLst/>
              <a:gdLst>
                <a:gd name="T0" fmla="*/ 0 w 1290"/>
                <a:gd name="T1" fmla="*/ 0 h 75"/>
                <a:gd name="T2" fmla="*/ 1285 w 1290"/>
                <a:gd name="T3" fmla="*/ 0 h 75"/>
                <a:gd name="T4" fmla="*/ 1290 w 1290"/>
                <a:gd name="T5" fmla="*/ 75 h 75"/>
                <a:gd name="T6" fmla="*/ 0 w 1290"/>
                <a:gd name="T7" fmla="*/ 75 h 75"/>
                <a:gd name="T8" fmla="*/ 0 w 1290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0"/>
                <a:gd name="T16" fmla="*/ 0 h 75"/>
                <a:gd name="T17" fmla="*/ 1290 w 1290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0" h="75">
                  <a:moveTo>
                    <a:pt x="0" y="0"/>
                  </a:moveTo>
                  <a:lnTo>
                    <a:pt x="1285" y="0"/>
                  </a:lnTo>
                  <a:lnTo>
                    <a:pt x="129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42" name="Group 461"/>
          <p:cNvGrpSpPr>
            <a:grpSpLocks/>
          </p:cNvGrpSpPr>
          <p:nvPr/>
        </p:nvGrpSpPr>
        <p:grpSpPr bwMode="auto">
          <a:xfrm rot="109348">
            <a:off x="6581775" y="2197100"/>
            <a:ext cx="600075" cy="900113"/>
            <a:chOff x="9702" y="3310"/>
            <a:chExt cx="944" cy="1714"/>
          </a:xfrm>
        </p:grpSpPr>
        <p:sp>
          <p:nvSpPr>
            <p:cNvPr id="18772" name="Rectangle 462"/>
            <p:cNvSpPr>
              <a:spLocks noChangeArrowheads="1"/>
            </p:cNvSpPr>
            <p:nvPr/>
          </p:nvSpPr>
          <p:spPr bwMode="auto">
            <a:xfrm rot="644245">
              <a:off x="9795" y="3689"/>
              <a:ext cx="764" cy="935"/>
            </a:xfrm>
            <a:prstGeom prst="rect">
              <a:avLst/>
            </a:prstGeom>
            <a:solidFill>
              <a:srgbClr val="0000FF"/>
            </a:solidFill>
            <a:ln w="12700" cap="rnd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73" name="Oval 463"/>
            <p:cNvSpPr>
              <a:spLocks noChangeArrowheads="1"/>
            </p:cNvSpPr>
            <p:nvPr/>
          </p:nvSpPr>
          <p:spPr bwMode="auto">
            <a:xfrm rot="644245">
              <a:off x="9702" y="4261"/>
              <a:ext cx="763" cy="7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74" name="Oval 464"/>
            <p:cNvSpPr>
              <a:spLocks noChangeArrowheads="1"/>
            </p:cNvSpPr>
            <p:nvPr/>
          </p:nvSpPr>
          <p:spPr bwMode="auto">
            <a:xfrm rot="644245">
              <a:off x="9883" y="3310"/>
              <a:ext cx="763" cy="763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43" name="Group 481"/>
          <p:cNvGrpSpPr>
            <a:grpSpLocks noChangeAspect="1"/>
          </p:cNvGrpSpPr>
          <p:nvPr/>
        </p:nvGrpSpPr>
        <p:grpSpPr bwMode="auto">
          <a:xfrm rot="5400000">
            <a:off x="237332" y="92869"/>
            <a:ext cx="852487" cy="1000125"/>
            <a:chOff x="2840" y="5963"/>
            <a:chExt cx="1341" cy="2131"/>
          </a:xfrm>
        </p:grpSpPr>
        <p:sp>
          <p:nvSpPr>
            <p:cNvPr id="18761" name="Rectangle 482"/>
            <p:cNvSpPr>
              <a:spLocks noChangeAspect="1" noChangeArrowheads="1"/>
            </p:cNvSpPr>
            <p:nvPr/>
          </p:nvSpPr>
          <p:spPr bwMode="auto">
            <a:xfrm>
              <a:off x="3024" y="7932"/>
              <a:ext cx="994" cy="16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62" name="Rectangle 483"/>
            <p:cNvSpPr>
              <a:spLocks noChangeAspect="1" noChangeArrowheads="1"/>
            </p:cNvSpPr>
            <p:nvPr/>
          </p:nvSpPr>
          <p:spPr bwMode="auto">
            <a:xfrm>
              <a:off x="3008" y="5964"/>
              <a:ext cx="994" cy="16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63" name="Rectangle 484"/>
            <p:cNvSpPr>
              <a:spLocks noChangeAspect="1" noChangeArrowheads="1"/>
            </p:cNvSpPr>
            <p:nvPr/>
          </p:nvSpPr>
          <p:spPr bwMode="auto">
            <a:xfrm>
              <a:off x="3008" y="6958"/>
              <a:ext cx="994" cy="16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764" name="Group 485"/>
            <p:cNvGrpSpPr>
              <a:grpSpLocks noChangeAspect="1"/>
            </p:cNvGrpSpPr>
            <p:nvPr/>
          </p:nvGrpSpPr>
          <p:grpSpPr bwMode="auto">
            <a:xfrm>
              <a:off x="2840" y="5963"/>
              <a:ext cx="1341" cy="2131"/>
              <a:chOff x="2840" y="5963"/>
              <a:chExt cx="1341" cy="2131"/>
            </a:xfrm>
          </p:grpSpPr>
          <p:sp>
            <p:nvSpPr>
              <p:cNvPr id="18765" name="Rectangle 486"/>
              <p:cNvSpPr>
                <a:spLocks noChangeAspect="1" noChangeArrowheads="1"/>
              </p:cNvSpPr>
              <p:nvPr/>
            </p:nvSpPr>
            <p:spPr bwMode="auto">
              <a:xfrm>
                <a:off x="2840" y="5964"/>
                <a:ext cx="205" cy="213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66" name="Rectangle 487"/>
              <p:cNvSpPr>
                <a:spLocks noChangeAspect="1" noChangeArrowheads="1"/>
              </p:cNvSpPr>
              <p:nvPr/>
            </p:nvSpPr>
            <p:spPr bwMode="auto">
              <a:xfrm>
                <a:off x="3124" y="5964"/>
                <a:ext cx="205" cy="213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67" name="Rectangle 488"/>
              <p:cNvSpPr>
                <a:spLocks noChangeAspect="1" noChangeArrowheads="1"/>
              </p:cNvSpPr>
              <p:nvPr/>
            </p:nvSpPr>
            <p:spPr bwMode="auto">
              <a:xfrm>
                <a:off x="3408" y="5964"/>
                <a:ext cx="205" cy="213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68" name="Rectangle 489"/>
              <p:cNvSpPr>
                <a:spLocks noChangeAspect="1" noChangeArrowheads="1"/>
              </p:cNvSpPr>
              <p:nvPr/>
            </p:nvSpPr>
            <p:spPr bwMode="auto">
              <a:xfrm>
                <a:off x="3692" y="5964"/>
                <a:ext cx="205" cy="213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69" name="Rectangle 490"/>
              <p:cNvSpPr>
                <a:spLocks noChangeAspect="1" noChangeArrowheads="1"/>
              </p:cNvSpPr>
              <p:nvPr/>
            </p:nvSpPr>
            <p:spPr bwMode="auto">
              <a:xfrm>
                <a:off x="3976" y="5964"/>
                <a:ext cx="205" cy="213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70" name="Line 491"/>
              <p:cNvSpPr>
                <a:spLocks noChangeAspect="1" noChangeShapeType="1"/>
              </p:cNvSpPr>
              <p:nvPr/>
            </p:nvSpPr>
            <p:spPr bwMode="auto">
              <a:xfrm flipV="1">
                <a:off x="2982" y="5963"/>
                <a:ext cx="102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71" name="Line 492"/>
              <p:cNvSpPr>
                <a:spLocks noChangeAspect="1" noChangeShapeType="1"/>
              </p:cNvSpPr>
              <p:nvPr/>
            </p:nvSpPr>
            <p:spPr bwMode="auto">
              <a:xfrm flipV="1">
                <a:off x="2982" y="8085"/>
                <a:ext cx="1053" cy="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8444" name="Group 502"/>
          <p:cNvGrpSpPr>
            <a:grpSpLocks noChangeAspect="1"/>
          </p:cNvGrpSpPr>
          <p:nvPr/>
        </p:nvGrpSpPr>
        <p:grpSpPr bwMode="auto">
          <a:xfrm>
            <a:off x="4441825" y="517525"/>
            <a:ext cx="1101725" cy="477838"/>
            <a:chOff x="2716" y="8793"/>
            <a:chExt cx="1734" cy="753"/>
          </a:xfrm>
        </p:grpSpPr>
        <p:sp>
          <p:nvSpPr>
            <p:cNvPr id="18733" name="Rectangle 503"/>
            <p:cNvSpPr>
              <a:spLocks noChangeAspect="1" noChangeArrowheads="1"/>
            </p:cNvSpPr>
            <p:nvPr/>
          </p:nvSpPr>
          <p:spPr bwMode="auto">
            <a:xfrm>
              <a:off x="2722" y="9015"/>
              <a:ext cx="1728" cy="5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34" name="Rectangle 504"/>
            <p:cNvSpPr>
              <a:spLocks noChangeAspect="1" noChangeArrowheads="1"/>
            </p:cNvSpPr>
            <p:nvPr/>
          </p:nvSpPr>
          <p:spPr bwMode="auto">
            <a:xfrm>
              <a:off x="2722" y="8839"/>
              <a:ext cx="1728" cy="5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35" name="Rectangle 505"/>
            <p:cNvSpPr>
              <a:spLocks noChangeAspect="1" noChangeArrowheads="1"/>
            </p:cNvSpPr>
            <p:nvPr/>
          </p:nvSpPr>
          <p:spPr bwMode="auto">
            <a:xfrm>
              <a:off x="2721" y="9269"/>
              <a:ext cx="224" cy="22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36" name="Rectangle 506"/>
            <p:cNvSpPr>
              <a:spLocks noChangeAspect="1" noChangeArrowheads="1"/>
            </p:cNvSpPr>
            <p:nvPr/>
          </p:nvSpPr>
          <p:spPr bwMode="auto">
            <a:xfrm>
              <a:off x="4221" y="9269"/>
              <a:ext cx="224" cy="22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37" name="Rectangle 507"/>
            <p:cNvSpPr>
              <a:spLocks noChangeAspect="1" noChangeArrowheads="1"/>
            </p:cNvSpPr>
            <p:nvPr/>
          </p:nvSpPr>
          <p:spPr bwMode="auto">
            <a:xfrm>
              <a:off x="3479" y="9268"/>
              <a:ext cx="224" cy="22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38" name="Rectangle 508"/>
            <p:cNvSpPr>
              <a:spLocks noChangeAspect="1" noChangeArrowheads="1"/>
            </p:cNvSpPr>
            <p:nvPr/>
          </p:nvSpPr>
          <p:spPr bwMode="auto">
            <a:xfrm>
              <a:off x="2722" y="9216"/>
              <a:ext cx="1728" cy="5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39" name="Rectangle 509"/>
            <p:cNvSpPr>
              <a:spLocks noChangeAspect="1" noChangeArrowheads="1"/>
            </p:cNvSpPr>
            <p:nvPr/>
          </p:nvSpPr>
          <p:spPr bwMode="auto">
            <a:xfrm>
              <a:off x="2722" y="9495"/>
              <a:ext cx="1728" cy="5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740" name="Group 510"/>
            <p:cNvGrpSpPr>
              <a:grpSpLocks noChangeAspect="1"/>
            </p:cNvGrpSpPr>
            <p:nvPr/>
          </p:nvGrpSpPr>
          <p:grpSpPr bwMode="auto">
            <a:xfrm>
              <a:off x="4236" y="8793"/>
              <a:ext cx="210" cy="425"/>
              <a:chOff x="4236" y="8793"/>
              <a:chExt cx="210" cy="425"/>
            </a:xfrm>
          </p:grpSpPr>
          <p:sp>
            <p:nvSpPr>
              <p:cNvPr id="18759" name="Rectangle 511"/>
              <p:cNvSpPr>
                <a:spLocks noChangeAspect="1" noChangeArrowheads="1"/>
              </p:cNvSpPr>
              <p:nvPr/>
            </p:nvSpPr>
            <p:spPr bwMode="auto">
              <a:xfrm>
                <a:off x="4241" y="8793"/>
                <a:ext cx="205" cy="42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60" name="Rectangle 512"/>
              <p:cNvSpPr>
                <a:spLocks noChangeAspect="1" noChangeArrowheads="1"/>
              </p:cNvSpPr>
              <p:nvPr/>
            </p:nvSpPr>
            <p:spPr bwMode="auto">
              <a:xfrm>
                <a:off x="4236" y="9173"/>
                <a:ext cx="210" cy="4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741" name="Group 513"/>
            <p:cNvGrpSpPr>
              <a:grpSpLocks noChangeAspect="1"/>
            </p:cNvGrpSpPr>
            <p:nvPr/>
          </p:nvGrpSpPr>
          <p:grpSpPr bwMode="auto">
            <a:xfrm>
              <a:off x="3975" y="8793"/>
              <a:ext cx="210" cy="425"/>
              <a:chOff x="4236" y="8793"/>
              <a:chExt cx="210" cy="425"/>
            </a:xfrm>
          </p:grpSpPr>
          <p:sp>
            <p:nvSpPr>
              <p:cNvPr id="18757" name="Rectangle 514"/>
              <p:cNvSpPr>
                <a:spLocks noChangeAspect="1" noChangeArrowheads="1"/>
              </p:cNvSpPr>
              <p:nvPr/>
            </p:nvSpPr>
            <p:spPr bwMode="auto">
              <a:xfrm>
                <a:off x="4241" y="8793"/>
                <a:ext cx="205" cy="42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58" name="Rectangle 515"/>
              <p:cNvSpPr>
                <a:spLocks noChangeAspect="1" noChangeArrowheads="1"/>
              </p:cNvSpPr>
              <p:nvPr/>
            </p:nvSpPr>
            <p:spPr bwMode="auto">
              <a:xfrm>
                <a:off x="4236" y="9173"/>
                <a:ext cx="210" cy="4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742" name="Group 516"/>
            <p:cNvGrpSpPr>
              <a:grpSpLocks noChangeAspect="1"/>
            </p:cNvGrpSpPr>
            <p:nvPr/>
          </p:nvGrpSpPr>
          <p:grpSpPr bwMode="auto">
            <a:xfrm>
              <a:off x="3726" y="8793"/>
              <a:ext cx="210" cy="425"/>
              <a:chOff x="4236" y="8793"/>
              <a:chExt cx="210" cy="425"/>
            </a:xfrm>
          </p:grpSpPr>
          <p:sp>
            <p:nvSpPr>
              <p:cNvPr id="18755" name="Rectangle 517"/>
              <p:cNvSpPr>
                <a:spLocks noChangeAspect="1" noChangeArrowheads="1"/>
              </p:cNvSpPr>
              <p:nvPr/>
            </p:nvSpPr>
            <p:spPr bwMode="auto">
              <a:xfrm>
                <a:off x="4241" y="8793"/>
                <a:ext cx="205" cy="42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56" name="Rectangle 518"/>
              <p:cNvSpPr>
                <a:spLocks noChangeAspect="1" noChangeArrowheads="1"/>
              </p:cNvSpPr>
              <p:nvPr/>
            </p:nvSpPr>
            <p:spPr bwMode="auto">
              <a:xfrm>
                <a:off x="4236" y="9173"/>
                <a:ext cx="210" cy="4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743" name="Group 519"/>
            <p:cNvGrpSpPr>
              <a:grpSpLocks noChangeAspect="1"/>
            </p:cNvGrpSpPr>
            <p:nvPr/>
          </p:nvGrpSpPr>
          <p:grpSpPr bwMode="auto">
            <a:xfrm>
              <a:off x="3476" y="8793"/>
              <a:ext cx="210" cy="425"/>
              <a:chOff x="4236" y="8793"/>
              <a:chExt cx="210" cy="425"/>
            </a:xfrm>
          </p:grpSpPr>
          <p:sp>
            <p:nvSpPr>
              <p:cNvPr id="18753" name="Rectangle 520"/>
              <p:cNvSpPr>
                <a:spLocks noChangeAspect="1" noChangeArrowheads="1"/>
              </p:cNvSpPr>
              <p:nvPr/>
            </p:nvSpPr>
            <p:spPr bwMode="auto">
              <a:xfrm>
                <a:off x="4241" y="8793"/>
                <a:ext cx="205" cy="42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54" name="Rectangle 521"/>
              <p:cNvSpPr>
                <a:spLocks noChangeAspect="1" noChangeArrowheads="1"/>
              </p:cNvSpPr>
              <p:nvPr/>
            </p:nvSpPr>
            <p:spPr bwMode="auto">
              <a:xfrm>
                <a:off x="4236" y="9173"/>
                <a:ext cx="210" cy="4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744" name="Group 522"/>
            <p:cNvGrpSpPr>
              <a:grpSpLocks noChangeAspect="1"/>
            </p:cNvGrpSpPr>
            <p:nvPr/>
          </p:nvGrpSpPr>
          <p:grpSpPr bwMode="auto">
            <a:xfrm>
              <a:off x="3226" y="8793"/>
              <a:ext cx="210" cy="425"/>
              <a:chOff x="4236" y="8793"/>
              <a:chExt cx="210" cy="425"/>
            </a:xfrm>
          </p:grpSpPr>
          <p:sp>
            <p:nvSpPr>
              <p:cNvPr id="18751" name="Rectangle 523"/>
              <p:cNvSpPr>
                <a:spLocks noChangeAspect="1" noChangeArrowheads="1"/>
              </p:cNvSpPr>
              <p:nvPr/>
            </p:nvSpPr>
            <p:spPr bwMode="auto">
              <a:xfrm>
                <a:off x="4241" y="8793"/>
                <a:ext cx="205" cy="42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52" name="Rectangle 524"/>
              <p:cNvSpPr>
                <a:spLocks noChangeAspect="1" noChangeArrowheads="1"/>
              </p:cNvSpPr>
              <p:nvPr/>
            </p:nvSpPr>
            <p:spPr bwMode="auto">
              <a:xfrm>
                <a:off x="4236" y="9173"/>
                <a:ext cx="210" cy="4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745" name="Group 525"/>
            <p:cNvGrpSpPr>
              <a:grpSpLocks noChangeAspect="1"/>
            </p:cNvGrpSpPr>
            <p:nvPr/>
          </p:nvGrpSpPr>
          <p:grpSpPr bwMode="auto">
            <a:xfrm>
              <a:off x="2971" y="8793"/>
              <a:ext cx="210" cy="425"/>
              <a:chOff x="4236" y="8793"/>
              <a:chExt cx="210" cy="425"/>
            </a:xfrm>
          </p:grpSpPr>
          <p:sp>
            <p:nvSpPr>
              <p:cNvPr id="18749" name="Rectangle 526"/>
              <p:cNvSpPr>
                <a:spLocks noChangeAspect="1" noChangeArrowheads="1"/>
              </p:cNvSpPr>
              <p:nvPr/>
            </p:nvSpPr>
            <p:spPr bwMode="auto">
              <a:xfrm>
                <a:off x="4241" y="8793"/>
                <a:ext cx="205" cy="42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50" name="Rectangle 527"/>
              <p:cNvSpPr>
                <a:spLocks noChangeAspect="1" noChangeArrowheads="1"/>
              </p:cNvSpPr>
              <p:nvPr/>
            </p:nvSpPr>
            <p:spPr bwMode="auto">
              <a:xfrm>
                <a:off x="4236" y="9173"/>
                <a:ext cx="210" cy="4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746" name="Group 528"/>
            <p:cNvGrpSpPr>
              <a:grpSpLocks noChangeAspect="1"/>
            </p:cNvGrpSpPr>
            <p:nvPr/>
          </p:nvGrpSpPr>
          <p:grpSpPr bwMode="auto">
            <a:xfrm>
              <a:off x="2716" y="8793"/>
              <a:ext cx="210" cy="425"/>
              <a:chOff x="4236" y="8793"/>
              <a:chExt cx="210" cy="425"/>
            </a:xfrm>
          </p:grpSpPr>
          <p:sp>
            <p:nvSpPr>
              <p:cNvPr id="18747" name="Rectangle 529"/>
              <p:cNvSpPr>
                <a:spLocks noChangeAspect="1" noChangeArrowheads="1"/>
              </p:cNvSpPr>
              <p:nvPr/>
            </p:nvSpPr>
            <p:spPr bwMode="auto">
              <a:xfrm>
                <a:off x="4241" y="8793"/>
                <a:ext cx="205" cy="42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48" name="Rectangle 530"/>
              <p:cNvSpPr>
                <a:spLocks noChangeAspect="1" noChangeArrowheads="1"/>
              </p:cNvSpPr>
              <p:nvPr/>
            </p:nvSpPr>
            <p:spPr bwMode="auto">
              <a:xfrm>
                <a:off x="4236" y="9173"/>
                <a:ext cx="210" cy="4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8445" name="Group 568"/>
          <p:cNvGrpSpPr>
            <a:grpSpLocks noChangeAspect="1"/>
          </p:cNvGrpSpPr>
          <p:nvPr/>
        </p:nvGrpSpPr>
        <p:grpSpPr bwMode="auto">
          <a:xfrm>
            <a:off x="5899150" y="269875"/>
            <a:ext cx="1030288" cy="795338"/>
            <a:chOff x="5996" y="7982"/>
            <a:chExt cx="2506" cy="1253"/>
          </a:xfrm>
        </p:grpSpPr>
        <p:sp>
          <p:nvSpPr>
            <p:cNvPr id="18726" name="Rectangle 569"/>
            <p:cNvSpPr>
              <a:spLocks noChangeAspect="1" noChangeArrowheads="1"/>
            </p:cNvSpPr>
            <p:nvPr/>
          </p:nvSpPr>
          <p:spPr bwMode="auto">
            <a:xfrm flipV="1">
              <a:off x="6075" y="8340"/>
              <a:ext cx="2401" cy="10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27" name="AutoShape 570"/>
            <p:cNvSpPr>
              <a:spLocks noChangeAspect="1" noChangeArrowheads="1"/>
            </p:cNvSpPr>
            <p:nvPr/>
          </p:nvSpPr>
          <p:spPr bwMode="auto">
            <a:xfrm>
              <a:off x="8328" y="8757"/>
              <a:ext cx="174" cy="463"/>
            </a:xfrm>
            <a:prstGeom prst="parallelogram">
              <a:avLst>
                <a:gd name="adj" fmla="val 44370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28" name="Rectangle 571"/>
            <p:cNvSpPr>
              <a:spLocks noChangeAspect="1" noChangeArrowheads="1"/>
            </p:cNvSpPr>
            <p:nvPr/>
          </p:nvSpPr>
          <p:spPr bwMode="auto">
            <a:xfrm>
              <a:off x="8371" y="7987"/>
              <a:ext cx="93" cy="101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29" name="AutoShape 572"/>
            <p:cNvSpPr>
              <a:spLocks noChangeAspect="1" noChangeArrowheads="1"/>
            </p:cNvSpPr>
            <p:nvPr/>
          </p:nvSpPr>
          <p:spPr bwMode="auto">
            <a:xfrm>
              <a:off x="5996" y="8772"/>
              <a:ext cx="228" cy="463"/>
            </a:xfrm>
            <a:prstGeom prst="parallelogram">
              <a:avLst>
                <a:gd name="adj" fmla="val 58426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30" name="Rectangle 573"/>
            <p:cNvSpPr>
              <a:spLocks noChangeAspect="1" noChangeArrowheads="1"/>
            </p:cNvSpPr>
            <p:nvPr/>
          </p:nvSpPr>
          <p:spPr bwMode="auto">
            <a:xfrm>
              <a:off x="6066" y="7982"/>
              <a:ext cx="93" cy="101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31" name="Rectangle 574"/>
            <p:cNvSpPr>
              <a:spLocks noChangeAspect="1" noChangeArrowheads="1"/>
            </p:cNvSpPr>
            <p:nvPr/>
          </p:nvSpPr>
          <p:spPr bwMode="auto">
            <a:xfrm>
              <a:off x="6063" y="7987"/>
              <a:ext cx="2401" cy="17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32" name="Rectangle 575"/>
            <p:cNvSpPr>
              <a:spLocks noChangeAspect="1" noChangeArrowheads="1"/>
            </p:cNvSpPr>
            <p:nvPr/>
          </p:nvSpPr>
          <p:spPr bwMode="auto">
            <a:xfrm>
              <a:off x="6063" y="8369"/>
              <a:ext cx="2401" cy="40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46" name="Group 576"/>
          <p:cNvGrpSpPr>
            <a:grpSpLocks noChangeAspect="1"/>
          </p:cNvGrpSpPr>
          <p:nvPr/>
        </p:nvGrpSpPr>
        <p:grpSpPr bwMode="auto">
          <a:xfrm>
            <a:off x="1384300" y="593725"/>
            <a:ext cx="1360488" cy="401638"/>
            <a:chOff x="4896" y="13328"/>
            <a:chExt cx="2999" cy="711"/>
          </a:xfrm>
        </p:grpSpPr>
        <p:grpSp>
          <p:nvGrpSpPr>
            <p:cNvPr id="18710" name="Group 577"/>
            <p:cNvGrpSpPr>
              <a:grpSpLocks noChangeAspect="1"/>
            </p:cNvGrpSpPr>
            <p:nvPr/>
          </p:nvGrpSpPr>
          <p:grpSpPr bwMode="auto">
            <a:xfrm>
              <a:off x="4896" y="13809"/>
              <a:ext cx="2999" cy="85"/>
              <a:chOff x="5040" y="11672"/>
              <a:chExt cx="2615" cy="74"/>
            </a:xfrm>
          </p:grpSpPr>
          <p:sp>
            <p:nvSpPr>
              <p:cNvPr id="18724" name="Rectangle 578"/>
              <p:cNvSpPr>
                <a:spLocks noChangeAspect="1" noChangeArrowheads="1"/>
              </p:cNvSpPr>
              <p:nvPr/>
            </p:nvSpPr>
            <p:spPr bwMode="auto">
              <a:xfrm>
                <a:off x="5040" y="11672"/>
                <a:ext cx="2615" cy="74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25" name="Line 579"/>
              <p:cNvSpPr>
                <a:spLocks noChangeAspect="1" noChangeShapeType="1"/>
              </p:cNvSpPr>
              <p:nvPr/>
            </p:nvSpPr>
            <p:spPr bwMode="auto">
              <a:xfrm>
                <a:off x="5040" y="11718"/>
                <a:ext cx="261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711" name="Group 580"/>
            <p:cNvGrpSpPr>
              <a:grpSpLocks noChangeAspect="1"/>
            </p:cNvGrpSpPr>
            <p:nvPr/>
          </p:nvGrpSpPr>
          <p:grpSpPr bwMode="auto">
            <a:xfrm>
              <a:off x="4896" y="13954"/>
              <a:ext cx="2999" cy="85"/>
              <a:chOff x="5040" y="11672"/>
              <a:chExt cx="2615" cy="74"/>
            </a:xfrm>
          </p:grpSpPr>
          <p:sp>
            <p:nvSpPr>
              <p:cNvPr id="18722" name="Rectangle 581"/>
              <p:cNvSpPr>
                <a:spLocks noChangeAspect="1" noChangeArrowheads="1"/>
              </p:cNvSpPr>
              <p:nvPr/>
            </p:nvSpPr>
            <p:spPr bwMode="auto">
              <a:xfrm>
                <a:off x="5040" y="11672"/>
                <a:ext cx="2615" cy="74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23" name="Line 582"/>
              <p:cNvSpPr>
                <a:spLocks noChangeAspect="1" noChangeShapeType="1"/>
              </p:cNvSpPr>
              <p:nvPr/>
            </p:nvSpPr>
            <p:spPr bwMode="auto">
              <a:xfrm>
                <a:off x="5040" y="11718"/>
                <a:ext cx="261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712" name="Rectangle 583"/>
            <p:cNvSpPr>
              <a:spLocks noChangeAspect="1" noChangeArrowheads="1"/>
            </p:cNvSpPr>
            <p:nvPr/>
          </p:nvSpPr>
          <p:spPr bwMode="auto">
            <a:xfrm>
              <a:off x="4896" y="13750"/>
              <a:ext cx="257" cy="25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13" name="Rectangle 584"/>
            <p:cNvSpPr>
              <a:spLocks noChangeAspect="1" noChangeArrowheads="1"/>
            </p:cNvSpPr>
            <p:nvPr/>
          </p:nvSpPr>
          <p:spPr bwMode="auto">
            <a:xfrm>
              <a:off x="7636" y="13750"/>
              <a:ext cx="257" cy="25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14" name="Rectangle 585"/>
            <p:cNvSpPr>
              <a:spLocks noChangeAspect="1" noChangeArrowheads="1"/>
            </p:cNvSpPr>
            <p:nvPr/>
          </p:nvSpPr>
          <p:spPr bwMode="auto">
            <a:xfrm>
              <a:off x="6265" y="13750"/>
              <a:ext cx="257" cy="25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715" name="Group 586"/>
            <p:cNvGrpSpPr>
              <a:grpSpLocks noChangeAspect="1"/>
            </p:cNvGrpSpPr>
            <p:nvPr/>
          </p:nvGrpSpPr>
          <p:grpSpPr bwMode="auto">
            <a:xfrm>
              <a:off x="4896" y="13667"/>
              <a:ext cx="2999" cy="85"/>
              <a:chOff x="5040" y="11672"/>
              <a:chExt cx="2615" cy="74"/>
            </a:xfrm>
          </p:grpSpPr>
          <p:sp>
            <p:nvSpPr>
              <p:cNvPr id="18720" name="Rectangle 587"/>
              <p:cNvSpPr>
                <a:spLocks noChangeAspect="1" noChangeArrowheads="1"/>
              </p:cNvSpPr>
              <p:nvPr/>
            </p:nvSpPr>
            <p:spPr bwMode="auto">
              <a:xfrm>
                <a:off x="5040" y="11672"/>
                <a:ext cx="2615" cy="74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21" name="Line 588"/>
              <p:cNvSpPr>
                <a:spLocks noChangeAspect="1" noChangeShapeType="1"/>
              </p:cNvSpPr>
              <p:nvPr/>
            </p:nvSpPr>
            <p:spPr bwMode="auto">
              <a:xfrm>
                <a:off x="5040" y="11718"/>
                <a:ext cx="261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716" name="Rectangle 589"/>
            <p:cNvSpPr>
              <a:spLocks noChangeAspect="1" noChangeArrowheads="1"/>
            </p:cNvSpPr>
            <p:nvPr/>
          </p:nvSpPr>
          <p:spPr bwMode="auto">
            <a:xfrm>
              <a:off x="4896" y="13584"/>
              <a:ext cx="2999" cy="8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17" name="Rectangle 590"/>
            <p:cNvSpPr>
              <a:spLocks noChangeAspect="1" noChangeArrowheads="1"/>
            </p:cNvSpPr>
            <p:nvPr/>
          </p:nvSpPr>
          <p:spPr bwMode="auto">
            <a:xfrm>
              <a:off x="4896" y="13499"/>
              <a:ext cx="2999" cy="8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18" name="Rectangle 591"/>
            <p:cNvSpPr>
              <a:spLocks noChangeAspect="1" noChangeArrowheads="1"/>
            </p:cNvSpPr>
            <p:nvPr/>
          </p:nvSpPr>
          <p:spPr bwMode="auto">
            <a:xfrm>
              <a:off x="4896" y="13414"/>
              <a:ext cx="2999" cy="8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719" name="Rectangle 592"/>
            <p:cNvSpPr>
              <a:spLocks noChangeAspect="1" noChangeArrowheads="1"/>
            </p:cNvSpPr>
            <p:nvPr/>
          </p:nvSpPr>
          <p:spPr bwMode="auto">
            <a:xfrm>
              <a:off x="4896" y="13328"/>
              <a:ext cx="2999" cy="8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8447" name="AutoShape 28"/>
          <p:cNvSpPr>
            <a:spLocks noChangeArrowheads="1"/>
          </p:cNvSpPr>
          <p:nvPr/>
        </p:nvSpPr>
        <p:spPr bwMode="auto">
          <a:xfrm>
            <a:off x="4972050" y="1152525"/>
            <a:ext cx="381000" cy="762000"/>
          </a:xfrm>
          <a:prstGeom prst="can">
            <a:avLst>
              <a:gd name="adj" fmla="val 43870"/>
            </a:avLst>
          </a:prstGeom>
          <a:solidFill>
            <a:srgbClr val="73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48" name="AutoShape 28"/>
          <p:cNvSpPr>
            <a:spLocks noChangeArrowheads="1"/>
          </p:cNvSpPr>
          <p:nvPr/>
        </p:nvSpPr>
        <p:spPr bwMode="auto">
          <a:xfrm>
            <a:off x="4267200" y="1276350"/>
            <a:ext cx="323850" cy="568325"/>
          </a:xfrm>
          <a:prstGeom prst="can">
            <a:avLst>
              <a:gd name="adj" fmla="val 43873"/>
            </a:avLst>
          </a:prstGeom>
          <a:solidFill>
            <a:srgbClr val="73D9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8449" name="Group 822"/>
          <p:cNvGrpSpPr>
            <a:grpSpLocks/>
          </p:cNvGrpSpPr>
          <p:nvPr/>
        </p:nvGrpSpPr>
        <p:grpSpPr bwMode="auto">
          <a:xfrm flipH="1">
            <a:off x="317500" y="3711575"/>
            <a:ext cx="561975" cy="736600"/>
            <a:chOff x="600" y="5464"/>
            <a:chExt cx="354" cy="464"/>
          </a:xfrm>
        </p:grpSpPr>
        <p:grpSp>
          <p:nvGrpSpPr>
            <p:cNvPr id="18706" name="Group 823"/>
            <p:cNvGrpSpPr>
              <a:grpSpLocks/>
            </p:cNvGrpSpPr>
            <p:nvPr/>
          </p:nvGrpSpPr>
          <p:grpSpPr bwMode="auto">
            <a:xfrm rot="-1907707">
              <a:off x="600" y="5559"/>
              <a:ext cx="171" cy="297"/>
              <a:chOff x="4034" y="3453"/>
              <a:chExt cx="277" cy="517"/>
            </a:xfrm>
          </p:grpSpPr>
          <p:sp>
            <p:nvSpPr>
              <p:cNvPr id="18708" name="Freeform 824"/>
              <p:cNvSpPr>
                <a:spLocks/>
              </p:cNvSpPr>
              <p:nvPr/>
            </p:nvSpPr>
            <p:spPr bwMode="auto">
              <a:xfrm>
                <a:off x="4034" y="3453"/>
                <a:ext cx="277" cy="51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09" name="Freeform 825"/>
              <p:cNvSpPr>
                <a:spLocks/>
              </p:cNvSpPr>
              <p:nvPr/>
            </p:nvSpPr>
            <p:spPr bwMode="auto">
              <a:xfrm>
                <a:off x="4086" y="3590"/>
                <a:ext cx="220" cy="376"/>
              </a:xfrm>
              <a:custGeom>
                <a:avLst/>
                <a:gdLst>
                  <a:gd name="T0" fmla="*/ 219 w 220"/>
                  <a:gd name="T1" fmla="*/ 0 h 376"/>
                  <a:gd name="T2" fmla="*/ 219 w 220"/>
                  <a:gd name="T3" fmla="*/ 276 h 376"/>
                  <a:gd name="T4" fmla="*/ 170 w 220"/>
                  <a:gd name="T5" fmla="*/ 375 h 376"/>
                  <a:gd name="T6" fmla="*/ 0 w 220"/>
                  <a:gd name="T7" fmla="*/ 375 h 376"/>
                  <a:gd name="T8" fmla="*/ 219 w 220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"/>
                  <a:gd name="T16" fmla="*/ 0 h 376"/>
                  <a:gd name="T17" fmla="*/ 220 w 220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" h="376">
                    <a:moveTo>
                      <a:pt x="219" y="0"/>
                    </a:moveTo>
                    <a:lnTo>
                      <a:pt x="219" y="276"/>
                    </a:lnTo>
                    <a:lnTo>
                      <a:pt x="170" y="375"/>
                    </a:lnTo>
                    <a:lnTo>
                      <a:pt x="0" y="375"/>
                    </a:lnTo>
                    <a:lnTo>
                      <a:pt x="219" y="0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707" name="AutoShape 826"/>
            <p:cNvSpPr>
              <a:spLocks noChangeArrowheads="1"/>
            </p:cNvSpPr>
            <p:nvPr/>
          </p:nvSpPr>
          <p:spPr bwMode="auto">
            <a:xfrm>
              <a:off x="726" y="5464"/>
              <a:ext cx="228" cy="464"/>
            </a:xfrm>
            <a:prstGeom prst="can">
              <a:avLst>
                <a:gd name="adj" fmla="val 50877"/>
              </a:avLst>
            </a:prstGeom>
            <a:solidFill>
              <a:srgbClr val="69E2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50" name="Group 698"/>
          <p:cNvGrpSpPr>
            <a:grpSpLocks/>
          </p:cNvGrpSpPr>
          <p:nvPr/>
        </p:nvGrpSpPr>
        <p:grpSpPr bwMode="auto">
          <a:xfrm>
            <a:off x="1060450" y="3711575"/>
            <a:ext cx="561975" cy="736600"/>
            <a:chOff x="600" y="5464"/>
            <a:chExt cx="354" cy="464"/>
          </a:xfrm>
        </p:grpSpPr>
        <p:grpSp>
          <p:nvGrpSpPr>
            <p:cNvPr id="18702" name="Group 699"/>
            <p:cNvGrpSpPr>
              <a:grpSpLocks/>
            </p:cNvGrpSpPr>
            <p:nvPr/>
          </p:nvGrpSpPr>
          <p:grpSpPr bwMode="auto">
            <a:xfrm rot="-1907707">
              <a:off x="600" y="5559"/>
              <a:ext cx="171" cy="297"/>
              <a:chOff x="4034" y="3453"/>
              <a:chExt cx="277" cy="517"/>
            </a:xfrm>
          </p:grpSpPr>
          <p:sp>
            <p:nvSpPr>
              <p:cNvPr id="18704" name="Freeform 700"/>
              <p:cNvSpPr>
                <a:spLocks/>
              </p:cNvSpPr>
              <p:nvPr/>
            </p:nvSpPr>
            <p:spPr bwMode="auto">
              <a:xfrm>
                <a:off x="4034" y="3453"/>
                <a:ext cx="277" cy="517"/>
              </a:xfrm>
              <a:custGeom>
                <a:avLst/>
                <a:gdLst>
                  <a:gd name="T0" fmla="*/ 89 w 277"/>
                  <a:gd name="T1" fmla="*/ 0 h 517"/>
                  <a:gd name="T2" fmla="*/ 191 w 277"/>
                  <a:gd name="T3" fmla="*/ 0 h 517"/>
                  <a:gd name="T4" fmla="*/ 191 w 277"/>
                  <a:gd name="T5" fmla="*/ 105 h 517"/>
                  <a:gd name="T6" fmla="*/ 225 w 277"/>
                  <a:gd name="T7" fmla="*/ 105 h 517"/>
                  <a:gd name="T8" fmla="*/ 276 w 277"/>
                  <a:gd name="T9" fmla="*/ 139 h 517"/>
                  <a:gd name="T10" fmla="*/ 276 w 277"/>
                  <a:gd name="T11" fmla="*/ 415 h 517"/>
                  <a:gd name="T12" fmla="*/ 225 w 277"/>
                  <a:gd name="T13" fmla="*/ 516 h 517"/>
                  <a:gd name="T14" fmla="*/ 51 w 277"/>
                  <a:gd name="T15" fmla="*/ 516 h 517"/>
                  <a:gd name="T16" fmla="*/ 0 w 277"/>
                  <a:gd name="T17" fmla="*/ 415 h 517"/>
                  <a:gd name="T18" fmla="*/ 0 w 277"/>
                  <a:gd name="T19" fmla="*/ 139 h 517"/>
                  <a:gd name="T20" fmla="*/ 51 w 277"/>
                  <a:gd name="T21" fmla="*/ 105 h 517"/>
                  <a:gd name="T22" fmla="*/ 89 w 277"/>
                  <a:gd name="T23" fmla="*/ 105 h 517"/>
                  <a:gd name="T24" fmla="*/ 89 w 277"/>
                  <a:gd name="T25" fmla="*/ 0 h 5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77"/>
                  <a:gd name="T40" fmla="*/ 0 h 517"/>
                  <a:gd name="T41" fmla="*/ 277 w 277"/>
                  <a:gd name="T42" fmla="*/ 517 h 51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77" h="517">
                    <a:moveTo>
                      <a:pt x="89" y="0"/>
                    </a:moveTo>
                    <a:lnTo>
                      <a:pt x="191" y="0"/>
                    </a:lnTo>
                    <a:lnTo>
                      <a:pt x="191" y="105"/>
                    </a:lnTo>
                    <a:lnTo>
                      <a:pt x="225" y="105"/>
                    </a:lnTo>
                    <a:lnTo>
                      <a:pt x="276" y="139"/>
                    </a:lnTo>
                    <a:lnTo>
                      <a:pt x="276" y="415"/>
                    </a:lnTo>
                    <a:lnTo>
                      <a:pt x="225" y="516"/>
                    </a:lnTo>
                    <a:lnTo>
                      <a:pt x="51" y="516"/>
                    </a:lnTo>
                    <a:lnTo>
                      <a:pt x="0" y="415"/>
                    </a:lnTo>
                    <a:lnTo>
                      <a:pt x="0" y="139"/>
                    </a:lnTo>
                    <a:lnTo>
                      <a:pt x="51" y="105"/>
                    </a:lnTo>
                    <a:lnTo>
                      <a:pt x="89" y="105"/>
                    </a:lnTo>
                    <a:lnTo>
                      <a:pt x="89" y="0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705" name="Freeform 701"/>
              <p:cNvSpPr>
                <a:spLocks/>
              </p:cNvSpPr>
              <p:nvPr/>
            </p:nvSpPr>
            <p:spPr bwMode="auto">
              <a:xfrm>
                <a:off x="4086" y="3590"/>
                <a:ext cx="220" cy="376"/>
              </a:xfrm>
              <a:custGeom>
                <a:avLst/>
                <a:gdLst>
                  <a:gd name="T0" fmla="*/ 219 w 220"/>
                  <a:gd name="T1" fmla="*/ 0 h 376"/>
                  <a:gd name="T2" fmla="*/ 219 w 220"/>
                  <a:gd name="T3" fmla="*/ 276 h 376"/>
                  <a:gd name="T4" fmla="*/ 170 w 220"/>
                  <a:gd name="T5" fmla="*/ 375 h 376"/>
                  <a:gd name="T6" fmla="*/ 0 w 220"/>
                  <a:gd name="T7" fmla="*/ 375 h 376"/>
                  <a:gd name="T8" fmla="*/ 219 w 220"/>
                  <a:gd name="T9" fmla="*/ 0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0"/>
                  <a:gd name="T16" fmla="*/ 0 h 376"/>
                  <a:gd name="T17" fmla="*/ 220 w 220"/>
                  <a:gd name="T18" fmla="*/ 376 h 3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0" h="376">
                    <a:moveTo>
                      <a:pt x="219" y="0"/>
                    </a:moveTo>
                    <a:lnTo>
                      <a:pt x="219" y="276"/>
                    </a:lnTo>
                    <a:lnTo>
                      <a:pt x="170" y="375"/>
                    </a:lnTo>
                    <a:lnTo>
                      <a:pt x="0" y="375"/>
                    </a:lnTo>
                    <a:lnTo>
                      <a:pt x="219" y="0"/>
                    </a:lnTo>
                  </a:path>
                </a:pathLst>
              </a:custGeom>
              <a:solidFill>
                <a:schemeClr val="tx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703" name="AutoShape 702"/>
            <p:cNvSpPr>
              <a:spLocks noChangeArrowheads="1"/>
            </p:cNvSpPr>
            <p:nvPr/>
          </p:nvSpPr>
          <p:spPr bwMode="auto">
            <a:xfrm>
              <a:off x="726" y="5464"/>
              <a:ext cx="228" cy="464"/>
            </a:xfrm>
            <a:prstGeom prst="can">
              <a:avLst>
                <a:gd name="adj" fmla="val 50877"/>
              </a:avLst>
            </a:prstGeom>
            <a:solidFill>
              <a:srgbClr val="69E2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51" name="Group 2"/>
          <p:cNvGrpSpPr>
            <a:grpSpLocks/>
          </p:cNvGrpSpPr>
          <p:nvPr/>
        </p:nvGrpSpPr>
        <p:grpSpPr bwMode="auto">
          <a:xfrm>
            <a:off x="1908175" y="3413125"/>
            <a:ext cx="393700" cy="1052513"/>
            <a:chOff x="1296" y="5072"/>
            <a:chExt cx="248" cy="801"/>
          </a:xfrm>
        </p:grpSpPr>
        <p:grpSp>
          <p:nvGrpSpPr>
            <p:cNvPr id="18689" name="Group 3"/>
            <p:cNvGrpSpPr>
              <a:grpSpLocks/>
            </p:cNvGrpSpPr>
            <p:nvPr/>
          </p:nvGrpSpPr>
          <p:grpSpPr bwMode="auto">
            <a:xfrm>
              <a:off x="1296" y="5136"/>
              <a:ext cx="231" cy="635"/>
              <a:chOff x="1252" y="5165"/>
              <a:chExt cx="231" cy="635"/>
            </a:xfrm>
          </p:grpSpPr>
          <p:grpSp>
            <p:nvGrpSpPr>
              <p:cNvPr id="18693" name="Group 4"/>
              <p:cNvGrpSpPr>
                <a:grpSpLocks/>
              </p:cNvGrpSpPr>
              <p:nvPr/>
            </p:nvGrpSpPr>
            <p:grpSpPr bwMode="auto">
              <a:xfrm>
                <a:off x="1338" y="5165"/>
                <a:ext cx="138" cy="635"/>
                <a:chOff x="2268" y="4129"/>
                <a:chExt cx="101" cy="465"/>
              </a:xfrm>
            </p:grpSpPr>
            <p:sp>
              <p:nvSpPr>
                <p:cNvPr id="18697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2363" y="4322"/>
                  <a:ext cx="0" cy="2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98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2273" y="4305"/>
                  <a:ext cx="0" cy="2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18699" name="Group 7"/>
                <p:cNvGrpSpPr>
                  <a:grpSpLocks/>
                </p:cNvGrpSpPr>
                <p:nvPr/>
              </p:nvGrpSpPr>
              <p:grpSpPr bwMode="auto">
                <a:xfrm>
                  <a:off x="2268" y="4129"/>
                  <a:ext cx="101" cy="286"/>
                  <a:chOff x="2268" y="4129"/>
                  <a:chExt cx="101" cy="286"/>
                </a:xfrm>
              </p:grpSpPr>
              <p:sp>
                <p:nvSpPr>
                  <p:cNvPr id="18700" name="Freeform 8"/>
                  <p:cNvSpPr>
                    <a:spLocks/>
                  </p:cNvSpPr>
                  <p:nvPr/>
                </p:nvSpPr>
                <p:spPr bwMode="auto">
                  <a:xfrm flipH="1">
                    <a:off x="2268" y="4129"/>
                    <a:ext cx="100" cy="286"/>
                  </a:xfrm>
                  <a:custGeom>
                    <a:avLst/>
                    <a:gdLst>
                      <a:gd name="T0" fmla="*/ 280 w 89"/>
                      <a:gd name="T1" fmla="*/ 3 h 328"/>
                      <a:gd name="T2" fmla="*/ 596 w 89"/>
                      <a:gd name="T3" fmla="*/ 0 h 328"/>
                      <a:gd name="T4" fmla="*/ 596 w 89"/>
                      <a:gd name="T5" fmla="*/ 4 h 328"/>
                      <a:gd name="T6" fmla="*/ 727 w 89"/>
                      <a:gd name="T7" fmla="*/ 4 h 328"/>
                      <a:gd name="T8" fmla="*/ 817 w 89"/>
                      <a:gd name="T9" fmla="*/ 6 h 328"/>
                      <a:gd name="T10" fmla="*/ 817 w 89"/>
                      <a:gd name="T11" fmla="*/ 18 h 328"/>
                      <a:gd name="T12" fmla="*/ 693 w 89"/>
                      <a:gd name="T13" fmla="*/ 22 h 328"/>
                      <a:gd name="T14" fmla="*/ 198 w 89"/>
                      <a:gd name="T15" fmla="*/ 24 h 328"/>
                      <a:gd name="T16" fmla="*/ 0 w 89"/>
                      <a:gd name="T17" fmla="*/ 21 h 328"/>
                      <a:gd name="T18" fmla="*/ 0 w 89"/>
                      <a:gd name="T19" fmla="*/ 9 h 328"/>
                      <a:gd name="T20" fmla="*/ 140 w 89"/>
                      <a:gd name="T21" fmla="*/ 6 h 328"/>
                      <a:gd name="T22" fmla="*/ 292 w 89"/>
                      <a:gd name="T23" fmla="*/ 6 h 328"/>
                      <a:gd name="T24" fmla="*/ 292 w 89"/>
                      <a:gd name="T25" fmla="*/ 3 h 32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89"/>
                      <a:gd name="T40" fmla="*/ 0 h 328"/>
                      <a:gd name="T41" fmla="*/ 89 w 89"/>
                      <a:gd name="T42" fmla="*/ 328 h 328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89" h="328">
                        <a:moveTo>
                          <a:pt x="30" y="14"/>
                        </a:moveTo>
                        <a:lnTo>
                          <a:pt x="66" y="0"/>
                        </a:lnTo>
                        <a:lnTo>
                          <a:pt x="66" y="59"/>
                        </a:lnTo>
                        <a:lnTo>
                          <a:pt x="79" y="62"/>
                        </a:lnTo>
                        <a:lnTo>
                          <a:pt x="89" y="79"/>
                        </a:lnTo>
                        <a:lnTo>
                          <a:pt x="89" y="239"/>
                        </a:lnTo>
                        <a:lnTo>
                          <a:pt x="75" y="292"/>
                        </a:lnTo>
                        <a:lnTo>
                          <a:pt x="21" y="328"/>
                        </a:lnTo>
                        <a:lnTo>
                          <a:pt x="0" y="278"/>
                        </a:lnTo>
                        <a:lnTo>
                          <a:pt x="0" y="111"/>
                        </a:lnTo>
                        <a:lnTo>
                          <a:pt x="15" y="84"/>
                        </a:lnTo>
                        <a:lnTo>
                          <a:pt x="32" y="74"/>
                        </a:lnTo>
                        <a:lnTo>
                          <a:pt x="32" y="13"/>
                        </a:lnTo>
                      </a:path>
                    </a:pathLst>
                  </a:custGeom>
                  <a:solidFill>
                    <a:srgbClr val="FFCC99"/>
                  </a:solidFill>
                  <a:ln w="635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701" name="Freeform 9"/>
                  <p:cNvSpPr>
                    <a:spLocks/>
                  </p:cNvSpPr>
                  <p:nvPr/>
                </p:nvSpPr>
                <p:spPr bwMode="auto">
                  <a:xfrm>
                    <a:off x="2268" y="4289"/>
                    <a:ext cx="101" cy="123"/>
                  </a:xfrm>
                  <a:custGeom>
                    <a:avLst/>
                    <a:gdLst>
                      <a:gd name="T0" fmla="*/ 0 w 101"/>
                      <a:gd name="T1" fmla="*/ 0 h 123"/>
                      <a:gd name="T2" fmla="*/ 99 w 101"/>
                      <a:gd name="T3" fmla="*/ 31 h 123"/>
                      <a:gd name="T4" fmla="*/ 101 w 101"/>
                      <a:gd name="T5" fmla="*/ 84 h 123"/>
                      <a:gd name="T6" fmla="*/ 75 w 101"/>
                      <a:gd name="T7" fmla="*/ 123 h 123"/>
                      <a:gd name="T8" fmla="*/ 14 w 101"/>
                      <a:gd name="T9" fmla="*/ 90 h 123"/>
                      <a:gd name="T10" fmla="*/ 3 w 101"/>
                      <a:gd name="T11" fmla="*/ 46 h 123"/>
                      <a:gd name="T12" fmla="*/ 0 w 101"/>
                      <a:gd name="T13" fmla="*/ 0 h 12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01"/>
                      <a:gd name="T22" fmla="*/ 0 h 123"/>
                      <a:gd name="T23" fmla="*/ 101 w 101"/>
                      <a:gd name="T24" fmla="*/ 123 h 12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01" h="123">
                        <a:moveTo>
                          <a:pt x="0" y="0"/>
                        </a:moveTo>
                        <a:lnTo>
                          <a:pt x="99" y="31"/>
                        </a:lnTo>
                        <a:lnTo>
                          <a:pt x="101" y="84"/>
                        </a:lnTo>
                        <a:lnTo>
                          <a:pt x="75" y="123"/>
                        </a:lnTo>
                        <a:lnTo>
                          <a:pt x="14" y="90"/>
                        </a:lnTo>
                        <a:lnTo>
                          <a:pt x="3" y="4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8694" name="Group 10"/>
              <p:cNvGrpSpPr>
                <a:grpSpLocks/>
              </p:cNvGrpSpPr>
              <p:nvPr/>
            </p:nvGrpSpPr>
            <p:grpSpPr bwMode="auto">
              <a:xfrm>
                <a:off x="1252" y="5436"/>
                <a:ext cx="231" cy="298"/>
                <a:chOff x="1252" y="5436"/>
                <a:chExt cx="231" cy="298"/>
              </a:xfrm>
            </p:grpSpPr>
            <p:sp>
              <p:nvSpPr>
                <p:cNvPr id="18695" name="Freeform 11"/>
                <p:cNvSpPr>
                  <a:spLocks/>
                </p:cNvSpPr>
                <p:nvPr/>
              </p:nvSpPr>
              <p:spPr bwMode="auto">
                <a:xfrm>
                  <a:off x="1252" y="5436"/>
                  <a:ext cx="228" cy="294"/>
                </a:xfrm>
                <a:custGeom>
                  <a:avLst/>
                  <a:gdLst>
                    <a:gd name="T0" fmla="*/ 48 w 228"/>
                    <a:gd name="T1" fmla="*/ 0 h 294"/>
                    <a:gd name="T2" fmla="*/ 0 w 228"/>
                    <a:gd name="T3" fmla="*/ 12 h 294"/>
                    <a:gd name="T4" fmla="*/ 33 w 228"/>
                    <a:gd name="T5" fmla="*/ 68 h 294"/>
                    <a:gd name="T6" fmla="*/ 19 w 228"/>
                    <a:gd name="T7" fmla="*/ 80 h 294"/>
                    <a:gd name="T8" fmla="*/ 18 w 228"/>
                    <a:gd name="T9" fmla="*/ 103 h 294"/>
                    <a:gd name="T10" fmla="*/ 108 w 228"/>
                    <a:gd name="T11" fmla="*/ 254 h 294"/>
                    <a:gd name="T12" fmla="*/ 154 w 228"/>
                    <a:gd name="T13" fmla="*/ 294 h 294"/>
                    <a:gd name="T14" fmla="*/ 227 w 228"/>
                    <a:gd name="T15" fmla="*/ 269 h 294"/>
                    <a:gd name="T16" fmla="*/ 228 w 228"/>
                    <a:gd name="T17" fmla="*/ 224 h 294"/>
                    <a:gd name="T18" fmla="*/ 137 w 228"/>
                    <a:gd name="T19" fmla="*/ 72 h 294"/>
                    <a:gd name="T20" fmla="*/ 106 w 228"/>
                    <a:gd name="T21" fmla="*/ 56 h 294"/>
                    <a:gd name="T22" fmla="*/ 80 w 228"/>
                    <a:gd name="T23" fmla="*/ 59 h 294"/>
                    <a:gd name="T24" fmla="*/ 45 w 228"/>
                    <a:gd name="T25" fmla="*/ 1 h 29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28"/>
                    <a:gd name="T40" fmla="*/ 0 h 294"/>
                    <a:gd name="T41" fmla="*/ 228 w 228"/>
                    <a:gd name="T42" fmla="*/ 294 h 29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28" h="294">
                      <a:moveTo>
                        <a:pt x="48" y="0"/>
                      </a:moveTo>
                      <a:lnTo>
                        <a:pt x="0" y="12"/>
                      </a:lnTo>
                      <a:lnTo>
                        <a:pt x="33" y="68"/>
                      </a:lnTo>
                      <a:lnTo>
                        <a:pt x="19" y="80"/>
                      </a:lnTo>
                      <a:lnTo>
                        <a:pt x="18" y="103"/>
                      </a:lnTo>
                      <a:lnTo>
                        <a:pt x="108" y="254"/>
                      </a:lnTo>
                      <a:lnTo>
                        <a:pt x="154" y="294"/>
                      </a:lnTo>
                      <a:lnTo>
                        <a:pt x="227" y="269"/>
                      </a:lnTo>
                      <a:lnTo>
                        <a:pt x="228" y="224"/>
                      </a:lnTo>
                      <a:lnTo>
                        <a:pt x="137" y="72"/>
                      </a:lnTo>
                      <a:lnTo>
                        <a:pt x="106" y="56"/>
                      </a:lnTo>
                      <a:lnTo>
                        <a:pt x="80" y="59"/>
                      </a:lnTo>
                      <a:lnTo>
                        <a:pt x="45" y="1"/>
                      </a:lnTo>
                    </a:path>
                  </a:pathLst>
                </a:custGeom>
                <a:solidFill>
                  <a:srgbClr val="FFCC99"/>
                </a:solidFill>
                <a:ln w="635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96" name="Freeform 12"/>
                <p:cNvSpPr>
                  <a:spLocks/>
                </p:cNvSpPr>
                <p:nvPr/>
              </p:nvSpPr>
              <p:spPr bwMode="auto">
                <a:xfrm rot="306405">
                  <a:off x="1378" y="5512"/>
                  <a:ext cx="105" cy="222"/>
                </a:xfrm>
                <a:custGeom>
                  <a:avLst/>
                  <a:gdLst>
                    <a:gd name="T0" fmla="*/ 0 w 105"/>
                    <a:gd name="T1" fmla="*/ 0 h 222"/>
                    <a:gd name="T2" fmla="*/ 35 w 105"/>
                    <a:gd name="T3" fmla="*/ 222 h 222"/>
                    <a:gd name="T4" fmla="*/ 105 w 105"/>
                    <a:gd name="T5" fmla="*/ 188 h 222"/>
                    <a:gd name="T6" fmla="*/ 102 w 105"/>
                    <a:gd name="T7" fmla="*/ 140 h 222"/>
                    <a:gd name="T8" fmla="*/ 0 w 105"/>
                    <a:gd name="T9" fmla="*/ 0 h 2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5"/>
                    <a:gd name="T16" fmla="*/ 0 h 222"/>
                    <a:gd name="T17" fmla="*/ 105 w 105"/>
                    <a:gd name="T18" fmla="*/ 222 h 2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5" h="222">
                      <a:moveTo>
                        <a:pt x="0" y="0"/>
                      </a:moveTo>
                      <a:lnTo>
                        <a:pt x="35" y="222"/>
                      </a:lnTo>
                      <a:lnTo>
                        <a:pt x="105" y="188"/>
                      </a:lnTo>
                      <a:lnTo>
                        <a:pt x="102" y="1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8690" name="Group 13"/>
            <p:cNvGrpSpPr>
              <a:grpSpLocks/>
            </p:cNvGrpSpPr>
            <p:nvPr/>
          </p:nvGrpSpPr>
          <p:grpSpPr bwMode="auto">
            <a:xfrm>
              <a:off x="1296" y="5072"/>
              <a:ext cx="248" cy="801"/>
              <a:chOff x="2496" y="4380"/>
              <a:chExt cx="236" cy="690"/>
            </a:xfrm>
          </p:grpSpPr>
          <p:sp>
            <p:nvSpPr>
              <p:cNvPr id="18691" name="AutoShape 14"/>
              <p:cNvSpPr>
                <a:spLocks noChangeArrowheads="1"/>
              </p:cNvSpPr>
              <p:nvPr/>
            </p:nvSpPr>
            <p:spPr bwMode="auto">
              <a:xfrm>
                <a:off x="2496" y="4680"/>
                <a:ext cx="236" cy="390"/>
              </a:xfrm>
              <a:prstGeom prst="can">
                <a:avLst>
                  <a:gd name="adj" fmla="val 41314"/>
                </a:avLst>
              </a:prstGeom>
              <a:solidFill>
                <a:srgbClr val="73D9F1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92" name="AutoShape 15"/>
              <p:cNvSpPr>
                <a:spLocks noChangeArrowheads="1"/>
              </p:cNvSpPr>
              <p:nvPr/>
            </p:nvSpPr>
            <p:spPr bwMode="auto">
              <a:xfrm>
                <a:off x="2496" y="4380"/>
                <a:ext cx="236" cy="390"/>
              </a:xfrm>
              <a:prstGeom prst="can">
                <a:avLst>
                  <a:gd name="adj" fmla="val 41314"/>
                </a:avLst>
              </a:prstGeom>
              <a:solidFill>
                <a:srgbClr val="73D9F1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8452" name="Group 686"/>
          <p:cNvGrpSpPr>
            <a:grpSpLocks/>
          </p:cNvGrpSpPr>
          <p:nvPr/>
        </p:nvGrpSpPr>
        <p:grpSpPr bwMode="auto">
          <a:xfrm>
            <a:off x="4343400" y="3414713"/>
            <a:ext cx="325438" cy="1077912"/>
            <a:chOff x="2064" y="4863"/>
            <a:chExt cx="205" cy="679"/>
          </a:xfrm>
        </p:grpSpPr>
        <p:grpSp>
          <p:nvGrpSpPr>
            <p:cNvPr id="18684" name="Group 687"/>
            <p:cNvGrpSpPr>
              <a:grpSpLocks/>
            </p:cNvGrpSpPr>
            <p:nvPr/>
          </p:nvGrpSpPr>
          <p:grpSpPr bwMode="auto">
            <a:xfrm>
              <a:off x="2117" y="4863"/>
              <a:ext cx="132" cy="586"/>
              <a:chOff x="1880" y="4782"/>
              <a:chExt cx="132" cy="586"/>
            </a:xfrm>
          </p:grpSpPr>
          <p:sp>
            <p:nvSpPr>
              <p:cNvPr id="18686" name="Freeform 688"/>
              <p:cNvSpPr>
                <a:spLocks/>
              </p:cNvSpPr>
              <p:nvPr/>
            </p:nvSpPr>
            <p:spPr bwMode="auto">
              <a:xfrm>
                <a:off x="1993" y="4966"/>
                <a:ext cx="19" cy="402"/>
              </a:xfrm>
              <a:custGeom>
                <a:avLst/>
                <a:gdLst>
                  <a:gd name="T0" fmla="*/ 0 w 16"/>
                  <a:gd name="T1" fmla="*/ 4 h 457"/>
                  <a:gd name="T2" fmla="*/ 1 w 16"/>
                  <a:gd name="T3" fmla="*/ 3 h 457"/>
                  <a:gd name="T4" fmla="*/ 1 w 16"/>
                  <a:gd name="T5" fmla="*/ 2 h 457"/>
                  <a:gd name="T6" fmla="*/ 96 w 16"/>
                  <a:gd name="T7" fmla="*/ 1 h 457"/>
                  <a:gd name="T8" fmla="*/ 135 w 16"/>
                  <a:gd name="T9" fmla="*/ 0 h 457"/>
                  <a:gd name="T10" fmla="*/ 303 w 16"/>
                  <a:gd name="T11" fmla="*/ 0 h 457"/>
                  <a:gd name="T12" fmla="*/ 404 w 16"/>
                  <a:gd name="T13" fmla="*/ 2 h 457"/>
                  <a:gd name="T14" fmla="*/ 404 w 16"/>
                  <a:gd name="T15" fmla="*/ 3 h 457"/>
                  <a:gd name="T16" fmla="*/ 420 w 16"/>
                  <a:gd name="T17" fmla="*/ 4 h 457"/>
                  <a:gd name="T18" fmla="*/ 420 w 16"/>
                  <a:gd name="T19" fmla="*/ 40 h 457"/>
                  <a:gd name="T20" fmla="*/ 404 w 16"/>
                  <a:gd name="T21" fmla="*/ 40 h 457"/>
                  <a:gd name="T22" fmla="*/ 404 w 16"/>
                  <a:gd name="T23" fmla="*/ 40 h 457"/>
                  <a:gd name="T24" fmla="*/ 303 w 16"/>
                  <a:gd name="T25" fmla="*/ 41 h 457"/>
                  <a:gd name="T26" fmla="*/ 255 w 16"/>
                  <a:gd name="T27" fmla="*/ 41 h 457"/>
                  <a:gd name="T28" fmla="*/ 181 w 16"/>
                  <a:gd name="T29" fmla="*/ 41 h 457"/>
                  <a:gd name="T30" fmla="*/ 181 w 16"/>
                  <a:gd name="T31" fmla="*/ 41 h 457"/>
                  <a:gd name="T32" fmla="*/ 135 w 16"/>
                  <a:gd name="T33" fmla="*/ 41 h 457"/>
                  <a:gd name="T34" fmla="*/ 96 w 16"/>
                  <a:gd name="T35" fmla="*/ 40 h 457"/>
                  <a:gd name="T36" fmla="*/ 1 w 16"/>
                  <a:gd name="T37" fmla="*/ 40 h 457"/>
                  <a:gd name="T38" fmla="*/ 1 w 16"/>
                  <a:gd name="T39" fmla="*/ 40 h 457"/>
                  <a:gd name="T40" fmla="*/ 0 w 16"/>
                  <a:gd name="T41" fmla="*/ 40 h 457"/>
                  <a:gd name="T42" fmla="*/ 0 w 16"/>
                  <a:gd name="T43" fmla="*/ 4 h 4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"/>
                  <a:gd name="T67" fmla="*/ 0 h 457"/>
                  <a:gd name="T68" fmla="*/ 16 w 16"/>
                  <a:gd name="T69" fmla="*/ 457 h 45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" h="457">
                    <a:moveTo>
                      <a:pt x="0" y="6"/>
                    </a:moveTo>
                    <a:lnTo>
                      <a:pt x="1" y="3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5" y="3"/>
                    </a:lnTo>
                    <a:lnTo>
                      <a:pt x="16" y="6"/>
                    </a:lnTo>
                    <a:lnTo>
                      <a:pt x="16" y="450"/>
                    </a:lnTo>
                    <a:lnTo>
                      <a:pt x="15" y="452"/>
                    </a:lnTo>
                    <a:lnTo>
                      <a:pt x="15" y="453"/>
                    </a:lnTo>
                    <a:lnTo>
                      <a:pt x="12" y="455"/>
                    </a:lnTo>
                    <a:lnTo>
                      <a:pt x="10" y="455"/>
                    </a:lnTo>
                    <a:lnTo>
                      <a:pt x="7" y="457"/>
                    </a:lnTo>
                    <a:lnTo>
                      <a:pt x="7" y="455"/>
                    </a:lnTo>
                    <a:lnTo>
                      <a:pt x="5" y="455"/>
                    </a:lnTo>
                    <a:lnTo>
                      <a:pt x="3" y="454"/>
                    </a:lnTo>
                    <a:lnTo>
                      <a:pt x="1" y="453"/>
                    </a:lnTo>
                    <a:lnTo>
                      <a:pt x="1" y="452"/>
                    </a:lnTo>
                    <a:lnTo>
                      <a:pt x="0" y="45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tx1"/>
              </a:solidFill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87" name="Freeform 689"/>
              <p:cNvSpPr>
                <a:spLocks/>
              </p:cNvSpPr>
              <p:nvPr/>
            </p:nvSpPr>
            <p:spPr bwMode="auto">
              <a:xfrm>
                <a:off x="1880" y="4881"/>
                <a:ext cx="19" cy="402"/>
              </a:xfrm>
              <a:custGeom>
                <a:avLst/>
                <a:gdLst>
                  <a:gd name="T0" fmla="*/ 0 w 16"/>
                  <a:gd name="T1" fmla="*/ 4 h 457"/>
                  <a:gd name="T2" fmla="*/ 2 w 16"/>
                  <a:gd name="T3" fmla="*/ 4 h 457"/>
                  <a:gd name="T4" fmla="*/ 2 w 16"/>
                  <a:gd name="T5" fmla="*/ 3 h 457"/>
                  <a:gd name="T6" fmla="*/ 96 w 16"/>
                  <a:gd name="T7" fmla="*/ 1 h 457"/>
                  <a:gd name="T8" fmla="*/ 135 w 16"/>
                  <a:gd name="T9" fmla="*/ 0 h 457"/>
                  <a:gd name="T10" fmla="*/ 303 w 16"/>
                  <a:gd name="T11" fmla="*/ 0 h 457"/>
                  <a:gd name="T12" fmla="*/ 420 w 16"/>
                  <a:gd name="T13" fmla="*/ 4 h 457"/>
                  <a:gd name="T14" fmla="*/ 420 w 16"/>
                  <a:gd name="T15" fmla="*/ 40 h 457"/>
                  <a:gd name="T16" fmla="*/ 303 w 16"/>
                  <a:gd name="T17" fmla="*/ 41 h 457"/>
                  <a:gd name="T18" fmla="*/ 255 w 16"/>
                  <a:gd name="T19" fmla="*/ 41 h 457"/>
                  <a:gd name="T20" fmla="*/ 215 w 16"/>
                  <a:gd name="T21" fmla="*/ 41 h 457"/>
                  <a:gd name="T22" fmla="*/ 160 w 16"/>
                  <a:gd name="T23" fmla="*/ 41 h 457"/>
                  <a:gd name="T24" fmla="*/ 135 w 16"/>
                  <a:gd name="T25" fmla="*/ 41 h 457"/>
                  <a:gd name="T26" fmla="*/ 96 w 16"/>
                  <a:gd name="T27" fmla="*/ 41 h 457"/>
                  <a:gd name="T28" fmla="*/ 2 w 16"/>
                  <a:gd name="T29" fmla="*/ 40 h 457"/>
                  <a:gd name="T30" fmla="*/ 2 w 16"/>
                  <a:gd name="T31" fmla="*/ 40 h 457"/>
                  <a:gd name="T32" fmla="*/ 0 w 16"/>
                  <a:gd name="T33" fmla="*/ 40 h 457"/>
                  <a:gd name="T34" fmla="*/ 0 w 16"/>
                  <a:gd name="T35" fmla="*/ 4 h 4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"/>
                  <a:gd name="T55" fmla="*/ 0 h 457"/>
                  <a:gd name="T56" fmla="*/ 16 w 16"/>
                  <a:gd name="T57" fmla="*/ 457 h 4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" h="457">
                    <a:moveTo>
                      <a:pt x="0" y="7"/>
                    </a:moveTo>
                    <a:lnTo>
                      <a:pt x="2" y="4"/>
                    </a:lnTo>
                    <a:lnTo>
                      <a:pt x="2" y="3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6" y="4"/>
                    </a:lnTo>
                    <a:lnTo>
                      <a:pt x="16" y="452"/>
                    </a:lnTo>
                    <a:lnTo>
                      <a:pt x="12" y="456"/>
                    </a:lnTo>
                    <a:lnTo>
                      <a:pt x="10" y="456"/>
                    </a:lnTo>
                    <a:lnTo>
                      <a:pt x="8" y="457"/>
                    </a:lnTo>
                    <a:lnTo>
                      <a:pt x="6" y="456"/>
                    </a:lnTo>
                    <a:lnTo>
                      <a:pt x="5" y="456"/>
                    </a:lnTo>
                    <a:lnTo>
                      <a:pt x="3" y="455"/>
                    </a:lnTo>
                    <a:lnTo>
                      <a:pt x="2" y="454"/>
                    </a:lnTo>
                    <a:lnTo>
                      <a:pt x="2" y="452"/>
                    </a:lnTo>
                    <a:lnTo>
                      <a:pt x="0" y="45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tx1"/>
              </a:solidFill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88" name="Freeform 690"/>
              <p:cNvSpPr>
                <a:spLocks/>
              </p:cNvSpPr>
              <p:nvPr/>
            </p:nvSpPr>
            <p:spPr bwMode="auto">
              <a:xfrm>
                <a:off x="1880" y="4782"/>
                <a:ext cx="129" cy="368"/>
              </a:xfrm>
              <a:custGeom>
                <a:avLst/>
                <a:gdLst>
                  <a:gd name="T0" fmla="*/ 1296 w 111"/>
                  <a:gd name="T1" fmla="*/ 4 h 418"/>
                  <a:gd name="T2" fmla="*/ 623 w 111"/>
                  <a:gd name="T3" fmla="*/ 0 h 418"/>
                  <a:gd name="T4" fmla="*/ 623 w 111"/>
                  <a:gd name="T5" fmla="*/ 7 h 418"/>
                  <a:gd name="T6" fmla="*/ 251 w 111"/>
                  <a:gd name="T7" fmla="*/ 5 h 418"/>
                  <a:gd name="T8" fmla="*/ 0 w 111"/>
                  <a:gd name="T9" fmla="*/ 6 h 418"/>
                  <a:gd name="T10" fmla="*/ 0 w 111"/>
                  <a:gd name="T11" fmla="*/ 25 h 418"/>
                  <a:gd name="T12" fmla="*/ 339 w 111"/>
                  <a:gd name="T13" fmla="*/ 32 h 418"/>
                  <a:gd name="T14" fmla="*/ 1582 w 111"/>
                  <a:gd name="T15" fmla="*/ 37 h 418"/>
                  <a:gd name="T16" fmla="*/ 1925 w 111"/>
                  <a:gd name="T17" fmla="*/ 32 h 418"/>
                  <a:gd name="T18" fmla="*/ 1925 w 111"/>
                  <a:gd name="T19" fmla="*/ 14 h 418"/>
                  <a:gd name="T20" fmla="*/ 1663 w 111"/>
                  <a:gd name="T21" fmla="*/ 11 h 418"/>
                  <a:gd name="T22" fmla="*/ 1296 w 111"/>
                  <a:gd name="T23" fmla="*/ 10 h 418"/>
                  <a:gd name="T24" fmla="*/ 1296 w 111"/>
                  <a:gd name="T25" fmla="*/ 4 h 4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1"/>
                  <a:gd name="T40" fmla="*/ 0 h 418"/>
                  <a:gd name="T41" fmla="*/ 111 w 111"/>
                  <a:gd name="T42" fmla="*/ 418 h 41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1" h="418">
                    <a:moveTo>
                      <a:pt x="75" y="32"/>
                    </a:moveTo>
                    <a:lnTo>
                      <a:pt x="36" y="0"/>
                    </a:lnTo>
                    <a:lnTo>
                      <a:pt x="36" y="74"/>
                    </a:lnTo>
                    <a:lnTo>
                      <a:pt x="14" y="58"/>
                    </a:lnTo>
                    <a:lnTo>
                      <a:pt x="0" y="65"/>
                    </a:lnTo>
                    <a:lnTo>
                      <a:pt x="0" y="272"/>
                    </a:lnTo>
                    <a:lnTo>
                      <a:pt x="19" y="362"/>
                    </a:lnTo>
                    <a:lnTo>
                      <a:pt x="92" y="418"/>
                    </a:lnTo>
                    <a:lnTo>
                      <a:pt x="111" y="360"/>
                    </a:lnTo>
                    <a:lnTo>
                      <a:pt x="111" y="151"/>
                    </a:lnTo>
                    <a:lnTo>
                      <a:pt x="96" y="122"/>
                    </a:lnTo>
                    <a:lnTo>
                      <a:pt x="75" y="105"/>
                    </a:lnTo>
                    <a:lnTo>
                      <a:pt x="75" y="32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685" name="AutoShape 691"/>
            <p:cNvSpPr>
              <a:spLocks noChangeArrowheads="1"/>
            </p:cNvSpPr>
            <p:nvPr/>
          </p:nvSpPr>
          <p:spPr bwMode="auto">
            <a:xfrm>
              <a:off x="2064" y="5088"/>
              <a:ext cx="205" cy="454"/>
            </a:xfrm>
            <a:prstGeom prst="can">
              <a:avLst>
                <a:gd name="adj" fmla="val 55366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53" name="Group 703"/>
          <p:cNvGrpSpPr>
            <a:grpSpLocks/>
          </p:cNvGrpSpPr>
          <p:nvPr/>
        </p:nvGrpSpPr>
        <p:grpSpPr bwMode="auto">
          <a:xfrm>
            <a:off x="2465388" y="3479800"/>
            <a:ext cx="476250" cy="1020763"/>
            <a:chOff x="2345" y="4604"/>
            <a:chExt cx="300" cy="643"/>
          </a:xfrm>
        </p:grpSpPr>
        <p:grpSp>
          <p:nvGrpSpPr>
            <p:cNvPr id="18674" name="Group 704"/>
            <p:cNvGrpSpPr>
              <a:grpSpLocks/>
            </p:cNvGrpSpPr>
            <p:nvPr/>
          </p:nvGrpSpPr>
          <p:grpSpPr bwMode="auto">
            <a:xfrm rot="-305400">
              <a:off x="2345" y="4874"/>
              <a:ext cx="219" cy="294"/>
              <a:chOff x="2351" y="4922"/>
              <a:chExt cx="219" cy="294"/>
            </a:xfrm>
          </p:grpSpPr>
          <p:sp>
            <p:nvSpPr>
              <p:cNvPr id="18682" name="Freeform 705"/>
              <p:cNvSpPr>
                <a:spLocks/>
              </p:cNvSpPr>
              <p:nvPr/>
            </p:nvSpPr>
            <p:spPr bwMode="auto">
              <a:xfrm>
                <a:off x="2351" y="4922"/>
                <a:ext cx="219" cy="291"/>
              </a:xfrm>
              <a:custGeom>
                <a:avLst/>
                <a:gdLst>
                  <a:gd name="T0" fmla="*/ 75 w 219"/>
                  <a:gd name="T1" fmla="*/ 2 h 291"/>
                  <a:gd name="T2" fmla="*/ 21 w 219"/>
                  <a:gd name="T3" fmla="*/ 0 h 291"/>
                  <a:gd name="T4" fmla="*/ 42 w 219"/>
                  <a:gd name="T5" fmla="*/ 53 h 291"/>
                  <a:gd name="T6" fmla="*/ 14 w 219"/>
                  <a:gd name="T7" fmla="*/ 66 h 291"/>
                  <a:gd name="T8" fmla="*/ 0 w 219"/>
                  <a:gd name="T9" fmla="*/ 101 h 291"/>
                  <a:gd name="T10" fmla="*/ 71 w 219"/>
                  <a:gd name="T11" fmla="*/ 244 h 291"/>
                  <a:gd name="T12" fmla="*/ 114 w 219"/>
                  <a:gd name="T13" fmla="*/ 291 h 291"/>
                  <a:gd name="T14" fmla="*/ 210 w 219"/>
                  <a:gd name="T15" fmla="*/ 274 h 291"/>
                  <a:gd name="T16" fmla="*/ 219 w 219"/>
                  <a:gd name="T17" fmla="*/ 220 h 291"/>
                  <a:gd name="T18" fmla="*/ 156 w 219"/>
                  <a:gd name="T19" fmla="*/ 68 h 291"/>
                  <a:gd name="T20" fmla="*/ 135 w 219"/>
                  <a:gd name="T21" fmla="*/ 50 h 291"/>
                  <a:gd name="T22" fmla="*/ 98 w 219"/>
                  <a:gd name="T23" fmla="*/ 52 h 291"/>
                  <a:gd name="T24" fmla="*/ 75 w 219"/>
                  <a:gd name="T25" fmla="*/ 2 h 2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9"/>
                  <a:gd name="T40" fmla="*/ 0 h 291"/>
                  <a:gd name="T41" fmla="*/ 219 w 219"/>
                  <a:gd name="T42" fmla="*/ 291 h 29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9" h="291">
                    <a:moveTo>
                      <a:pt x="75" y="2"/>
                    </a:moveTo>
                    <a:lnTo>
                      <a:pt x="21" y="0"/>
                    </a:lnTo>
                    <a:lnTo>
                      <a:pt x="42" y="53"/>
                    </a:lnTo>
                    <a:lnTo>
                      <a:pt x="14" y="66"/>
                    </a:lnTo>
                    <a:lnTo>
                      <a:pt x="0" y="101"/>
                    </a:lnTo>
                    <a:lnTo>
                      <a:pt x="71" y="244"/>
                    </a:lnTo>
                    <a:lnTo>
                      <a:pt x="114" y="291"/>
                    </a:lnTo>
                    <a:lnTo>
                      <a:pt x="210" y="274"/>
                    </a:lnTo>
                    <a:lnTo>
                      <a:pt x="219" y="220"/>
                    </a:lnTo>
                    <a:lnTo>
                      <a:pt x="156" y="68"/>
                    </a:lnTo>
                    <a:lnTo>
                      <a:pt x="135" y="50"/>
                    </a:lnTo>
                    <a:lnTo>
                      <a:pt x="98" y="52"/>
                    </a:lnTo>
                    <a:lnTo>
                      <a:pt x="75" y="2"/>
                    </a:lnTo>
                    <a:close/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83" name="Freeform 706"/>
              <p:cNvSpPr>
                <a:spLocks/>
              </p:cNvSpPr>
              <p:nvPr/>
            </p:nvSpPr>
            <p:spPr bwMode="auto">
              <a:xfrm>
                <a:off x="2466" y="5002"/>
                <a:ext cx="101" cy="214"/>
              </a:xfrm>
              <a:custGeom>
                <a:avLst/>
                <a:gdLst>
                  <a:gd name="T0" fmla="*/ 0 w 101"/>
                  <a:gd name="T1" fmla="*/ 214 h 214"/>
                  <a:gd name="T2" fmla="*/ 92 w 101"/>
                  <a:gd name="T3" fmla="*/ 193 h 214"/>
                  <a:gd name="T4" fmla="*/ 101 w 101"/>
                  <a:gd name="T5" fmla="*/ 142 h 214"/>
                  <a:gd name="T6" fmla="*/ 42 w 101"/>
                  <a:gd name="T7" fmla="*/ 0 h 214"/>
                  <a:gd name="T8" fmla="*/ 0 w 101"/>
                  <a:gd name="T9" fmla="*/ 214 h 2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"/>
                  <a:gd name="T16" fmla="*/ 0 h 214"/>
                  <a:gd name="T17" fmla="*/ 101 w 101"/>
                  <a:gd name="T18" fmla="*/ 214 h 2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" h="214">
                    <a:moveTo>
                      <a:pt x="0" y="214"/>
                    </a:moveTo>
                    <a:lnTo>
                      <a:pt x="92" y="193"/>
                    </a:lnTo>
                    <a:lnTo>
                      <a:pt x="101" y="142"/>
                    </a:lnTo>
                    <a:lnTo>
                      <a:pt x="42" y="0"/>
                    </a:lnTo>
                    <a:lnTo>
                      <a:pt x="0" y="21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675" name="Group 707"/>
            <p:cNvGrpSpPr>
              <a:grpSpLocks/>
            </p:cNvGrpSpPr>
            <p:nvPr/>
          </p:nvGrpSpPr>
          <p:grpSpPr bwMode="auto">
            <a:xfrm>
              <a:off x="2504" y="4604"/>
              <a:ext cx="141" cy="516"/>
              <a:chOff x="2640" y="4608"/>
              <a:chExt cx="141" cy="516"/>
            </a:xfrm>
          </p:grpSpPr>
          <p:sp>
            <p:nvSpPr>
              <p:cNvPr id="18677" name="Freeform 708"/>
              <p:cNvSpPr>
                <a:spLocks/>
              </p:cNvSpPr>
              <p:nvPr/>
            </p:nvSpPr>
            <p:spPr bwMode="auto">
              <a:xfrm>
                <a:off x="2771" y="4840"/>
                <a:ext cx="2" cy="284"/>
              </a:xfrm>
              <a:custGeom>
                <a:avLst/>
                <a:gdLst>
                  <a:gd name="T0" fmla="*/ 0 w 1"/>
                  <a:gd name="T1" fmla="*/ 0 h 277"/>
                  <a:gd name="T2" fmla="*/ 524288 w 1"/>
                  <a:gd name="T3" fmla="*/ 445 h 277"/>
                  <a:gd name="T4" fmla="*/ 0 60000 65536"/>
                  <a:gd name="T5" fmla="*/ 0 60000 65536"/>
                  <a:gd name="T6" fmla="*/ 0 w 1"/>
                  <a:gd name="T7" fmla="*/ 0 h 277"/>
                  <a:gd name="T8" fmla="*/ 1 w 1"/>
                  <a:gd name="T9" fmla="*/ 277 h 2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77">
                    <a:moveTo>
                      <a:pt x="0" y="0"/>
                    </a:moveTo>
                    <a:lnTo>
                      <a:pt x="1" y="277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78" name="Line 709"/>
              <p:cNvSpPr>
                <a:spLocks noChangeShapeType="1"/>
              </p:cNvSpPr>
              <p:nvPr/>
            </p:nvSpPr>
            <p:spPr bwMode="auto">
              <a:xfrm flipH="1">
                <a:off x="2653" y="4824"/>
                <a:ext cx="0" cy="2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8679" name="Group 710"/>
              <p:cNvGrpSpPr>
                <a:grpSpLocks/>
              </p:cNvGrpSpPr>
              <p:nvPr/>
            </p:nvGrpSpPr>
            <p:grpSpPr bwMode="auto">
              <a:xfrm>
                <a:off x="2640" y="4608"/>
                <a:ext cx="141" cy="287"/>
                <a:chOff x="2640" y="4608"/>
                <a:chExt cx="141" cy="287"/>
              </a:xfrm>
            </p:grpSpPr>
            <p:sp>
              <p:nvSpPr>
                <p:cNvPr id="18680" name="Freeform 711"/>
                <p:cNvSpPr>
                  <a:spLocks/>
                </p:cNvSpPr>
                <p:nvPr/>
              </p:nvSpPr>
              <p:spPr bwMode="auto">
                <a:xfrm flipH="1">
                  <a:off x="2640" y="4608"/>
                  <a:ext cx="141" cy="287"/>
                </a:xfrm>
                <a:custGeom>
                  <a:avLst/>
                  <a:gdLst>
                    <a:gd name="T0" fmla="*/ 1 w 192"/>
                    <a:gd name="T1" fmla="*/ 1 h 424"/>
                    <a:gd name="T2" fmla="*/ 1 w 192"/>
                    <a:gd name="T3" fmla="*/ 0 h 424"/>
                    <a:gd name="T4" fmla="*/ 1 w 192"/>
                    <a:gd name="T5" fmla="*/ 1 h 424"/>
                    <a:gd name="T6" fmla="*/ 1 w 192"/>
                    <a:gd name="T7" fmla="*/ 1 h 424"/>
                    <a:gd name="T8" fmla="*/ 1 w 192"/>
                    <a:gd name="T9" fmla="*/ 1 h 424"/>
                    <a:gd name="T10" fmla="*/ 1 w 192"/>
                    <a:gd name="T11" fmla="*/ 1 h 424"/>
                    <a:gd name="T12" fmla="*/ 1 w 192"/>
                    <a:gd name="T13" fmla="*/ 1 h 424"/>
                    <a:gd name="T14" fmla="*/ 1 w 192"/>
                    <a:gd name="T15" fmla="*/ 1 h 424"/>
                    <a:gd name="T16" fmla="*/ 0 w 192"/>
                    <a:gd name="T17" fmla="*/ 1 h 424"/>
                    <a:gd name="T18" fmla="*/ 0 w 192"/>
                    <a:gd name="T19" fmla="*/ 1 h 424"/>
                    <a:gd name="T20" fmla="*/ 1 w 192"/>
                    <a:gd name="T21" fmla="*/ 1 h 424"/>
                    <a:gd name="T22" fmla="*/ 1 w 192"/>
                    <a:gd name="T23" fmla="*/ 1 h 424"/>
                    <a:gd name="T24" fmla="*/ 1 w 192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92"/>
                    <a:gd name="T40" fmla="*/ 0 h 424"/>
                    <a:gd name="T41" fmla="*/ 192 w 192"/>
                    <a:gd name="T42" fmla="*/ 424 h 42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92" h="424">
                      <a:moveTo>
                        <a:pt x="64" y="20"/>
                      </a:moveTo>
                      <a:lnTo>
                        <a:pt x="140" y="0"/>
                      </a:lnTo>
                      <a:lnTo>
                        <a:pt x="140" y="76"/>
                      </a:lnTo>
                      <a:lnTo>
                        <a:pt x="168" y="80"/>
                      </a:lnTo>
                      <a:lnTo>
                        <a:pt x="192" y="100"/>
                      </a:lnTo>
                      <a:lnTo>
                        <a:pt x="192" y="316"/>
                      </a:lnTo>
                      <a:lnTo>
                        <a:pt x="164" y="388"/>
                      </a:lnTo>
                      <a:lnTo>
                        <a:pt x="44" y="424"/>
                      </a:lnTo>
                      <a:lnTo>
                        <a:pt x="0" y="360"/>
                      </a:lnTo>
                      <a:lnTo>
                        <a:pt x="0" y="144"/>
                      </a:lnTo>
                      <a:lnTo>
                        <a:pt x="32" y="108"/>
                      </a:lnTo>
                      <a:lnTo>
                        <a:pt x="68" y="96"/>
                      </a:lnTo>
                      <a:lnTo>
                        <a:pt x="68" y="12"/>
                      </a:lnTo>
                    </a:path>
                  </a:pathLst>
                </a:custGeom>
                <a:solidFill>
                  <a:srgbClr val="FFCC99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81" name="Freeform 712"/>
                <p:cNvSpPr>
                  <a:spLocks/>
                </p:cNvSpPr>
                <p:nvPr/>
              </p:nvSpPr>
              <p:spPr bwMode="auto">
                <a:xfrm>
                  <a:off x="2640" y="4801"/>
                  <a:ext cx="141" cy="94"/>
                </a:xfrm>
                <a:custGeom>
                  <a:avLst/>
                  <a:gdLst>
                    <a:gd name="T0" fmla="*/ 0 w 117"/>
                    <a:gd name="T1" fmla="*/ 0 h 78"/>
                    <a:gd name="T2" fmla="*/ 4062 w 117"/>
                    <a:gd name="T3" fmla="*/ 864 h 78"/>
                    <a:gd name="T4" fmla="*/ 4030 w 117"/>
                    <a:gd name="T5" fmla="*/ 1383 h 78"/>
                    <a:gd name="T6" fmla="*/ 3063 w 117"/>
                    <a:gd name="T7" fmla="*/ 2703 h 78"/>
                    <a:gd name="T8" fmla="*/ 572 w 117"/>
                    <a:gd name="T9" fmla="*/ 2009 h 78"/>
                    <a:gd name="T10" fmla="*/ 2 w 117"/>
                    <a:gd name="T11" fmla="*/ 717 h 78"/>
                    <a:gd name="T12" fmla="*/ 0 w 117"/>
                    <a:gd name="T13" fmla="*/ 0 h 7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7"/>
                    <a:gd name="T22" fmla="*/ 0 h 78"/>
                    <a:gd name="T23" fmla="*/ 117 w 117"/>
                    <a:gd name="T24" fmla="*/ 78 h 7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7" h="78">
                      <a:moveTo>
                        <a:pt x="0" y="0"/>
                      </a:moveTo>
                      <a:lnTo>
                        <a:pt x="117" y="25"/>
                      </a:lnTo>
                      <a:lnTo>
                        <a:pt x="116" y="40"/>
                      </a:lnTo>
                      <a:lnTo>
                        <a:pt x="89" y="78"/>
                      </a:lnTo>
                      <a:lnTo>
                        <a:pt x="17" y="58"/>
                      </a:lnTo>
                      <a:lnTo>
                        <a:pt x="2" y="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sp>
          <p:nvSpPr>
            <p:cNvPr id="18676" name="AutoShape 713"/>
            <p:cNvSpPr>
              <a:spLocks noChangeArrowheads="1"/>
            </p:cNvSpPr>
            <p:nvPr/>
          </p:nvSpPr>
          <p:spPr bwMode="auto">
            <a:xfrm>
              <a:off x="2411" y="4834"/>
              <a:ext cx="207" cy="413"/>
            </a:xfrm>
            <a:prstGeom prst="can">
              <a:avLst>
                <a:gd name="adj" fmla="val 49879"/>
              </a:avLst>
            </a:prstGeom>
            <a:solidFill>
              <a:srgbClr val="69E2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54" name="Group 672"/>
          <p:cNvGrpSpPr>
            <a:grpSpLocks/>
          </p:cNvGrpSpPr>
          <p:nvPr/>
        </p:nvGrpSpPr>
        <p:grpSpPr bwMode="auto">
          <a:xfrm>
            <a:off x="3298825" y="3263900"/>
            <a:ext cx="782638" cy="1541463"/>
            <a:chOff x="720" y="4092"/>
            <a:chExt cx="493" cy="971"/>
          </a:xfrm>
        </p:grpSpPr>
        <p:sp>
          <p:nvSpPr>
            <p:cNvPr id="18661" name="AutoShape 673"/>
            <p:cNvSpPr>
              <a:spLocks noChangeArrowheads="1"/>
            </p:cNvSpPr>
            <p:nvPr/>
          </p:nvSpPr>
          <p:spPr bwMode="auto">
            <a:xfrm>
              <a:off x="1008" y="4092"/>
              <a:ext cx="205" cy="454"/>
            </a:xfrm>
            <a:prstGeom prst="can">
              <a:avLst>
                <a:gd name="adj" fmla="val 55366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662" name="Group 674"/>
            <p:cNvGrpSpPr>
              <a:grpSpLocks/>
            </p:cNvGrpSpPr>
            <p:nvPr/>
          </p:nvGrpSpPr>
          <p:grpSpPr bwMode="auto">
            <a:xfrm>
              <a:off x="864" y="4236"/>
              <a:ext cx="159" cy="478"/>
              <a:chOff x="480" y="2256"/>
              <a:chExt cx="192" cy="540"/>
            </a:xfrm>
          </p:grpSpPr>
          <p:sp>
            <p:nvSpPr>
              <p:cNvPr id="18669" name="Line 675"/>
              <p:cNvSpPr>
                <a:spLocks noChangeShapeType="1"/>
              </p:cNvSpPr>
              <p:nvPr/>
            </p:nvSpPr>
            <p:spPr bwMode="auto">
              <a:xfrm>
                <a:off x="496" y="2508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70" name="Line 676"/>
              <p:cNvSpPr>
                <a:spLocks noChangeShapeType="1"/>
              </p:cNvSpPr>
              <p:nvPr/>
            </p:nvSpPr>
            <p:spPr bwMode="auto">
              <a:xfrm>
                <a:off x="660" y="247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71" name="Freeform 677"/>
              <p:cNvSpPr>
                <a:spLocks/>
              </p:cNvSpPr>
              <p:nvPr/>
            </p:nvSpPr>
            <p:spPr bwMode="auto">
              <a:xfrm>
                <a:off x="480" y="2256"/>
                <a:ext cx="192" cy="424"/>
              </a:xfrm>
              <a:custGeom>
                <a:avLst/>
                <a:gdLst>
                  <a:gd name="T0" fmla="*/ 64 w 192"/>
                  <a:gd name="T1" fmla="*/ 20 h 424"/>
                  <a:gd name="T2" fmla="*/ 140 w 192"/>
                  <a:gd name="T3" fmla="*/ 0 h 424"/>
                  <a:gd name="T4" fmla="*/ 140 w 192"/>
                  <a:gd name="T5" fmla="*/ 76 h 424"/>
                  <a:gd name="T6" fmla="*/ 168 w 192"/>
                  <a:gd name="T7" fmla="*/ 80 h 424"/>
                  <a:gd name="T8" fmla="*/ 192 w 192"/>
                  <a:gd name="T9" fmla="*/ 100 h 424"/>
                  <a:gd name="T10" fmla="*/ 192 w 192"/>
                  <a:gd name="T11" fmla="*/ 316 h 424"/>
                  <a:gd name="T12" fmla="*/ 164 w 192"/>
                  <a:gd name="T13" fmla="*/ 388 h 424"/>
                  <a:gd name="T14" fmla="*/ 44 w 192"/>
                  <a:gd name="T15" fmla="*/ 424 h 424"/>
                  <a:gd name="T16" fmla="*/ 0 w 192"/>
                  <a:gd name="T17" fmla="*/ 360 h 424"/>
                  <a:gd name="T18" fmla="*/ 0 w 192"/>
                  <a:gd name="T19" fmla="*/ 144 h 424"/>
                  <a:gd name="T20" fmla="*/ 32 w 192"/>
                  <a:gd name="T21" fmla="*/ 108 h 424"/>
                  <a:gd name="T22" fmla="*/ 68 w 192"/>
                  <a:gd name="T23" fmla="*/ 96 h 424"/>
                  <a:gd name="T24" fmla="*/ 68 w 192"/>
                  <a:gd name="T25" fmla="*/ 1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72" name="Freeform 678"/>
              <p:cNvSpPr>
                <a:spLocks/>
              </p:cNvSpPr>
              <p:nvPr/>
            </p:nvSpPr>
            <p:spPr bwMode="auto">
              <a:xfrm>
                <a:off x="480" y="2360"/>
                <a:ext cx="72" cy="318"/>
              </a:xfrm>
              <a:custGeom>
                <a:avLst/>
                <a:gdLst>
                  <a:gd name="T0" fmla="*/ 69 w 72"/>
                  <a:gd name="T1" fmla="*/ 0 h 318"/>
                  <a:gd name="T2" fmla="*/ 72 w 72"/>
                  <a:gd name="T3" fmla="*/ 315 h 318"/>
                  <a:gd name="T4" fmla="*/ 48 w 72"/>
                  <a:gd name="T5" fmla="*/ 318 h 318"/>
                  <a:gd name="T6" fmla="*/ 0 w 72"/>
                  <a:gd name="T7" fmla="*/ 255 h 318"/>
                  <a:gd name="T8" fmla="*/ 3 w 72"/>
                  <a:gd name="T9" fmla="*/ 48 h 318"/>
                  <a:gd name="T10" fmla="*/ 30 w 72"/>
                  <a:gd name="T11" fmla="*/ 12 h 318"/>
                  <a:gd name="T12" fmla="*/ 69 w 72"/>
                  <a:gd name="T13" fmla="*/ 0 h 3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"/>
                  <a:gd name="T22" fmla="*/ 0 h 318"/>
                  <a:gd name="T23" fmla="*/ 72 w 72"/>
                  <a:gd name="T24" fmla="*/ 318 h 3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" h="318">
                    <a:moveTo>
                      <a:pt x="69" y="0"/>
                    </a:moveTo>
                    <a:lnTo>
                      <a:pt x="72" y="315"/>
                    </a:lnTo>
                    <a:lnTo>
                      <a:pt x="48" y="318"/>
                    </a:lnTo>
                    <a:lnTo>
                      <a:pt x="0" y="255"/>
                    </a:lnTo>
                    <a:lnTo>
                      <a:pt x="3" y="48"/>
                    </a:lnTo>
                    <a:lnTo>
                      <a:pt x="30" y="12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73" name="Freeform 679"/>
              <p:cNvSpPr>
                <a:spLocks/>
              </p:cNvSpPr>
              <p:nvPr/>
            </p:nvSpPr>
            <p:spPr bwMode="auto">
              <a:xfrm>
                <a:off x="621" y="2339"/>
                <a:ext cx="51" cy="309"/>
              </a:xfrm>
              <a:custGeom>
                <a:avLst/>
                <a:gdLst>
                  <a:gd name="T0" fmla="*/ 0 w 51"/>
                  <a:gd name="T1" fmla="*/ 0 h 309"/>
                  <a:gd name="T2" fmla="*/ 0 w 51"/>
                  <a:gd name="T3" fmla="*/ 309 h 309"/>
                  <a:gd name="T4" fmla="*/ 21 w 51"/>
                  <a:gd name="T5" fmla="*/ 303 h 309"/>
                  <a:gd name="T6" fmla="*/ 51 w 51"/>
                  <a:gd name="T7" fmla="*/ 231 h 309"/>
                  <a:gd name="T8" fmla="*/ 48 w 51"/>
                  <a:gd name="T9" fmla="*/ 24 h 309"/>
                  <a:gd name="T10" fmla="*/ 24 w 51"/>
                  <a:gd name="T11" fmla="*/ 0 h 309"/>
                  <a:gd name="T12" fmla="*/ 0 w 51"/>
                  <a:gd name="T13" fmla="*/ 0 h 3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"/>
                  <a:gd name="T22" fmla="*/ 0 h 309"/>
                  <a:gd name="T23" fmla="*/ 51 w 51"/>
                  <a:gd name="T24" fmla="*/ 309 h 3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" h="309">
                    <a:moveTo>
                      <a:pt x="0" y="0"/>
                    </a:moveTo>
                    <a:lnTo>
                      <a:pt x="0" y="309"/>
                    </a:lnTo>
                    <a:lnTo>
                      <a:pt x="21" y="303"/>
                    </a:lnTo>
                    <a:lnTo>
                      <a:pt x="51" y="231"/>
                    </a:lnTo>
                    <a:lnTo>
                      <a:pt x="48" y="24"/>
                    </a:lnTo>
                    <a:lnTo>
                      <a:pt x="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663" name="AutoShape 680"/>
            <p:cNvSpPr>
              <a:spLocks noChangeArrowheads="1"/>
            </p:cNvSpPr>
            <p:nvPr/>
          </p:nvSpPr>
          <p:spPr bwMode="auto">
            <a:xfrm>
              <a:off x="864" y="4380"/>
              <a:ext cx="205" cy="454"/>
            </a:xfrm>
            <a:prstGeom prst="can">
              <a:avLst>
                <a:gd name="adj" fmla="val 55366"/>
              </a:avLst>
            </a:prstGeom>
            <a:solidFill>
              <a:srgbClr val="00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664" name="Group 681"/>
            <p:cNvGrpSpPr>
              <a:grpSpLocks/>
            </p:cNvGrpSpPr>
            <p:nvPr/>
          </p:nvGrpSpPr>
          <p:grpSpPr bwMode="auto">
            <a:xfrm>
              <a:off x="720" y="4524"/>
              <a:ext cx="270" cy="539"/>
              <a:chOff x="864" y="4272"/>
              <a:chExt cx="270" cy="539"/>
            </a:xfrm>
          </p:grpSpPr>
          <p:sp>
            <p:nvSpPr>
              <p:cNvPr id="18665" name="Line 682"/>
              <p:cNvSpPr>
                <a:spLocks noChangeShapeType="1"/>
              </p:cNvSpPr>
              <p:nvPr/>
            </p:nvSpPr>
            <p:spPr bwMode="auto">
              <a:xfrm>
                <a:off x="887" y="4579"/>
                <a:ext cx="0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66" name="Line 683"/>
              <p:cNvSpPr>
                <a:spLocks noChangeShapeType="1"/>
              </p:cNvSpPr>
              <p:nvPr/>
            </p:nvSpPr>
            <p:spPr bwMode="auto">
              <a:xfrm>
                <a:off x="1004" y="4546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67" name="Freeform 684"/>
              <p:cNvSpPr>
                <a:spLocks/>
              </p:cNvSpPr>
              <p:nvPr/>
            </p:nvSpPr>
            <p:spPr bwMode="auto">
              <a:xfrm>
                <a:off x="864" y="4302"/>
                <a:ext cx="150" cy="343"/>
              </a:xfrm>
              <a:custGeom>
                <a:avLst/>
                <a:gdLst>
                  <a:gd name="T0" fmla="*/ 2 w 192"/>
                  <a:gd name="T1" fmla="*/ 2 h 424"/>
                  <a:gd name="T2" fmla="*/ 2 w 192"/>
                  <a:gd name="T3" fmla="*/ 0 h 424"/>
                  <a:gd name="T4" fmla="*/ 2 w 192"/>
                  <a:gd name="T5" fmla="*/ 2 h 424"/>
                  <a:gd name="T6" fmla="*/ 2 w 192"/>
                  <a:gd name="T7" fmla="*/ 2 h 424"/>
                  <a:gd name="T8" fmla="*/ 2 w 192"/>
                  <a:gd name="T9" fmla="*/ 2 h 424"/>
                  <a:gd name="T10" fmla="*/ 2 w 192"/>
                  <a:gd name="T11" fmla="*/ 5 h 424"/>
                  <a:gd name="T12" fmla="*/ 2 w 192"/>
                  <a:gd name="T13" fmla="*/ 6 h 424"/>
                  <a:gd name="T14" fmla="*/ 2 w 192"/>
                  <a:gd name="T15" fmla="*/ 7 h 424"/>
                  <a:gd name="T16" fmla="*/ 0 w 192"/>
                  <a:gd name="T17" fmla="*/ 6 h 424"/>
                  <a:gd name="T18" fmla="*/ 0 w 192"/>
                  <a:gd name="T19" fmla="*/ 2 h 424"/>
                  <a:gd name="T20" fmla="*/ 2 w 192"/>
                  <a:gd name="T21" fmla="*/ 2 h 424"/>
                  <a:gd name="T22" fmla="*/ 2 w 192"/>
                  <a:gd name="T23" fmla="*/ 2 h 424"/>
                  <a:gd name="T24" fmla="*/ 2 w 192"/>
                  <a:gd name="T25" fmla="*/ 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rgbClr val="FFCC99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68" name="Freeform 685"/>
              <p:cNvSpPr>
                <a:spLocks/>
              </p:cNvSpPr>
              <p:nvPr/>
            </p:nvSpPr>
            <p:spPr bwMode="auto">
              <a:xfrm>
                <a:off x="973" y="4272"/>
                <a:ext cx="161" cy="342"/>
              </a:xfrm>
              <a:custGeom>
                <a:avLst/>
                <a:gdLst>
                  <a:gd name="T0" fmla="*/ 3 w 192"/>
                  <a:gd name="T1" fmla="*/ 2 h 424"/>
                  <a:gd name="T2" fmla="*/ 5 w 192"/>
                  <a:gd name="T3" fmla="*/ 0 h 424"/>
                  <a:gd name="T4" fmla="*/ 5 w 192"/>
                  <a:gd name="T5" fmla="*/ 2 h 424"/>
                  <a:gd name="T6" fmla="*/ 6 w 192"/>
                  <a:gd name="T7" fmla="*/ 2 h 424"/>
                  <a:gd name="T8" fmla="*/ 7 w 192"/>
                  <a:gd name="T9" fmla="*/ 2 h 424"/>
                  <a:gd name="T10" fmla="*/ 7 w 192"/>
                  <a:gd name="T11" fmla="*/ 5 h 424"/>
                  <a:gd name="T12" fmla="*/ 6 w 192"/>
                  <a:gd name="T13" fmla="*/ 6 h 424"/>
                  <a:gd name="T14" fmla="*/ 3 w 192"/>
                  <a:gd name="T15" fmla="*/ 7 h 424"/>
                  <a:gd name="T16" fmla="*/ 0 w 192"/>
                  <a:gd name="T17" fmla="*/ 6 h 424"/>
                  <a:gd name="T18" fmla="*/ 0 w 192"/>
                  <a:gd name="T19" fmla="*/ 2 h 424"/>
                  <a:gd name="T20" fmla="*/ 3 w 192"/>
                  <a:gd name="T21" fmla="*/ 2 h 424"/>
                  <a:gd name="T22" fmla="*/ 3 w 192"/>
                  <a:gd name="T23" fmla="*/ 2 h 424"/>
                  <a:gd name="T24" fmla="*/ 3 w 192"/>
                  <a:gd name="T25" fmla="*/ 2 h 4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2"/>
                  <a:gd name="T40" fmla="*/ 0 h 424"/>
                  <a:gd name="T41" fmla="*/ 192 w 192"/>
                  <a:gd name="T42" fmla="*/ 424 h 42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2" h="424">
                    <a:moveTo>
                      <a:pt x="64" y="20"/>
                    </a:moveTo>
                    <a:lnTo>
                      <a:pt x="140" y="0"/>
                    </a:lnTo>
                    <a:lnTo>
                      <a:pt x="140" y="76"/>
                    </a:lnTo>
                    <a:lnTo>
                      <a:pt x="168" y="80"/>
                    </a:lnTo>
                    <a:lnTo>
                      <a:pt x="192" y="100"/>
                    </a:lnTo>
                    <a:lnTo>
                      <a:pt x="192" y="316"/>
                    </a:lnTo>
                    <a:lnTo>
                      <a:pt x="164" y="388"/>
                    </a:lnTo>
                    <a:lnTo>
                      <a:pt x="44" y="424"/>
                    </a:lnTo>
                    <a:lnTo>
                      <a:pt x="0" y="360"/>
                    </a:lnTo>
                    <a:lnTo>
                      <a:pt x="0" y="144"/>
                    </a:lnTo>
                    <a:lnTo>
                      <a:pt x="32" y="108"/>
                    </a:lnTo>
                    <a:lnTo>
                      <a:pt x="68" y="96"/>
                    </a:lnTo>
                    <a:lnTo>
                      <a:pt x="68" y="12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8455" name="Group 655"/>
          <p:cNvGrpSpPr>
            <a:grpSpLocks noChangeAspect="1"/>
          </p:cNvGrpSpPr>
          <p:nvPr/>
        </p:nvGrpSpPr>
        <p:grpSpPr bwMode="auto">
          <a:xfrm>
            <a:off x="257175" y="5438775"/>
            <a:ext cx="736600" cy="1139825"/>
            <a:chOff x="6345" y="5784"/>
            <a:chExt cx="1542" cy="2394"/>
          </a:xfrm>
        </p:grpSpPr>
        <p:grpSp>
          <p:nvGrpSpPr>
            <p:cNvPr id="18652" name="Group 656"/>
            <p:cNvGrpSpPr>
              <a:grpSpLocks noChangeAspect="1"/>
            </p:cNvGrpSpPr>
            <p:nvPr/>
          </p:nvGrpSpPr>
          <p:grpSpPr bwMode="auto">
            <a:xfrm>
              <a:off x="6345" y="6258"/>
              <a:ext cx="1518" cy="1920"/>
              <a:chOff x="6345" y="6258"/>
              <a:chExt cx="1518" cy="1920"/>
            </a:xfrm>
          </p:grpSpPr>
          <p:sp>
            <p:nvSpPr>
              <p:cNvPr id="18659" name="Freeform 657"/>
              <p:cNvSpPr>
                <a:spLocks noChangeAspect="1"/>
              </p:cNvSpPr>
              <p:nvPr/>
            </p:nvSpPr>
            <p:spPr bwMode="auto">
              <a:xfrm>
                <a:off x="6345" y="6258"/>
                <a:ext cx="1518" cy="1812"/>
              </a:xfrm>
              <a:custGeom>
                <a:avLst/>
                <a:gdLst>
                  <a:gd name="T0" fmla="*/ 423 w 1518"/>
                  <a:gd name="T1" fmla="*/ 1812 h 1812"/>
                  <a:gd name="T2" fmla="*/ 0 w 1518"/>
                  <a:gd name="T3" fmla="*/ 1809 h 1812"/>
                  <a:gd name="T4" fmla="*/ 1095 w 1518"/>
                  <a:gd name="T5" fmla="*/ 0 h 1812"/>
                  <a:gd name="T6" fmla="*/ 1518 w 1518"/>
                  <a:gd name="T7" fmla="*/ 0 h 1812"/>
                  <a:gd name="T8" fmla="*/ 423 w 1518"/>
                  <a:gd name="T9" fmla="*/ 1812 h 18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8"/>
                  <a:gd name="T16" fmla="*/ 0 h 1812"/>
                  <a:gd name="T17" fmla="*/ 1518 w 1518"/>
                  <a:gd name="T18" fmla="*/ 1812 h 18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8" h="1812">
                    <a:moveTo>
                      <a:pt x="423" y="1812"/>
                    </a:moveTo>
                    <a:lnTo>
                      <a:pt x="0" y="1809"/>
                    </a:lnTo>
                    <a:lnTo>
                      <a:pt x="1095" y="0"/>
                    </a:lnTo>
                    <a:lnTo>
                      <a:pt x="1518" y="0"/>
                    </a:lnTo>
                    <a:lnTo>
                      <a:pt x="423" y="1812"/>
                    </a:lnTo>
                    <a:close/>
                  </a:path>
                </a:pathLst>
              </a:custGeom>
              <a:solidFill>
                <a:srgbClr val="9F9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60" name="Freeform 658"/>
              <p:cNvSpPr>
                <a:spLocks noChangeAspect="1"/>
              </p:cNvSpPr>
              <p:nvPr/>
            </p:nvSpPr>
            <p:spPr bwMode="auto">
              <a:xfrm>
                <a:off x="6348" y="6258"/>
                <a:ext cx="1512" cy="1920"/>
              </a:xfrm>
              <a:custGeom>
                <a:avLst/>
                <a:gdLst>
                  <a:gd name="T0" fmla="*/ 1512 w 1512"/>
                  <a:gd name="T1" fmla="*/ 0 h 1920"/>
                  <a:gd name="T2" fmla="*/ 1512 w 1512"/>
                  <a:gd name="T3" fmla="*/ 108 h 1920"/>
                  <a:gd name="T4" fmla="*/ 417 w 1512"/>
                  <a:gd name="T5" fmla="*/ 1920 h 1920"/>
                  <a:gd name="T6" fmla="*/ 0 w 1512"/>
                  <a:gd name="T7" fmla="*/ 1920 h 1920"/>
                  <a:gd name="T8" fmla="*/ 0 w 1512"/>
                  <a:gd name="T9" fmla="*/ 1809 h 1920"/>
                  <a:gd name="T10" fmla="*/ 420 w 1512"/>
                  <a:gd name="T11" fmla="*/ 1809 h 1920"/>
                  <a:gd name="T12" fmla="*/ 1512 w 1512"/>
                  <a:gd name="T13" fmla="*/ 0 h 19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2"/>
                  <a:gd name="T22" fmla="*/ 0 h 1920"/>
                  <a:gd name="T23" fmla="*/ 1512 w 1512"/>
                  <a:gd name="T24" fmla="*/ 1920 h 19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2" h="1920">
                    <a:moveTo>
                      <a:pt x="1512" y="0"/>
                    </a:moveTo>
                    <a:lnTo>
                      <a:pt x="1512" y="108"/>
                    </a:lnTo>
                    <a:lnTo>
                      <a:pt x="417" y="1920"/>
                    </a:lnTo>
                    <a:lnTo>
                      <a:pt x="0" y="1920"/>
                    </a:lnTo>
                    <a:lnTo>
                      <a:pt x="0" y="1809"/>
                    </a:lnTo>
                    <a:lnTo>
                      <a:pt x="420" y="1809"/>
                    </a:lnTo>
                    <a:lnTo>
                      <a:pt x="1512" y="0"/>
                    </a:lnTo>
                    <a:close/>
                  </a:path>
                </a:pathLst>
              </a:custGeom>
              <a:solidFill>
                <a:srgbClr val="6666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653" name="Oval 659"/>
            <p:cNvSpPr>
              <a:spLocks noChangeAspect="1" noChangeArrowheads="1"/>
            </p:cNvSpPr>
            <p:nvPr/>
          </p:nvSpPr>
          <p:spPr bwMode="auto">
            <a:xfrm>
              <a:off x="7386" y="5784"/>
              <a:ext cx="501" cy="54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54" name="Oval 660"/>
            <p:cNvSpPr>
              <a:spLocks noChangeAspect="1" noChangeArrowheads="1"/>
            </p:cNvSpPr>
            <p:nvPr/>
          </p:nvSpPr>
          <p:spPr bwMode="auto">
            <a:xfrm>
              <a:off x="7224" y="6060"/>
              <a:ext cx="501" cy="54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55" name="Oval 661"/>
            <p:cNvSpPr>
              <a:spLocks noChangeAspect="1" noChangeArrowheads="1"/>
            </p:cNvSpPr>
            <p:nvPr/>
          </p:nvSpPr>
          <p:spPr bwMode="auto">
            <a:xfrm>
              <a:off x="7023" y="6382"/>
              <a:ext cx="501" cy="54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56" name="Oval 662"/>
            <p:cNvSpPr>
              <a:spLocks noChangeAspect="1" noChangeArrowheads="1"/>
            </p:cNvSpPr>
            <p:nvPr/>
          </p:nvSpPr>
          <p:spPr bwMode="auto">
            <a:xfrm>
              <a:off x="6819" y="6716"/>
              <a:ext cx="501" cy="54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57" name="Oval 663"/>
            <p:cNvSpPr>
              <a:spLocks noChangeAspect="1" noChangeArrowheads="1"/>
            </p:cNvSpPr>
            <p:nvPr/>
          </p:nvSpPr>
          <p:spPr bwMode="auto">
            <a:xfrm>
              <a:off x="6597" y="7100"/>
              <a:ext cx="501" cy="54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58" name="Oval 664"/>
            <p:cNvSpPr>
              <a:spLocks noChangeAspect="1" noChangeArrowheads="1"/>
            </p:cNvSpPr>
            <p:nvPr/>
          </p:nvSpPr>
          <p:spPr bwMode="auto">
            <a:xfrm>
              <a:off x="6366" y="7468"/>
              <a:ext cx="501" cy="54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pic>
        <p:nvPicPr>
          <p:cNvPr id="18456" name="Picture 6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4150" y="5829300"/>
            <a:ext cx="17653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57" name="Group 666"/>
          <p:cNvGrpSpPr>
            <a:grpSpLocks/>
          </p:cNvGrpSpPr>
          <p:nvPr/>
        </p:nvGrpSpPr>
        <p:grpSpPr bwMode="auto">
          <a:xfrm>
            <a:off x="1255713" y="5305425"/>
            <a:ext cx="1279525" cy="1381125"/>
            <a:chOff x="2472" y="2352"/>
            <a:chExt cx="2265" cy="2582"/>
          </a:xfrm>
        </p:grpSpPr>
        <p:sp>
          <p:nvSpPr>
            <p:cNvPr id="18606" name="AutoShape 667"/>
            <p:cNvSpPr>
              <a:spLocks noChangeAspect="1" noChangeArrowheads="1"/>
            </p:cNvSpPr>
            <p:nvPr/>
          </p:nvSpPr>
          <p:spPr bwMode="auto">
            <a:xfrm rot="21563882" flipH="1">
              <a:off x="4002" y="4627"/>
              <a:ext cx="301" cy="301"/>
            </a:xfrm>
            <a:prstGeom prst="cube">
              <a:avLst>
                <a:gd name="adj" fmla="val 76852"/>
              </a:avLst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07" name="AutoShape 668"/>
            <p:cNvSpPr>
              <a:spLocks noChangeAspect="1" noChangeArrowheads="1"/>
            </p:cNvSpPr>
            <p:nvPr/>
          </p:nvSpPr>
          <p:spPr bwMode="auto">
            <a:xfrm rot="36118">
              <a:off x="2909" y="4633"/>
              <a:ext cx="302" cy="301"/>
            </a:xfrm>
            <a:prstGeom prst="cube">
              <a:avLst>
                <a:gd name="adj" fmla="val 76852"/>
              </a:avLst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08" name="Freeform 669"/>
            <p:cNvSpPr>
              <a:spLocks noChangeAspect="1"/>
            </p:cNvSpPr>
            <p:nvPr/>
          </p:nvSpPr>
          <p:spPr bwMode="auto">
            <a:xfrm>
              <a:off x="3080" y="4734"/>
              <a:ext cx="1060" cy="101"/>
            </a:xfrm>
            <a:custGeom>
              <a:avLst/>
              <a:gdLst>
                <a:gd name="T0" fmla="*/ 0 w 4860"/>
                <a:gd name="T1" fmla="*/ 0 h 540"/>
                <a:gd name="T2" fmla="*/ 0 w 4860"/>
                <a:gd name="T3" fmla="*/ 0 h 540"/>
                <a:gd name="T4" fmla="*/ 0 w 4860"/>
                <a:gd name="T5" fmla="*/ 0 h 540"/>
                <a:gd name="T6" fmla="*/ 0 w 4860"/>
                <a:gd name="T7" fmla="*/ 0 h 540"/>
                <a:gd name="T8" fmla="*/ 0 w 4860"/>
                <a:gd name="T9" fmla="*/ 0 h 540"/>
                <a:gd name="T10" fmla="*/ 0 w 4860"/>
                <a:gd name="T11" fmla="*/ 0 h 540"/>
                <a:gd name="T12" fmla="*/ 0 w 4860"/>
                <a:gd name="T13" fmla="*/ 0 h 5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60"/>
                <a:gd name="T22" fmla="*/ 0 h 540"/>
                <a:gd name="T23" fmla="*/ 4860 w 4860"/>
                <a:gd name="T24" fmla="*/ 540 h 5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60" h="540">
                  <a:moveTo>
                    <a:pt x="0" y="540"/>
                  </a:moveTo>
                  <a:lnTo>
                    <a:pt x="0" y="143"/>
                  </a:lnTo>
                  <a:lnTo>
                    <a:pt x="142" y="0"/>
                  </a:lnTo>
                  <a:lnTo>
                    <a:pt x="4725" y="0"/>
                  </a:lnTo>
                  <a:lnTo>
                    <a:pt x="4852" y="143"/>
                  </a:lnTo>
                  <a:lnTo>
                    <a:pt x="4860" y="540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09" name="Line 670"/>
            <p:cNvSpPr>
              <a:spLocks noChangeAspect="1" noChangeShapeType="1"/>
            </p:cNvSpPr>
            <p:nvPr/>
          </p:nvSpPr>
          <p:spPr bwMode="auto">
            <a:xfrm>
              <a:off x="3078" y="4764"/>
              <a:ext cx="10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10" name="Rectangle 671"/>
            <p:cNvSpPr>
              <a:spLocks noChangeAspect="1" noChangeArrowheads="1"/>
            </p:cNvSpPr>
            <p:nvPr/>
          </p:nvSpPr>
          <p:spPr bwMode="auto">
            <a:xfrm>
              <a:off x="3543" y="3790"/>
              <a:ext cx="67" cy="971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11" name="Rectangle 672"/>
            <p:cNvSpPr>
              <a:spLocks noChangeAspect="1" noChangeArrowheads="1"/>
            </p:cNvSpPr>
            <p:nvPr/>
          </p:nvSpPr>
          <p:spPr bwMode="auto">
            <a:xfrm>
              <a:off x="3610" y="3790"/>
              <a:ext cx="67" cy="971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12" name="Oval 673"/>
            <p:cNvSpPr>
              <a:spLocks noChangeAspect="1" noChangeArrowheads="1"/>
            </p:cNvSpPr>
            <p:nvPr/>
          </p:nvSpPr>
          <p:spPr bwMode="auto">
            <a:xfrm rot="2130904">
              <a:off x="2854" y="4225"/>
              <a:ext cx="295" cy="29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13" name="Rectangle 674"/>
            <p:cNvSpPr>
              <a:spLocks noChangeAspect="1" noChangeArrowheads="1"/>
            </p:cNvSpPr>
            <p:nvPr/>
          </p:nvSpPr>
          <p:spPr bwMode="auto">
            <a:xfrm rot="2434199">
              <a:off x="3369" y="3718"/>
              <a:ext cx="27" cy="5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14" name="Rectangle 675"/>
            <p:cNvSpPr>
              <a:spLocks noChangeAspect="1" noChangeArrowheads="1"/>
            </p:cNvSpPr>
            <p:nvPr/>
          </p:nvSpPr>
          <p:spPr bwMode="auto">
            <a:xfrm rot="1827609" flipH="1">
              <a:off x="3238" y="3625"/>
              <a:ext cx="27" cy="5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615" name="Group 676"/>
            <p:cNvGrpSpPr>
              <a:grpSpLocks noChangeAspect="1"/>
            </p:cNvGrpSpPr>
            <p:nvPr/>
          </p:nvGrpSpPr>
          <p:grpSpPr bwMode="auto">
            <a:xfrm rot="2130904">
              <a:off x="3045" y="4117"/>
              <a:ext cx="160" cy="161"/>
              <a:chOff x="5557" y="10777"/>
              <a:chExt cx="1080" cy="900"/>
            </a:xfrm>
          </p:grpSpPr>
          <p:sp>
            <p:nvSpPr>
              <p:cNvPr id="18650" name="Rectangle 677"/>
              <p:cNvSpPr>
                <a:spLocks noChangeAspect="1" noChangeArrowheads="1"/>
              </p:cNvSpPr>
              <p:nvPr/>
            </p:nvSpPr>
            <p:spPr bwMode="auto">
              <a:xfrm>
                <a:off x="5557" y="10777"/>
                <a:ext cx="540" cy="900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51" name="Rectangle 678"/>
              <p:cNvSpPr>
                <a:spLocks noChangeAspect="1" noChangeArrowheads="1"/>
              </p:cNvSpPr>
              <p:nvPr/>
            </p:nvSpPr>
            <p:spPr bwMode="auto">
              <a:xfrm>
                <a:off x="6097" y="10777"/>
                <a:ext cx="540" cy="900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616" name="Group 679"/>
            <p:cNvGrpSpPr>
              <a:grpSpLocks/>
            </p:cNvGrpSpPr>
            <p:nvPr/>
          </p:nvGrpSpPr>
          <p:grpSpPr bwMode="auto">
            <a:xfrm>
              <a:off x="2472" y="3067"/>
              <a:ext cx="948" cy="399"/>
              <a:chOff x="2472" y="3067"/>
              <a:chExt cx="948" cy="399"/>
            </a:xfrm>
          </p:grpSpPr>
          <p:sp>
            <p:nvSpPr>
              <p:cNvPr id="18644" name="Oval 680"/>
              <p:cNvSpPr>
                <a:spLocks noChangeAspect="1" noChangeArrowheads="1"/>
              </p:cNvSpPr>
              <p:nvPr/>
            </p:nvSpPr>
            <p:spPr bwMode="auto">
              <a:xfrm rot="6452702">
                <a:off x="2473" y="3066"/>
                <a:ext cx="294" cy="29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45" name="Rectangle 681"/>
              <p:cNvSpPr>
                <a:spLocks noChangeAspect="1" noChangeArrowheads="1"/>
              </p:cNvSpPr>
              <p:nvPr/>
            </p:nvSpPr>
            <p:spPr bwMode="auto">
              <a:xfrm rot="6755997">
                <a:off x="3104" y="3198"/>
                <a:ext cx="27" cy="50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46" name="Rectangle 682"/>
              <p:cNvSpPr>
                <a:spLocks noChangeAspect="1" noChangeArrowheads="1"/>
              </p:cNvSpPr>
              <p:nvPr/>
            </p:nvSpPr>
            <p:spPr bwMode="auto">
              <a:xfrm rot="6149407" flipH="1">
                <a:off x="3152" y="3045"/>
                <a:ext cx="27" cy="50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8647" name="Group 683"/>
              <p:cNvGrpSpPr>
                <a:grpSpLocks noChangeAspect="1"/>
              </p:cNvGrpSpPr>
              <p:nvPr/>
            </p:nvGrpSpPr>
            <p:grpSpPr bwMode="auto">
              <a:xfrm rot="6452702">
                <a:off x="2743" y="3197"/>
                <a:ext cx="161" cy="161"/>
                <a:chOff x="5557" y="10777"/>
                <a:chExt cx="1080" cy="900"/>
              </a:xfrm>
            </p:grpSpPr>
            <p:sp>
              <p:nvSpPr>
                <p:cNvPr id="18648" name="Rectangle 684"/>
                <p:cNvSpPr>
                  <a:spLocks noChangeAspect="1" noChangeArrowheads="1"/>
                </p:cNvSpPr>
                <p:nvPr/>
              </p:nvSpPr>
              <p:spPr bwMode="auto">
                <a:xfrm>
                  <a:off x="5557" y="10777"/>
                  <a:ext cx="540" cy="900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49" name="Rectangle 685"/>
                <p:cNvSpPr>
                  <a:spLocks noChangeAspect="1" noChangeArrowheads="1"/>
                </p:cNvSpPr>
                <p:nvPr/>
              </p:nvSpPr>
              <p:spPr bwMode="auto">
                <a:xfrm>
                  <a:off x="6097" y="10777"/>
                  <a:ext cx="540" cy="900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8617" name="Group 686"/>
            <p:cNvGrpSpPr>
              <a:grpSpLocks/>
            </p:cNvGrpSpPr>
            <p:nvPr/>
          </p:nvGrpSpPr>
          <p:grpSpPr bwMode="auto">
            <a:xfrm>
              <a:off x="3450" y="2352"/>
              <a:ext cx="294" cy="949"/>
              <a:chOff x="3450" y="2352"/>
              <a:chExt cx="294" cy="949"/>
            </a:xfrm>
          </p:grpSpPr>
          <p:sp>
            <p:nvSpPr>
              <p:cNvPr id="18638" name="Oval 687"/>
              <p:cNvSpPr>
                <a:spLocks noChangeAspect="1" noChangeArrowheads="1"/>
              </p:cNvSpPr>
              <p:nvPr/>
            </p:nvSpPr>
            <p:spPr bwMode="auto">
              <a:xfrm rot="10788246">
                <a:off x="3450" y="2352"/>
                <a:ext cx="294" cy="29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39" name="Rectangle 688"/>
              <p:cNvSpPr>
                <a:spLocks noChangeAspect="1" noChangeArrowheads="1"/>
              </p:cNvSpPr>
              <p:nvPr/>
            </p:nvSpPr>
            <p:spPr bwMode="auto">
              <a:xfrm rot="-10508459">
                <a:off x="3508" y="2792"/>
                <a:ext cx="26" cy="50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40" name="Rectangle 689"/>
              <p:cNvSpPr>
                <a:spLocks noChangeAspect="1" noChangeArrowheads="1"/>
              </p:cNvSpPr>
              <p:nvPr/>
            </p:nvSpPr>
            <p:spPr bwMode="auto">
              <a:xfrm rot="10484951" flipH="1">
                <a:off x="3668" y="2792"/>
                <a:ext cx="27" cy="50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8641" name="Group 690"/>
              <p:cNvGrpSpPr>
                <a:grpSpLocks noChangeAspect="1"/>
              </p:cNvGrpSpPr>
              <p:nvPr/>
            </p:nvGrpSpPr>
            <p:grpSpPr bwMode="auto">
              <a:xfrm rot="10788246">
                <a:off x="3518" y="2633"/>
                <a:ext cx="161" cy="161"/>
                <a:chOff x="5557" y="10777"/>
                <a:chExt cx="1080" cy="900"/>
              </a:xfrm>
            </p:grpSpPr>
            <p:sp>
              <p:nvSpPr>
                <p:cNvPr id="18642" name="Rectangle 691"/>
                <p:cNvSpPr>
                  <a:spLocks noChangeAspect="1" noChangeArrowheads="1"/>
                </p:cNvSpPr>
                <p:nvPr/>
              </p:nvSpPr>
              <p:spPr bwMode="auto">
                <a:xfrm>
                  <a:off x="5557" y="10777"/>
                  <a:ext cx="540" cy="900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43" name="Rectangle 692"/>
                <p:cNvSpPr>
                  <a:spLocks noChangeAspect="1" noChangeArrowheads="1"/>
                </p:cNvSpPr>
                <p:nvPr/>
              </p:nvSpPr>
              <p:spPr bwMode="auto">
                <a:xfrm>
                  <a:off x="6097" y="10777"/>
                  <a:ext cx="540" cy="900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8618" name="Group 693"/>
            <p:cNvGrpSpPr>
              <a:grpSpLocks/>
            </p:cNvGrpSpPr>
            <p:nvPr/>
          </p:nvGrpSpPr>
          <p:grpSpPr bwMode="auto">
            <a:xfrm>
              <a:off x="3792" y="3046"/>
              <a:ext cx="945" cy="414"/>
              <a:chOff x="3792" y="3046"/>
              <a:chExt cx="945" cy="414"/>
            </a:xfrm>
          </p:grpSpPr>
          <p:sp>
            <p:nvSpPr>
              <p:cNvPr id="18632" name="Oval 694"/>
              <p:cNvSpPr>
                <a:spLocks noChangeAspect="1" noChangeArrowheads="1"/>
              </p:cNvSpPr>
              <p:nvPr/>
            </p:nvSpPr>
            <p:spPr bwMode="auto">
              <a:xfrm rot="-6517904">
                <a:off x="4442" y="3046"/>
                <a:ext cx="295" cy="29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33" name="Rectangle 695"/>
              <p:cNvSpPr>
                <a:spLocks noChangeAspect="1" noChangeArrowheads="1"/>
              </p:cNvSpPr>
              <p:nvPr/>
            </p:nvSpPr>
            <p:spPr bwMode="auto">
              <a:xfrm rot="-6214609">
                <a:off x="4033" y="3040"/>
                <a:ext cx="27" cy="50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34" name="Rectangle 696"/>
              <p:cNvSpPr>
                <a:spLocks noChangeAspect="1" noChangeArrowheads="1"/>
              </p:cNvSpPr>
              <p:nvPr/>
            </p:nvSpPr>
            <p:spPr bwMode="auto">
              <a:xfrm rot="14778801" flipH="1">
                <a:off x="4084" y="3192"/>
                <a:ext cx="27" cy="50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8635" name="Group 697"/>
              <p:cNvGrpSpPr>
                <a:grpSpLocks noChangeAspect="1"/>
              </p:cNvGrpSpPr>
              <p:nvPr/>
            </p:nvGrpSpPr>
            <p:grpSpPr bwMode="auto">
              <a:xfrm rot="-6517904">
                <a:off x="4306" y="3183"/>
                <a:ext cx="161" cy="160"/>
                <a:chOff x="5557" y="10777"/>
                <a:chExt cx="1080" cy="900"/>
              </a:xfrm>
            </p:grpSpPr>
            <p:sp>
              <p:nvSpPr>
                <p:cNvPr id="18636" name="Rectangle 698"/>
                <p:cNvSpPr>
                  <a:spLocks noChangeAspect="1" noChangeArrowheads="1"/>
                </p:cNvSpPr>
                <p:nvPr/>
              </p:nvSpPr>
              <p:spPr bwMode="auto">
                <a:xfrm>
                  <a:off x="5557" y="10777"/>
                  <a:ext cx="540" cy="900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37" name="Rectangle 699"/>
                <p:cNvSpPr>
                  <a:spLocks noChangeAspect="1" noChangeArrowheads="1"/>
                </p:cNvSpPr>
                <p:nvPr/>
              </p:nvSpPr>
              <p:spPr bwMode="auto">
                <a:xfrm>
                  <a:off x="6097" y="10777"/>
                  <a:ext cx="540" cy="900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8619" name="Group 700"/>
            <p:cNvGrpSpPr>
              <a:grpSpLocks/>
            </p:cNvGrpSpPr>
            <p:nvPr/>
          </p:nvGrpSpPr>
          <p:grpSpPr bwMode="auto">
            <a:xfrm>
              <a:off x="3805" y="3629"/>
              <a:ext cx="543" cy="894"/>
              <a:chOff x="3805" y="3629"/>
              <a:chExt cx="543" cy="894"/>
            </a:xfrm>
          </p:grpSpPr>
          <p:sp>
            <p:nvSpPr>
              <p:cNvPr id="18626" name="Oval 701"/>
              <p:cNvSpPr>
                <a:spLocks noChangeAspect="1" noChangeArrowheads="1"/>
              </p:cNvSpPr>
              <p:nvPr/>
            </p:nvSpPr>
            <p:spPr bwMode="auto">
              <a:xfrm rot="-2105973">
                <a:off x="4053" y="4228"/>
                <a:ext cx="295" cy="29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27" name="Rectangle 702"/>
              <p:cNvSpPr>
                <a:spLocks noChangeAspect="1" noChangeArrowheads="1"/>
              </p:cNvSpPr>
              <p:nvPr/>
            </p:nvSpPr>
            <p:spPr bwMode="auto">
              <a:xfrm rot="-1802677">
                <a:off x="3936" y="3629"/>
                <a:ext cx="27" cy="50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628" name="Rectangle 703"/>
              <p:cNvSpPr>
                <a:spLocks noChangeAspect="1" noChangeArrowheads="1"/>
              </p:cNvSpPr>
              <p:nvPr/>
            </p:nvSpPr>
            <p:spPr bwMode="auto">
              <a:xfrm rot="19190731" flipH="1">
                <a:off x="3805" y="3721"/>
                <a:ext cx="27" cy="50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8629" name="Group 704"/>
              <p:cNvGrpSpPr>
                <a:grpSpLocks noChangeAspect="1"/>
              </p:cNvGrpSpPr>
              <p:nvPr/>
            </p:nvGrpSpPr>
            <p:grpSpPr bwMode="auto">
              <a:xfrm rot="-2105973">
                <a:off x="3996" y="4121"/>
                <a:ext cx="161" cy="160"/>
                <a:chOff x="5557" y="10777"/>
                <a:chExt cx="1080" cy="900"/>
              </a:xfrm>
            </p:grpSpPr>
            <p:sp>
              <p:nvSpPr>
                <p:cNvPr id="18630" name="Rectangle 705"/>
                <p:cNvSpPr>
                  <a:spLocks noChangeAspect="1" noChangeArrowheads="1"/>
                </p:cNvSpPr>
                <p:nvPr/>
              </p:nvSpPr>
              <p:spPr bwMode="auto">
                <a:xfrm>
                  <a:off x="5557" y="10777"/>
                  <a:ext cx="540" cy="900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31" name="Rectangle 706"/>
                <p:cNvSpPr>
                  <a:spLocks noChangeAspect="1" noChangeArrowheads="1"/>
                </p:cNvSpPr>
                <p:nvPr/>
              </p:nvSpPr>
              <p:spPr bwMode="auto">
                <a:xfrm>
                  <a:off x="6097" y="10777"/>
                  <a:ext cx="540" cy="900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sp>
          <p:nvSpPr>
            <p:cNvPr id="18620" name="Oval 707"/>
            <p:cNvSpPr>
              <a:spLocks noChangeAspect="1" noChangeArrowheads="1"/>
            </p:cNvSpPr>
            <p:nvPr/>
          </p:nvSpPr>
          <p:spPr bwMode="auto">
            <a:xfrm>
              <a:off x="3328" y="3255"/>
              <a:ext cx="554" cy="554"/>
            </a:xfrm>
            <a:prstGeom prst="ellipse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21" name="Oval 708"/>
            <p:cNvSpPr>
              <a:spLocks noChangeAspect="1" noChangeArrowheads="1"/>
            </p:cNvSpPr>
            <p:nvPr/>
          </p:nvSpPr>
          <p:spPr bwMode="auto">
            <a:xfrm rot="2130904">
              <a:off x="2919" y="4284"/>
              <a:ext cx="173" cy="1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22" name="Oval 709"/>
            <p:cNvSpPr>
              <a:spLocks noChangeAspect="1" noChangeArrowheads="1"/>
            </p:cNvSpPr>
            <p:nvPr/>
          </p:nvSpPr>
          <p:spPr bwMode="auto">
            <a:xfrm rot="2130904">
              <a:off x="4104" y="4299"/>
              <a:ext cx="173" cy="1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23" name="Oval 710"/>
            <p:cNvSpPr>
              <a:spLocks noChangeAspect="1" noChangeArrowheads="1"/>
            </p:cNvSpPr>
            <p:nvPr/>
          </p:nvSpPr>
          <p:spPr bwMode="auto">
            <a:xfrm rot="2130904">
              <a:off x="4494" y="3114"/>
              <a:ext cx="173" cy="1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24" name="Oval 711"/>
            <p:cNvSpPr>
              <a:spLocks noChangeAspect="1" noChangeArrowheads="1"/>
            </p:cNvSpPr>
            <p:nvPr/>
          </p:nvSpPr>
          <p:spPr bwMode="auto">
            <a:xfrm rot="2130904">
              <a:off x="3504" y="2409"/>
              <a:ext cx="173" cy="1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625" name="Oval 712"/>
            <p:cNvSpPr>
              <a:spLocks noChangeAspect="1" noChangeArrowheads="1"/>
            </p:cNvSpPr>
            <p:nvPr/>
          </p:nvSpPr>
          <p:spPr bwMode="auto">
            <a:xfrm rot="2130904">
              <a:off x="2529" y="3129"/>
              <a:ext cx="173" cy="17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58" name="Group 713"/>
          <p:cNvGrpSpPr>
            <a:grpSpLocks noChangeAspect="1"/>
          </p:cNvGrpSpPr>
          <p:nvPr/>
        </p:nvGrpSpPr>
        <p:grpSpPr bwMode="auto">
          <a:xfrm>
            <a:off x="5059363" y="3427413"/>
            <a:ext cx="374650" cy="1296987"/>
            <a:chOff x="3235" y="5658"/>
            <a:chExt cx="738" cy="2556"/>
          </a:xfrm>
        </p:grpSpPr>
        <p:sp>
          <p:nvSpPr>
            <p:cNvPr id="18598" name="AutoShape 714"/>
            <p:cNvSpPr>
              <a:spLocks noChangeAspect="1" noChangeArrowheads="1"/>
            </p:cNvSpPr>
            <p:nvPr/>
          </p:nvSpPr>
          <p:spPr bwMode="auto">
            <a:xfrm rot="1481575" flipV="1">
              <a:off x="3802" y="7484"/>
              <a:ext cx="113" cy="720"/>
            </a:xfrm>
            <a:prstGeom prst="cube">
              <a:avLst>
                <a:gd name="adj" fmla="val 25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599" name="Group 715"/>
            <p:cNvGrpSpPr>
              <a:grpSpLocks noChangeAspect="1"/>
            </p:cNvGrpSpPr>
            <p:nvPr/>
          </p:nvGrpSpPr>
          <p:grpSpPr bwMode="auto">
            <a:xfrm>
              <a:off x="3235" y="5658"/>
              <a:ext cx="738" cy="2262"/>
              <a:chOff x="3235" y="5658"/>
              <a:chExt cx="738" cy="2262"/>
            </a:xfrm>
          </p:grpSpPr>
          <p:grpSp>
            <p:nvGrpSpPr>
              <p:cNvPr id="18601" name="Group 716"/>
              <p:cNvGrpSpPr>
                <a:grpSpLocks noChangeAspect="1"/>
              </p:cNvGrpSpPr>
              <p:nvPr/>
            </p:nvGrpSpPr>
            <p:grpSpPr bwMode="auto">
              <a:xfrm>
                <a:off x="3235" y="7200"/>
                <a:ext cx="738" cy="720"/>
                <a:chOff x="3235" y="7200"/>
                <a:chExt cx="738" cy="720"/>
              </a:xfrm>
            </p:grpSpPr>
            <p:sp>
              <p:nvSpPr>
                <p:cNvPr id="18603" name="AutoShape 717"/>
                <p:cNvSpPr>
                  <a:spLocks noChangeAspect="1" noChangeArrowheads="1"/>
                </p:cNvSpPr>
                <p:nvPr/>
              </p:nvSpPr>
              <p:spPr bwMode="auto">
                <a:xfrm>
                  <a:off x="3235" y="7200"/>
                  <a:ext cx="85" cy="72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66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04" name="AutoShape 718"/>
                <p:cNvSpPr>
                  <a:spLocks noChangeAspect="1" noChangeArrowheads="1"/>
                </p:cNvSpPr>
                <p:nvPr/>
              </p:nvSpPr>
              <p:spPr bwMode="auto">
                <a:xfrm>
                  <a:off x="3888" y="7200"/>
                  <a:ext cx="85" cy="720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66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605" name="Line 719"/>
                <p:cNvSpPr>
                  <a:spLocks noChangeAspect="1" noChangeShapeType="1"/>
                </p:cNvSpPr>
                <p:nvPr/>
              </p:nvSpPr>
              <p:spPr bwMode="auto">
                <a:xfrm>
                  <a:off x="3312" y="7872"/>
                  <a:ext cx="576" cy="0"/>
                </a:xfrm>
                <a:prstGeom prst="line">
                  <a:avLst/>
                </a:prstGeom>
                <a:noFill/>
                <a:ln w="25400">
                  <a:solidFill>
                    <a:srgbClr val="3366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8602" name="AutoShape 720"/>
              <p:cNvSpPr>
                <a:spLocks noChangeAspect="1" noChangeArrowheads="1"/>
              </p:cNvSpPr>
              <p:nvPr/>
            </p:nvSpPr>
            <p:spPr bwMode="auto">
              <a:xfrm>
                <a:off x="3235" y="5658"/>
                <a:ext cx="720" cy="1872"/>
              </a:xfrm>
              <a:prstGeom prst="roundRect">
                <a:avLst>
                  <a:gd name="adj" fmla="val 16667"/>
                </a:avLst>
              </a:prstGeom>
              <a:solidFill>
                <a:srgbClr val="FFFF00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600" name="AutoShape 721"/>
            <p:cNvSpPr>
              <a:spLocks noChangeAspect="1" noChangeArrowheads="1"/>
            </p:cNvSpPr>
            <p:nvPr/>
          </p:nvSpPr>
          <p:spPr bwMode="auto">
            <a:xfrm rot="1481575" flipV="1">
              <a:off x="3291" y="7494"/>
              <a:ext cx="113" cy="720"/>
            </a:xfrm>
            <a:prstGeom prst="cube">
              <a:avLst>
                <a:gd name="adj" fmla="val 25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59" name="Group 722"/>
          <p:cNvGrpSpPr>
            <a:grpSpLocks/>
          </p:cNvGrpSpPr>
          <p:nvPr/>
        </p:nvGrpSpPr>
        <p:grpSpPr bwMode="auto">
          <a:xfrm>
            <a:off x="5033963" y="5699125"/>
            <a:ext cx="238125" cy="1001713"/>
            <a:chOff x="3552" y="11319"/>
            <a:chExt cx="376" cy="1578"/>
          </a:xfrm>
        </p:grpSpPr>
        <p:sp>
          <p:nvSpPr>
            <p:cNvPr id="18593" name="Freeform 723"/>
            <p:cNvSpPr>
              <a:spLocks/>
            </p:cNvSpPr>
            <p:nvPr/>
          </p:nvSpPr>
          <p:spPr bwMode="auto">
            <a:xfrm>
              <a:off x="3891" y="12645"/>
              <a:ext cx="37" cy="252"/>
            </a:xfrm>
            <a:custGeom>
              <a:avLst/>
              <a:gdLst>
                <a:gd name="T0" fmla="*/ 0 w 37"/>
                <a:gd name="T1" fmla="*/ 0 h 252"/>
                <a:gd name="T2" fmla="*/ 37 w 37"/>
                <a:gd name="T3" fmla="*/ 252 h 252"/>
                <a:gd name="T4" fmla="*/ 0 60000 65536"/>
                <a:gd name="T5" fmla="*/ 0 60000 65536"/>
                <a:gd name="T6" fmla="*/ 0 w 37"/>
                <a:gd name="T7" fmla="*/ 0 h 252"/>
                <a:gd name="T8" fmla="*/ 37 w 37"/>
                <a:gd name="T9" fmla="*/ 252 h 2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" h="252">
                  <a:moveTo>
                    <a:pt x="0" y="0"/>
                  </a:moveTo>
                  <a:lnTo>
                    <a:pt x="37" y="25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94" name="Line 724"/>
            <p:cNvSpPr>
              <a:spLocks noChangeShapeType="1"/>
            </p:cNvSpPr>
            <p:nvPr/>
          </p:nvSpPr>
          <p:spPr bwMode="auto">
            <a:xfrm>
              <a:off x="3569" y="12769"/>
              <a:ext cx="344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95" name="Line 725"/>
            <p:cNvSpPr>
              <a:spLocks noChangeShapeType="1"/>
            </p:cNvSpPr>
            <p:nvPr/>
          </p:nvSpPr>
          <p:spPr bwMode="auto">
            <a:xfrm>
              <a:off x="3734" y="11616"/>
              <a:ext cx="17" cy="11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96" name="Oval 726"/>
            <p:cNvSpPr>
              <a:spLocks noChangeArrowheads="1"/>
            </p:cNvSpPr>
            <p:nvPr/>
          </p:nvSpPr>
          <p:spPr bwMode="auto">
            <a:xfrm>
              <a:off x="3578" y="11319"/>
              <a:ext cx="306" cy="2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97" name="Freeform 727"/>
            <p:cNvSpPr>
              <a:spLocks/>
            </p:cNvSpPr>
            <p:nvPr/>
          </p:nvSpPr>
          <p:spPr bwMode="auto">
            <a:xfrm flipH="1">
              <a:off x="3552" y="12639"/>
              <a:ext cx="37" cy="252"/>
            </a:xfrm>
            <a:custGeom>
              <a:avLst/>
              <a:gdLst>
                <a:gd name="T0" fmla="*/ 0 w 37"/>
                <a:gd name="T1" fmla="*/ 0 h 252"/>
                <a:gd name="T2" fmla="*/ 37 w 37"/>
                <a:gd name="T3" fmla="*/ 252 h 252"/>
                <a:gd name="T4" fmla="*/ 0 60000 65536"/>
                <a:gd name="T5" fmla="*/ 0 60000 65536"/>
                <a:gd name="T6" fmla="*/ 0 w 37"/>
                <a:gd name="T7" fmla="*/ 0 h 252"/>
                <a:gd name="T8" fmla="*/ 37 w 37"/>
                <a:gd name="T9" fmla="*/ 252 h 2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" h="252">
                  <a:moveTo>
                    <a:pt x="0" y="0"/>
                  </a:moveTo>
                  <a:lnTo>
                    <a:pt x="37" y="25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60" name="Group 728"/>
          <p:cNvGrpSpPr>
            <a:grpSpLocks/>
          </p:cNvGrpSpPr>
          <p:nvPr/>
        </p:nvGrpSpPr>
        <p:grpSpPr bwMode="auto">
          <a:xfrm>
            <a:off x="5575300" y="5694363"/>
            <a:ext cx="334963" cy="992187"/>
            <a:chOff x="4035" y="11301"/>
            <a:chExt cx="528" cy="1563"/>
          </a:xfrm>
        </p:grpSpPr>
        <p:sp>
          <p:nvSpPr>
            <p:cNvPr id="18588" name="Freeform 729"/>
            <p:cNvSpPr>
              <a:spLocks/>
            </p:cNvSpPr>
            <p:nvPr/>
          </p:nvSpPr>
          <p:spPr bwMode="auto">
            <a:xfrm>
              <a:off x="4335" y="12606"/>
              <a:ext cx="228" cy="78"/>
            </a:xfrm>
            <a:custGeom>
              <a:avLst/>
              <a:gdLst>
                <a:gd name="T0" fmla="*/ 0 w 228"/>
                <a:gd name="T1" fmla="*/ 0 h 78"/>
                <a:gd name="T2" fmla="*/ 228 w 228"/>
                <a:gd name="T3" fmla="*/ 78 h 78"/>
                <a:gd name="T4" fmla="*/ 0 60000 65536"/>
                <a:gd name="T5" fmla="*/ 0 60000 65536"/>
                <a:gd name="T6" fmla="*/ 0 w 228"/>
                <a:gd name="T7" fmla="*/ 0 h 78"/>
                <a:gd name="T8" fmla="*/ 228 w 228"/>
                <a:gd name="T9" fmla="*/ 78 h 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8" h="78">
                  <a:moveTo>
                    <a:pt x="0" y="0"/>
                  </a:moveTo>
                  <a:lnTo>
                    <a:pt x="228" y="7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89" name="Freeform 730"/>
            <p:cNvSpPr>
              <a:spLocks/>
            </p:cNvSpPr>
            <p:nvPr/>
          </p:nvSpPr>
          <p:spPr bwMode="auto">
            <a:xfrm>
              <a:off x="4139" y="12648"/>
              <a:ext cx="328" cy="178"/>
            </a:xfrm>
            <a:custGeom>
              <a:avLst/>
              <a:gdLst>
                <a:gd name="T0" fmla="*/ 0 w 328"/>
                <a:gd name="T1" fmla="*/ 178 h 178"/>
                <a:gd name="T2" fmla="*/ 328 w 328"/>
                <a:gd name="T3" fmla="*/ 0 h 178"/>
                <a:gd name="T4" fmla="*/ 0 60000 65536"/>
                <a:gd name="T5" fmla="*/ 0 60000 65536"/>
                <a:gd name="T6" fmla="*/ 0 w 328"/>
                <a:gd name="T7" fmla="*/ 0 h 178"/>
                <a:gd name="T8" fmla="*/ 328 w 328"/>
                <a:gd name="T9" fmla="*/ 178 h 1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8" h="178">
                  <a:moveTo>
                    <a:pt x="0" y="178"/>
                  </a:moveTo>
                  <a:lnTo>
                    <a:pt x="328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90" name="Line 731"/>
            <p:cNvSpPr>
              <a:spLocks noChangeShapeType="1"/>
            </p:cNvSpPr>
            <p:nvPr/>
          </p:nvSpPr>
          <p:spPr bwMode="auto">
            <a:xfrm>
              <a:off x="4283" y="11577"/>
              <a:ext cx="17" cy="11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91" name="Oval 732"/>
            <p:cNvSpPr>
              <a:spLocks noChangeArrowheads="1"/>
            </p:cNvSpPr>
            <p:nvPr/>
          </p:nvSpPr>
          <p:spPr bwMode="auto">
            <a:xfrm>
              <a:off x="4169" y="11301"/>
              <a:ext cx="228" cy="2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92" name="Freeform 733"/>
            <p:cNvSpPr>
              <a:spLocks/>
            </p:cNvSpPr>
            <p:nvPr/>
          </p:nvSpPr>
          <p:spPr bwMode="auto">
            <a:xfrm>
              <a:off x="4035" y="12786"/>
              <a:ext cx="228" cy="78"/>
            </a:xfrm>
            <a:custGeom>
              <a:avLst/>
              <a:gdLst>
                <a:gd name="T0" fmla="*/ 0 w 228"/>
                <a:gd name="T1" fmla="*/ 0 h 78"/>
                <a:gd name="T2" fmla="*/ 228 w 228"/>
                <a:gd name="T3" fmla="*/ 78 h 78"/>
                <a:gd name="T4" fmla="*/ 0 60000 65536"/>
                <a:gd name="T5" fmla="*/ 0 60000 65536"/>
                <a:gd name="T6" fmla="*/ 0 w 228"/>
                <a:gd name="T7" fmla="*/ 0 h 78"/>
                <a:gd name="T8" fmla="*/ 228 w 228"/>
                <a:gd name="T9" fmla="*/ 78 h 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8" h="78">
                  <a:moveTo>
                    <a:pt x="0" y="0"/>
                  </a:moveTo>
                  <a:lnTo>
                    <a:pt x="228" y="7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61" name="Group 734"/>
          <p:cNvGrpSpPr>
            <a:grpSpLocks/>
          </p:cNvGrpSpPr>
          <p:nvPr/>
        </p:nvGrpSpPr>
        <p:grpSpPr bwMode="auto">
          <a:xfrm>
            <a:off x="6186488" y="5708650"/>
            <a:ext cx="342900" cy="995363"/>
            <a:chOff x="4719" y="11331"/>
            <a:chExt cx="540" cy="1569"/>
          </a:xfrm>
        </p:grpSpPr>
        <p:sp>
          <p:nvSpPr>
            <p:cNvPr id="18583" name="Freeform 735"/>
            <p:cNvSpPr>
              <a:spLocks/>
            </p:cNvSpPr>
            <p:nvPr/>
          </p:nvSpPr>
          <p:spPr bwMode="auto">
            <a:xfrm flipH="1">
              <a:off x="4835" y="12678"/>
              <a:ext cx="328" cy="178"/>
            </a:xfrm>
            <a:custGeom>
              <a:avLst/>
              <a:gdLst>
                <a:gd name="T0" fmla="*/ 0 w 328"/>
                <a:gd name="T1" fmla="*/ 178 h 178"/>
                <a:gd name="T2" fmla="*/ 328 w 328"/>
                <a:gd name="T3" fmla="*/ 0 h 178"/>
                <a:gd name="T4" fmla="*/ 0 60000 65536"/>
                <a:gd name="T5" fmla="*/ 0 60000 65536"/>
                <a:gd name="T6" fmla="*/ 0 w 328"/>
                <a:gd name="T7" fmla="*/ 0 h 178"/>
                <a:gd name="T8" fmla="*/ 328 w 328"/>
                <a:gd name="T9" fmla="*/ 178 h 17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8" h="178">
                  <a:moveTo>
                    <a:pt x="0" y="178"/>
                  </a:moveTo>
                  <a:lnTo>
                    <a:pt x="328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84" name="Line 736"/>
            <p:cNvSpPr>
              <a:spLocks noChangeShapeType="1"/>
            </p:cNvSpPr>
            <p:nvPr/>
          </p:nvSpPr>
          <p:spPr bwMode="auto">
            <a:xfrm>
              <a:off x="4979" y="11607"/>
              <a:ext cx="17" cy="11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85" name="Oval 737"/>
            <p:cNvSpPr>
              <a:spLocks noChangeArrowheads="1"/>
            </p:cNvSpPr>
            <p:nvPr/>
          </p:nvSpPr>
          <p:spPr bwMode="auto">
            <a:xfrm>
              <a:off x="4865" y="11331"/>
              <a:ext cx="228" cy="2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86" name="Freeform 738"/>
            <p:cNvSpPr>
              <a:spLocks/>
            </p:cNvSpPr>
            <p:nvPr/>
          </p:nvSpPr>
          <p:spPr bwMode="auto">
            <a:xfrm>
              <a:off x="4719" y="12642"/>
              <a:ext cx="222" cy="81"/>
            </a:xfrm>
            <a:custGeom>
              <a:avLst/>
              <a:gdLst>
                <a:gd name="T0" fmla="*/ 0 w 222"/>
                <a:gd name="T1" fmla="*/ 81 h 81"/>
                <a:gd name="T2" fmla="*/ 222 w 222"/>
                <a:gd name="T3" fmla="*/ 0 h 81"/>
                <a:gd name="T4" fmla="*/ 0 60000 65536"/>
                <a:gd name="T5" fmla="*/ 0 60000 65536"/>
                <a:gd name="T6" fmla="*/ 0 w 222"/>
                <a:gd name="T7" fmla="*/ 0 h 81"/>
                <a:gd name="T8" fmla="*/ 222 w 222"/>
                <a:gd name="T9" fmla="*/ 81 h 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81">
                  <a:moveTo>
                    <a:pt x="0" y="81"/>
                  </a:moveTo>
                  <a:lnTo>
                    <a:pt x="222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87" name="Freeform 739"/>
            <p:cNvSpPr>
              <a:spLocks/>
            </p:cNvSpPr>
            <p:nvPr/>
          </p:nvSpPr>
          <p:spPr bwMode="auto">
            <a:xfrm>
              <a:off x="5037" y="12819"/>
              <a:ext cx="222" cy="81"/>
            </a:xfrm>
            <a:custGeom>
              <a:avLst/>
              <a:gdLst>
                <a:gd name="T0" fmla="*/ 0 w 222"/>
                <a:gd name="T1" fmla="*/ 81 h 81"/>
                <a:gd name="T2" fmla="*/ 222 w 222"/>
                <a:gd name="T3" fmla="*/ 0 h 81"/>
                <a:gd name="T4" fmla="*/ 0 60000 65536"/>
                <a:gd name="T5" fmla="*/ 0 60000 65536"/>
                <a:gd name="T6" fmla="*/ 0 w 222"/>
                <a:gd name="T7" fmla="*/ 0 h 81"/>
                <a:gd name="T8" fmla="*/ 222 w 222"/>
                <a:gd name="T9" fmla="*/ 81 h 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81">
                  <a:moveTo>
                    <a:pt x="0" y="81"/>
                  </a:moveTo>
                  <a:lnTo>
                    <a:pt x="222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62" name="Group 755"/>
          <p:cNvGrpSpPr>
            <a:grpSpLocks/>
          </p:cNvGrpSpPr>
          <p:nvPr/>
        </p:nvGrpSpPr>
        <p:grpSpPr bwMode="auto">
          <a:xfrm>
            <a:off x="4394200" y="8077200"/>
            <a:ext cx="276225" cy="979488"/>
            <a:chOff x="5425" y="3278"/>
            <a:chExt cx="211" cy="754"/>
          </a:xfrm>
        </p:grpSpPr>
        <p:sp>
          <p:nvSpPr>
            <p:cNvPr id="18569" name="Line 756"/>
            <p:cNvSpPr>
              <a:spLocks noChangeShapeType="1"/>
            </p:cNvSpPr>
            <p:nvPr/>
          </p:nvSpPr>
          <p:spPr bwMode="auto">
            <a:xfrm>
              <a:off x="5479" y="3327"/>
              <a:ext cx="0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70" name="Line 757"/>
            <p:cNvSpPr>
              <a:spLocks noChangeShapeType="1"/>
            </p:cNvSpPr>
            <p:nvPr/>
          </p:nvSpPr>
          <p:spPr bwMode="auto">
            <a:xfrm>
              <a:off x="5457" y="3610"/>
              <a:ext cx="21" cy="4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71" name="Line 758"/>
            <p:cNvSpPr>
              <a:spLocks noChangeShapeType="1"/>
            </p:cNvSpPr>
            <p:nvPr/>
          </p:nvSpPr>
          <p:spPr bwMode="auto">
            <a:xfrm>
              <a:off x="5478" y="4032"/>
              <a:ext cx="9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72" name="Line 759"/>
            <p:cNvSpPr>
              <a:spLocks noChangeShapeType="1"/>
            </p:cNvSpPr>
            <p:nvPr/>
          </p:nvSpPr>
          <p:spPr bwMode="auto">
            <a:xfrm flipH="1">
              <a:off x="5578" y="3609"/>
              <a:ext cx="24" cy="4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573" name="Group 760"/>
            <p:cNvGrpSpPr>
              <a:grpSpLocks/>
            </p:cNvGrpSpPr>
            <p:nvPr/>
          </p:nvGrpSpPr>
          <p:grpSpPr bwMode="auto">
            <a:xfrm>
              <a:off x="5531" y="3446"/>
              <a:ext cx="105" cy="166"/>
              <a:chOff x="5531" y="3446"/>
              <a:chExt cx="105" cy="166"/>
            </a:xfrm>
          </p:grpSpPr>
          <p:sp>
            <p:nvSpPr>
              <p:cNvPr id="18581" name="Arco 761"/>
              <p:cNvSpPr>
                <a:spLocks/>
              </p:cNvSpPr>
              <p:nvPr/>
            </p:nvSpPr>
            <p:spPr bwMode="auto">
              <a:xfrm>
                <a:off x="5531" y="3446"/>
                <a:ext cx="105" cy="166"/>
              </a:xfrm>
              <a:custGeom>
                <a:avLst/>
                <a:gdLst>
                  <a:gd name="T0" fmla="*/ 0 w 21600"/>
                  <a:gd name="T1" fmla="*/ 0 h 35247"/>
                  <a:gd name="T2" fmla="*/ 0 w 21600"/>
                  <a:gd name="T3" fmla="*/ 0 h 35247"/>
                  <a:gd name="T4" fmla="*/ 0 w 21600"/>
                  <a:gd name="T5" fmla="*/ 0 h 3524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247"/>
                  <a:gd name="T11" fmla="*/ 21600 w 21600"/>
                  <a:gd name="T12" fmla="*/ 35247 h 352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247" fill="none" extrusionOk="0">
                    <a:moveTo>
                      <a:pt x="9602" y="-1"/>
                    </a:moveTo>
                    <a:cubicBezTo>
                      <a:pt x="16951" y="3647"/>
                      <a:pt x="21600" y="11143"/>
                      <a:pt x="21600" y="19348"/>
                    </a:cubicBezTo>
                    <a:cubicBezTo>
                      <a:pt x="21600" y="25390"/>
                      <a:pt x="19068" y="31156"/>
                      <a:pt x="14621" y="35247"/>
                    </a:cubicBezTo>
                  </a:path>
                  <a:path w="21600" h="35247" stroke="0" extrusionOk="0">
                    <a:moveTo>
                      <a:pt x="9602" y="-1"/>
                    </a:moveTo>
                    <a:cubicBezTo>
                      <a:pt x="16951" y="3647"/>
                      <a:pt x="21600" y="11143"/>
                      <a:pt x="21600" y="19348"/>
                    </a:cubicBezTo>
                    <a:cubicBezTo>
                      <a:pt x="21600" y="25390"/>
                      <a:pt x="19068" y="31156"/>
                      <a:pt x="14621" y="35247"/>
                    </a:cubicBezTo>
                    <a:lnTo>
                      <a:pt x="0" y="19348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82" name="Rectangle 762"/>
              <p:cNvSpPr>
                <a:spLocks noChangeArrowheads="1"/>
              </p:cNvSpPr>
              <p:nvPr/>
            </p:nvSpPr>
            <p:spPr bwMode="auto">
              <a:xfrm>
                <a:off x="5583" y="3478"/>
                <a:ext cx="1" cy="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574" name="Group 763"/>
            <p:cNvGrpSpPr>
              <a:grpSpLocks/>
            </p:cNvGrpSpPr>
            <p:nvPr/>
          </p:nvGrpSpPr>
          <p:grpSpPr bwMode="auto">
            <a:xfrm>
              <a:off x="5481" y="3278"/>
              <a:ext cx="102" cy="57"/>
              <a:chOff x="5481" y="3278"/>
              <a:chExt cx="102" cy="57"/>
            </a:xfrm>
          </p:grpSpPr>
          <p:sp>
            <p:nvSpPr>
              <p:cNvPr id="18579" name="Arco 764"/>
              <p:cNvSpPr>
                <a:spLocks/>
              </p:cNvSpPr>
              <p:nvPr/>
            </p:nvSpPr>
            <p:spPr bwMode="auto">
              <a:xfrm rot="-5400000">
                <a:off x="5503" y="3256"/>
                <a:ext cx="57" cy="102"/>
              </a:xfrm>
              <a:custGeom>
                <a:avLst/>
                <a:gdLst>
                  <a:gd name="T0" fmla="*/ 0 w 21986"/>
                  <a:gd name="T1" fmla="*/ 0 h 43200"/>
                  <a:gd name="T2" fmla="*/ 0 w 21986"/>
                  <a:gd name="T3" fmla="*/ 0 h 43200"/>
                  <a:gd name="T4" fmla="*/ 0 w 21986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986"/>
                  <a:gd name="T10" fmla="*/ 0 h 43200"/>
                  <a:gd name="T11" fmla="*/ 21986 w 21986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986" h="43200" fill="none" extrusionOk="0">
                    <a:moveTo>
                      <a:pt x="0" y="3"/>
                    </a:moveTo>
                    <a:cubicBezTo>
                      <a:pt x="128" y="1"/>
                      <a:pt x="257" y="-1"/>
                      <a:pt x="386" y="-1"/>
                    </a:cubicBezTo>
                    <a:cubicBezTo>
                      <a:pt x="12315" y="0"/>
                      <a:pt x="21986" y="9670"/>
                      <a:pt x="21986" y="21600"/>
                    </a:cubicBezTo>
                    <a:cubicBezTo>
                      <a:pt x="21986" y="33529"/>
                      <a:pt x="12315" y="43199"/>
                      <a:pt x="386" y="43199"/>
                    </a:cubicBezTo>
                  </a:path>
                  <a:path w="21986" h="43200" stroke="0" extrusionOk="0">
                    <a:moveTo>
                      <a:pt x="0" y="3"/>
                    </a:moveTo>
                    <a:cubicBezTo>
                      <a:pt x="128" y="1"/>
                      <a:pt x="257" y="-1"/>
                      <a:pt x="386" y="-1"/>
                    </a:cubicBezTo>
                    <a:cubicBezTo>
                      <a:pt x="12315" y="0"/>
                      <a:pt x="21986" y="9670"/>
                      <a:pt x="21986" y="21600"/>
                    </a:cubicBezTo>
                    <a:cubicBezTo>
                      <a:pt x="21986" y="33529"/>
                      <a:pt x="12315" y="43199"/>
                      <a:pt x="386" y="43199"/>
                    </a:cubicBezTo>
                    <a:lnTo>
                      <a:pt x="386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80" name="Rectangle 765"/>
              <p:cNvSpPr>
                <a:spLocks noChangeArrowheads="1"/>
              </p:cNvSpPr>
              <p:nvPr/>
            </p:nvSpPr>
            <p:spPr bwMode="auto">
              <a:xfrm>
                <a:off x="5510" y="3305"/>
                <a:ext cx="36" cy="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575" name="Line 766"/>
            <p:cNvSpPr>
              <a:spLocks noChangeShapeType="1"/>
            </p:cNvSpPr>
            <p:nvPr/>
          </p:nvSpPr>
          <p:spPr bwMode="auto">
            <a:xfrm>
              <a:off x="5580" y="3327"/>
              <a:ext cx="0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576" name="Group 767"/>
            <p:cNvGrpSpPr>
              <a:grpSpLocks/>
            </p:cNvGrpSpPr>
            <p:nvPr/>
          </p:nvGrpSpPr>
          <p:grpSpPr bwMode="auto">
            <a:xfrm>
              <a:off x="5425" y="3452"/>
              <a:ext cx="105" cy="165"/>
              <a:chOff x="5425" y="3452"/>
              <a:chExt cx="105" cy="165"/>
            </a:xfrm>
          </p:grpSpPr>
          <p:sp>
            <p:nvSpPr>
              <p:cNvPr id="18577" name="Arco 768"/>
              <p:cNvSpPr>
                <a:spLocks/>
              </p:cNvSpPr>
              <p:nvPr/>
            </p:nvSpPr>
            <p:spPr bwMode="auto">
              <a:xfrm>
                <a:off x="5425" y="3452"/>
                <a:ext cx="105" cy="165"/>
              </a:xfrm>
              <a:custGeom>
                <a:avLst/>
                <a:gdLst>
                  <a:gd name="T0" fmla="*/ 0 w 21600"/>
                  <a:gd name="T1" fmla="*/ 0 h 35080"/>
                  <a:gd name="T2" fmla="*/ 0 w 21600"/>
                  <a:gd name="T3" fmla="*/ 0 h 35080"/>
                  <a:gd name="T4" fmla="*/ 0 w 21600"/>
                  <a:gd name="T5" fmla="*/ 0 h 3508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080"/>
                  <a:gd name="T11" fmla="*/ 21600 w 21600"/>
                  <a:gd name="T12" fmla="*/ 35080 h 350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080" fill="none" extrusionOk="0">
                    <a:moveTo>
                      <a:pt x="6911" y="35080"/>
                    </a:moveTo>
                    <a:cubicBezTo>
                      <a:pt x="2504" y="30992"/>
                      <a:pt x="0" y="25253"/>
                      <a:pt x="0" y="19243"/>
                    </a:cubicBezTo>
                    <a:cubicBezTo>
                      <a:pt x="0" y="11122"/>
                      <a:pt x="4554" y="3688"/>
                      <a:pt x="11788" y="0"/>
                    </a:cubicBezTo>
                  </a:path>
                  <a:path w="21600" h="35080" stroke="0" extrusionOk="0">
                    <a:moveTo>
                      <a:pt x="6911" y="35080"/>
                    </a:moveTo>
                    <a:cubicBezTo>
                      <a:pt x="2504" y="30992"/>
                      <a:pt x="0" y="25253"/>
                      <a:pt x="0" y="19243"/>
                    </a:cubicBezTo>
                    <a:cubicBezTo>
                      <a:pt x="0" y="11122"/>
                      <a:pt x="4554" y="3688"/>
                      <a:pt x="11788" y="0"/>
                    </a:cubicBezTo>
                    <a:lnTo>
                      <a:pt x="21600" y="19243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78" name="Rectangle 769"/>
              <p:cNvSpPr>
                <a:spLocks noChangeArrowheads="1"/>
              </p:cNvSpPr>
              <p:nvPr/>
            </p:nvSpPr>
            <p:spPr bwMode="auto">
              <a:xfrm>
                <a:off x="5476" y="3479"/>
                <a:ext cx="1" cy="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8463" name="Group 770"/>
          <p:cNvGrpSpPr>
            <a:grpSpLocks noChangeAspect="1"/>
          </p:cNvGrpSpPr>
          <p:nvPr/>
        </p:nvGrpSpPr>
        <p:grpSpPr bwMode="auto">
          <a:xfrm>
            <a:off x="165100" y="7399338"/>
            <a:ext cx="446088" cy="1565275"/>
            <a:chOff x="1278" y="11644"/>
            <a:chExt cx="703" cy="2465"/>
          </a:xfrm>
        </p:grpSpPr>
        <p:grpSp>
          <p:nvGrpSpPr>
            <p:cNvPr id="18561" name="Group 771"/>
            <p:cNvGrpSpPr>
              <a:grpSpLocks noChangeAspect="1"/>
            </p:cNvGrpSpPr>
            <p:nvPr/>
          </p:nvGrpSpPr>
          <p:grpSpPr bwMode="auto">
            <a:xfrm>
              <a:off x="1278" y="12164"/>
              <a:ext cx="703" cy="1945"/>
              <a:chOff x="8576" y="2858"/>
              <a:chExt cx="2924" cy="8038"/>
            </a:xfrm>
          </p:grpSpPr>
          <p:sp>
            <p:nvSpPr>
              <p:cNvPr id="18567" name="Freeform 772"/>
              <p:cNvSpPr>
                <a:spLocks noChangeAspect="1"/>
              </p:cNvSpPr>
              <p:nvPr/>
            </p:nvSpPr>
            <p:spPr bwMode="auto">
              <a:xfrm>
                <a:off x="9088" y="5396"/>
                <a:ext cx="1900" cy="5500"/>
              </a:xfrm>
              <a:custGeom>
                <a:avLst/>
                <a:gdLst>
                  <a:gd name="T0" fmla="*/ 220 w 1900"/>
                  <a:gd name="T1" fmla="*/ 5500 h 5500"/>
                  <a:gd name="T2" fmla="*/ 0 w 1900"/>
                  <a:gd name="T3" fmla="*/ 0 h 5500"/>
                  <a:gd name="T4" fmla="*/ 1900 w 1900"/>
                  <a:gd name="T5" fmla="*/ 40 h 5500"/>
                  <a:gd name="T6" fmla="*/ 1680 w 1900"/>
                  <a:gd name="T7" fmla="*/ 5480 h 5500"/>
                  <a:gd name="T8" fmla="*/ 220 w 1900"/>
                  <a:gd name="T9" fmla="*/ 5500 h 5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0"/>
                  <a:gd name="T16" fmla="*/ 0 h 5500"/>
                  <a:gd name="T17" fmla="*/ 1900 w 1900"/>
                  <a:gd name="T18" fmla="*/ 5500 h 5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0" h="5500">
                    <a:moveTo>
                      <a:pt x="220" y="5500"/>
                    </a:moveTo>
                    <a:lnTo>
                      <a:pt x="0" y="0"/>
                    </a:lnTo>
                    <a:lnTo>
                      <a:pt x="1900" y="40"/>
                    </a:lnTo>
                    <a:lnTo>
                      <a:pt x="1680" y="5480"/>
                    </a:lnTo>
                    <a:lnTo>
                      <a:pt x="220" y="550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68" name="Oval 773"/>
              <p:cNvSpPr>
                <a:spLocks noChangeAspect="1" noChangeArrowheads="1"/>
              </p:cNvSpPr>
              <p:nvPr/>
            </p:nvSpPr>
            <p:spPr bwMode="auto">
              <a:xfrm>
                <a:off x="8576" y="2858"/>
                <a:ext cx="2924" cy="292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562" name="Oval 774"/>
            <p:cNvSpPr>
              <a:spLocks noChangeAspect="1" noChangeArrowheads="1"/>
            </p:cNvSpPr>
            <p:nvPr/>
          </p:nvSpPr>
          <p:spPr bwMode="auto">
            <a:xfrm>
              <a:off x="1455" y="11644"/>
              <a:ext cx="349" cy="349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63" name="Line 775"/>
            <p:cNvSpPr>
              <a:spLocks noChangeAspect="1" noChangeShapeType="1"/>
            </p:cNvSpPr>
            <p:nvPr/>
          </p:nvSpPr>
          <p:spPr bwMode="auto">
            <a:xfrm flipH="1">
              <a:off x="1807" y="11839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64" name="Line 776"/>
            <p:cNvSpPr>
              <a:spLocks noChangeAspect="1" noChangeShapeType="1"/>
            </p:cNvSpPr>
            <p:nvPr/>
          </p:nvSpPr>
          <p:spPr bwMode="auto">
            <a:xfrm flipH="1">
              <a:off x="1455" y="11849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65" name="Rectangle 777"/>
            <p:cNvSpPr>
              <a:spLocks noChangeAspect="1" noChangeArrowheads="1"/>
            </p:cNvSpPr>
            <p:nvPr/>
          </p:nvSpPr>
          <p:spPr bwMode="auto">
            <a:xfrm>
              <a:off x="1470" y="11842"/>
              <a:ext cx="322" cy="391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66" name="Oval 778"/>
            <p:cNvSpPr>
              <a:spLocks noChangeAspect="1" noChangeArrowheads="1"/>
            </p:cNvSpPr>
            <p:nvPr/>
          </p:nvSpPr>
          <p:spPr bwMode="auto">
            <a:xfrm>
              <a:off x="1406" y="12507"/>
              <a:ext cx="447" cy="447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64" name="Group 779"/>
          <p:cNvGrpSpPr>
            <a:grpSpLocks noChangeAspect="1"/>
          </p:cNvGrpSpPr>
          <p:nvPr/>
        </p:nvGrpSpPr>
        <p:grpSpPr bwMode="auto">
          <a:xfrm>
            <a:off x="1290638" y="7423150"/>
            <a:ext cx="446087" cy="1565275"/>
            <a:chOff x="2698" y="13632"/>
            <a:chExt cx="703" cy="2465"/>
          </a:xfrm>
        </p:grpSpPr>
        <p:sp>
          <p:nvSpPr>
            <p:cNvPr id="18552" name="Line 780"/>
            <p:cNvSpPr>
              <a:spLocks noChangeAspect="1" noChangeShapeType="1"/>
            </p:cNvSpPr>
            <p:nvPr/>
          </p:nvSpPr>
          <p:spPr bwMode="auto">
            <a:xfrm flipH="1">
              <a:off x="3227" y="13827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53" name="Line 781"/>
            <p:cNvSpPr>
              <a:spLocks noChangeAspect="1" noChangeShapeType="1"/>
            </p:cNvSpPr>
            <p:nvPr/>
          </p:nvSpPr>
          <p:spPr bwMode="auto">
            <a:xfrm flipH="1">
              <a:off x="2875" y="13837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554" name="Group 782"/>
            <p:cNvGrpSpPr>
              <a:grpSpLocks noChangeAspect="1"/>
            </p:cNvGrpSpPr>
            <p:nvPr/>
          </p:nvGrpSpPr>
          <p:grpSpPr bwMode="auto">
            <a:xfrm>
              <a:off x="2698" y="13632"/>
              <a:ext cx="703" cy="2465"/>
              <a:chOff x="2698" y="13632"/>
              <a:chExt cx="703" cy="2465"/>
            </a:xfrm>
          </p:grpSpPr>
          <p:grpSp>
            <p:nvGrpSpPr>
              <p:cNvPr id="18555" name="Group 783"/>
              <p:cNvGrpSpPr>
                <a:grpSpLocks noChangeAspect="1"/>
              </p:cNvGrpSpPr>
              <p:nvPr/>
            </p:nvGrpSpPr>
            <p:grpSpPr bwMode="auto">
              <a:xfrm>
                <a:off x="2698" y="14152"/>
                <a:ext cx="703" cy="1945"/>
                <a:chOff x="8576" y="2858"/>
                <a:chExt cx="2924" cy="8038"/>
              </a:xfrm>
            </p:grpSpPr>
            <p:sp>
              <p:nvSpPr>
                <p:cNvPr id="18559" name="Freeform 784"/>
                <p:cNvSpPr>
                  <a:spLocks noChangeAspect="1"/>
                </p:cNvSpPr>
                <p:nvPr/>
              </p:nvSpPr>
              <p:spPr bwMode="auto">
                <a:xfrm>
                  <a:off x="9088" y="5396"/>
                  <a:ext cx="1900" cy="5500"/>
                </a:xfrm>
                <a:custGeom>
                  <a:avLst/>
                  <a:gdLst>
                    <a:gd name="T0" fmla="*/ 220 w 1900"/>
                    <a:gd name="T1" fmla="*/ 5500 h 5500"/>
                    <a:gd name="T2" fmla="*/ 0 w 1900"/>
                    <a:gd name="T3" fmla="*/ 0 h 5500"/>
                    <a:gd name="T4" fmla="*/ 1900 w 1900"/>
                    <a:gd name="T5" fmla="*/ 40 h 5500"/>
                    <a:gd name="T6" fmla="*/ 1680 w 1900"/>
                    <a:gd name="T7" fmla="*/ 5480 h 5500"/>
                    <a:gd name="T8" fmla="*/ 220 w 1900"/>
                    <a:gd name="T9" fmla="*/ 5500 h 55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0"/>
                    <a:gd name="T16" fmla="*/ 0 h 5500"/>
                    <a:gd name="T17" fmla="*/ 1900 w 1900"/>
                    <a:gd name="T18" fmla="*/ 5500 h 55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0" h="5500">
                      <a:moveTo>
                        <a:pt x="220" y="5500"/>
                      </a:moveTo>
                      <a:lnTo>
                        <a:pt x="0" y="0"/>
                      </a:lnTo>
                      <a:lnTo>
                        <a:pt x="1900" y="40"/>
                      </a:lnTo>
                      <a:lnTo>
                        <a:pt x="1680" y="5480"/>
                      </a:lnTo>
                      <a:lnTo>
                        <a:pt x="220" y="55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8560" name="Oval 785"/>
                <p:cNvSpPr>
                  <a:spLocks noChangeAspect="1" noChangeArrowheads="1"/>
                </p:cNvSpPr>
                <p:nvPr/>
              </p:nvSpPr>
              <p:spPr bwMode="auto">
                <a:xfrm>
                  <a:off x="8576" y="2858"/>
                  <a:ext cx="2924" cy="292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8556" name="Oval 786"/>
              <p:cNvSpPr>
                <a:spLocks noChangeAspect="1" noChangeArrowheads="1"/>
              </p:cNvSpPr>
              <p:nvPr/>
            </p:nvSpPr>
            <p:spPr bwMode="auto">
              <a:xfrm>
                <a:off x="2875" y="13632"/>
                <a:ext cx="349" cy="34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57" name="Rectangle 787"/>
              <p:cNvSpPr>
                <a:spLocks noChangeAspect="1" noChangeArrowheads="1"/>
              </p:cNvSpPr>
              <p:nvPr/>
            </p:nvSpPr>
            <p:spPr bwMode="auto">
              <a:xfrm>
                <a:off x="2890" y="13830"/>
                <a:ext cx="322" cy="391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58" name="Oval 788"/>
              <p:cNvSpPr>
                <a:spLocks noChangeAspect="1" noChangeArrowheads="1"/>
              </p:cNvSpPr>
              <p:nvPr/>
            </p:nvSpPr>
            <p:spPr bwMode="auto">
              <a:xfrm>
                <a:off x="2823" y="14498"/>
                <a:ext cx="447" cy="44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8465" name="Group 789"/>
          <p:cNvGrpSpPr>
            <a:grpSpLocks noChangeAspect="1"/>
          </p:cNvGrpSpPr>
          <p:nvPr/>
        </p:nvGrpSpPr>
        <p:grpSpPr bwMode="auto">
          <a:xfrm>
            <a:off x="1901825" y="7754938"/>
            <a:ext cx="446088" cy="1235075"/>
            <a:chOff x="1278" y="12164"/>
            <a:chExt cx="703" cy="1945"/>
          </a:xfrm>
        </p:grpSpPr>
        <p:grpSp>
          <p:nvGrpSpPr>
            <p:cNvPr id="18548" name="Group 790"/>
            <p:cNvGrpSpPr>
              <a:grpSpLocks noChangeAspect="1"/>
            </p:cNvGrpSpPr>
            <p:nvPr/>
          </p:nvGrpSpPr>
          <p:grpSpPr bwMode="auto">
            <a:xfrm>
              <a:off x="1278" y="12164"/>
              <a:ext cx="703" cy="1945"/>
              <a:chOff x="8576" y="2858"/>
              <a:chExt cx="2924" cy="8038"/>
            </a:xfrm>
          </p:grpSpPr>
          <p:sp>
            <p:nvSpPr>
              <p:cNvPr id="18550" name="Freeform 791"/>
              <p:cNvSpPr>
                <a:spLocks noChangeAspect="1"/>
              </p:cNvSpPr>
              <p:nvPr/>
            </p:nvSpPr>
            <p:spPr bwMode="auto">
              <a:xfrm>
                <a:off x="9088" y="5396"/>
                <a:ext cx="1900" cy="5500"/>
              </a:xfrm>
              <a:custGeom>
                <a:avLst/>
                <a:gdLst>
                  <a:gd name="T0" fmla="*/ 220 w 1900"/>
                  <a:gd name="T1" fmla="*/ 5500 h 5500"/>
                  <a:gd name="T2" fmla="*/ 0 w 1900"/>
                  <a:gd name="T3" fmla="*/ 0 h 5500"/>
                  <a:gd name="T4" fmla="*/ 1900 w 1900"/>
                  <a:gd name="T5" fmla="*/ 40 h 5500"/>
                  <a:gd name="T6" fmla="*/ 1680 w 1900"/>
                  <a:gd name="T7" fmla="*/ 5480 h 5500"/>
                  <a:gd name="T8" fmla="*/ 220 w 1900"/>
                  <a:gd name="T9" fmla="*/ 5500 h 5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0"/>
                  <a:gd name="T16" fmla="*/ 0 h 5500"/>
                  <a:gd name="T17" fmla="*/ 1900 w 1900"/>
                  <a:gd name="T18" fmla="*/ 5500 h 5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0" h="5500">
                    <a:moveTo>
                      <a:pt x="220" y="5500"/>
                    </a:moveTo>
                    <a:lnTo>
                      <a:pt x="0" y="0"/>
                    </a:lnTo>
                    <a:lnTo>
                      <a:pt x="1900" y="40"/>
                    </a:lnTo>
                    <a:lnTo>
                      <a:pt x="1680" y="5480"/>
                    </a:lnTo>
                    <a:lnTo>
                      <a:pt x="220" y="5500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51" name="Oval 792"/>
              <p:cNvSpPr>
                <a:spLocks noChangeAspect="1" noChangeArrowheads="1"/>
              </p:cNvSpPr>
              <p:nvPr/>
            </p:nvSpPr>
            <p:spPr bwMode="auto">
              <a:xfrm>
                <a:off x="8576" y="2858"/>
                <a:ext cx="2924" cy="2924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549" name="Oval 793"/>
            <p:cNvSpPr>
              <a:spLocks noChangeAspect="1" noChangeArrowheads="1"/>
            </p:cNvSpPr>
            <p:nvPr/>
          </p:nvSpPr>
          <p:spPr bwMode="auto">
            <a:xfrm>
              <a:off x="1406" y="12507"/>
              <a:ext cx="447" cy="447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66" name="Group 794"/>
          <p:cNvGrpSpPr>
            <a:grpSpLocks noChangeAspect="1"/>
          </p:cNvGrpSpPr>
          <p:nvPr/>
        </p:nvGrpSpPr>
        <p:grpSpPr bwMode="auto">
          <a:xfrm>
            <a:off x="3054350" y="7807325"/>
            <a:ext cx="446088" cy="1235075"/>
            <a:chOff x="2556" y="13348"/>
            <a:chExt cx="703" cy="1945"/>
          </a:xfrm>
        </p:grpSpPr>
        <p:grpSp>
          <p:nvGrpSpPr>
            <p:cNvPr id="18544" name="Group 795"/>
            <p:cNvGrpSpPr>
              <a:grpSpLocks noChangeAspect="1"/>
            </p:cNvGrpSpPr>
            <p:nvPr/>
          </p:nvGrpSpPr>
          <p:grpSpPr bwMode="auto">
            <a:xfrm>
              <a:off x="2556" y="13348"/>
              <a:ext cx="703" cy="1945"/>
              <a:chOff x="8576" y="2858"/>
              <a:chExt cx="2924" cy="8038"/>
            </a:xfrm>
          </p:grpSpPr>
          <p:sp>
            <p:nvSpPr>
              <p:cNvPr id="18546" name="Freeform 796"/>
              <p:cNvSpPr>
                <a:spLocks noChangeAspect="1"/>
              </p:cNvSpPr>
              <p:nvPr/>
            </p:nvSpPr>
            <p:spPr bwMode="auto">
              <a:xfrm>
                <a:off x="9088" y="5396"/>
                <a:ext cx="1900" cy="5500"/>
              </a:xfrm>
              <a:custGeom>
                <a:avLst/>
                <a:gdLst>
                  <a:gd name="T0" fmla="*/ 220 w 1900"/>
                  <a:gd name="T1" fmla="*/ 5500 h 5500"/>
                  <a:gd name="T2" fmla="*/ 0 w 1900"/>
                  <a:gd name="T3" fmla="*/ 0 h 5500"/>
                  <a:gd name="T4" fmla="*/ 1900 w 1900"/>
                  <a:gd name="T5" fmla="*/ 40 h 5500"/>
                  <a:gd name="T6" fmla="*/ 1680 w 1900"/>
                  <a:gd name="T7" fmla="*/ 5480 h 5500"/>
                  <a:gd name="T8" fmla="*/ 220 w 1900"/>
                  <a:gd name="T9" fmla="*/ 5500 h 5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0"/>
                  <a:gd name="T16" fmla="*/ 0 h 5500"/>
                  <a:gd name="T17" fmla="*/ 1900 w 1900"/>
                  <a:gd name="T18" fmla="*/ 5500 h 5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0" h="5500">
                    <a:moveTo>
                      <a:pt x="220" y="5500"/>
                    </a:moveTo>
                    <a:lnTo>
                      <a:pt x="0" y="0"/>
                    </a:lnTo>
                    <a:lnTo>
                      <a:pt x="1900" y="40"/>
                    </a:lnTo>
                    <a:lnTo>
                      <a:pt x="1680" y="5480"/>
                    </a:lnTo>
                    <a:lnTo>
                      <a:pt x="220" y="55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47" name="Oval 797"/>
              <p:cNvSpPr>
                <a:spLocks noChangeAspect="1" noChangeArrowheads="1"/>
              </p:cNvSpPr>
              <p:nvPr/>
            </p:nvSpPr>
            <p:spPr bwMode="auto">
              <a:xfrm>
                <a:off x="8576" y="2858"/>
                <a:ext cx="2924" cy="292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545" name="Oval 798"/>
            <p:cNvSpPr>
              <a:spLocks noChangeAspect="1" noChangeArrowheads="1"/>
            </p:cNvSpPr>
            <p:nvPr/>
          </p:nvSpPr>
          <p:spPr bwMode="auto">
            <a:xfrm>
              <a:off x="2681" y="13691"/>
              <a:ext cx="447" cy="4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67" name="Group 799"/>
          <p:cNvGrpSpPr>
            <a:grpSpLocks noChangeAspect="1"/>
          </p:cNvGrpSpPr>
          <p:nvPr/>
        </p:nvGrpSpPr>
        <p:grpSpPr bwMode="auto">
          <a:xfrm>
            <a:off x="3651250" y="7807325"/>
            <a:ext cx="446088" cy="1235075"/>
            <a:chOff x="1846" y="12070"/>
            <a:chExt cx="703" cy="1945"/>
          </a:xfrm>
        </p:grpSpPr>
        <p:grpSp>
          <p:nvGrpSpPr>
            <p:cNvPr id="18540" name="Group 800"/>
            <p:cNvGrpSpPr>
              <a:grpSpLocks noChangeAspect="1"/>
            </p:cNvGrpSpPr>
            <p:nvPr/>
          </p:nvGrpSpPr>
          <p:grpSpPr bwMode="auto">
            <a:xfrm>
              <a:off x="1846" y="12070"/>
              <a:ext cx="703" cy="1945"/>
              <a:chOff x="8576" y="2858"/>
              <a:chExt cx="2924" cy="8038"/>
            </a:xfrm>
          </p:grpSpPr>
          <p:sp>
            <p:nvSpPr>
              <p:cNvPr id="18542" name="Freeform 801"/>
              <p:cNvSpPr>
                <a:spLocks noChangeAspect="1"/>
              </p:cNvSpPr>
              <p:nvPr/>
            </p:nvSpPr>
            <p:spPr bwMode="auto">
              <a:xfrm>
                <a:off x="9088" y="5396"/>
                <a:ext cx="1900" cy="5500"/>
              </a:xfrm>
              <a:custGeom>
                <a:avLst/>
                <a:gdLst>
                  <a:gd name="T0" fmla="*/ 220 w 1900"/>
                  <a:gd name="T1" fmla="*/ 5500 h 5500"/>
                  <a:gd name="T2" fmla="*/ 0 w 1900"/>
                  <a:gd name="T3" fmla="*/ 0 h 5500"/>
                  <a:gd name="T4" fmla="*/ 1900 w 1900"/>
                  <a:gd name="T5" fmla="*/ 40 h 5500"/>
                  <a:gd name="T6" fmla="*/ 1680 w 1900"/>
                  <a:gd name="T7" fmla="*/ 5480 h 5500"/>
                  <a:gd name="T8" fmla="*/ 220 w 1900"/>
                  <a:gd name="T9" fmla="*/ 5500 h 5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0"/>
                  <a:gd name="T16" fmla="*/ 0 h 5500"/>
                  <a:gd name="T17" fmla="*/ 1900 w 1900"/>
                  <a:gd name="T18" fmla="*/ 5500 h 5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0" h="5500">
                    <a:moveTo>
                      <a:pt x="220" y="5500"/>
                    </a:moveTo>
                    <a:lnTo>
                      <a:pt x="0" y="0"/>
                    </a:lnTo>
                    <a:lnTo>
                      <a:pt x="1900" y="40"/>
                    </a:lnTo>
                    <a:lnTo>
                      <a:pt x="1680" y="5480"/>
                    </a:lnTo>
                    <a:lnTo>
                      <a:pt x="220" y="550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43" name="Oval 802"/>
              <p:cNvSpPr>
                <a:spLocks noChangeAspect="1" noChangeArrowheads="1"/>
              </p:cNvSpPr>
              <p:nvPr/>
            </p:nvSpPr>
            <p:spPr bwMode="auto">
              <a:xfrm>
                <a:off x="8576" y="2858"/>
                <a:ext cx="2924" cy="292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541" name="Oval 803"/>
            <p:cNvSpPr>
              <a:spLocks noChangeAspect="1" noChangeArrowheads="1"/>
            </p:cNvSpPr>
            <p:nvPr/>
          </p:nvSpPr>
          <p:spPr bwMode="auto">
            <a:xfrm>
              <a:off x="1974" y="12413"/>
              <a:ext cx="447" cy="44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68" name="Group 804"/>
          <p:cNvGrpSpPr>
            <a:grpSpLocks noChangeAspect="1"/>
          </p:cNvGrpSpPr>
          <p:nvPr/>
        </p:nvGrpSpPr>
        <p:grpSpPr bwMode="auto">
          <a:xfrm>
            <a:off x="752475" y="7413625"/>
            <a:ext cx="446088" cy="1565275"/>
            <a:chOff x="1278" y="11644"/>
            <a:chExt cx="703" cy="2465"/>
          </a:xfrm>
        </p:grpSpPr>
        <p:grpSp>
          <p:nvGrpSpPr>
            <p:cNvPr id="18532" name="Group 805"/>
            <p:cNvGrpSpPr>
              <a:grpSpLocks noChangeAspect="1"/>
            </p:cNvGrpSpPr>
            <p:nvPr/>
          </p:nvGrpSpPr>
          <p:grpSpPr bwMode="auto">
            <a:xfrm>
              <a:off x="1278" y="12164"/>
              <a:ext cx="703" cy="1945"/>
              <a:chOff x="8576" y="2858"/>
              <a:chExt cx="2924" cy="8038"/>
            </a:xfrm>
          </p:grpSpPr>
          <p:sp>
            <p:nvSpPr>
              <p:cNvPr id="18538" name="Freeform 806"/>
              <p:cNvSpPr>
                <a:spLocks noChangeAspect="1"/>
              </p:cNvSpPr>
              <p:nvPr/>
            </p:nvSpPr>
            <p:spPr bwMode="auto">
              <a:xfrm>
                <a:off x="9088" y="5396"/>
                <a:ext cx="1900" cy="5500"/>
              </a:xfrm>
              <a:custGeom>
                <a:avLst/>
                <a:gdLst>
                  <a:gd name="T0" fmla="*/ 220 w 1900"/>
                  <a:gd name="T1" fmla="*/ 5500 h 5500"/>
                  <a:gd name="T2" fmla="*/ 0 w 1900"/>
                  <a:gd name="T3" fmla="*/ 0 h 5500"/>
                  <a:gd name="T4" fmla="*/ 1900 w 1900"/>
                  <a:gd name="T5" fmla="*/ 40 h 5500"/>
                  <a:gd name="T6" fmla="*/ 1680 w 1900"/>
                  <a:gd name="T7" fmla="*/ 5480 h 5500"/>
                  <a:gd name="T8" fmla="*/ 220 w 1900"/>
                  <a:gd name="T9" fmla="*/ 5500 h 5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0"/>
                  <a:gd name="T16" fmla="*/ 0 h 5500"/>
                  <a:gd name="T17" fmla="*/ 1900 w 1900"/>
                  <a:gd name="T18" fmla="*/ 5500 h 5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0" h="5500">
                    <a:moveTo>
                      <a:pt x="220" y="5500"/>
                    </a:moveTo>
                    <a:lnTo>
                      <a:pt x="0" y="0"/>
                    </a:lnTo>
                    <a:lnTo>
                      <a:pt x="1900" y="40"/>
                    </a:lnTo>
                    <a:lnTo>
                      <a:pt x="1680" y="5480"/>
                    </a:lnTo>
                    <a:lnTo>
                      <a:pt x="220" y="55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39" name="Oval 807"/>
              <p:cNvSpPr>
                <a:spLocks noChangeAspect="1" noChangeArrowheads="1"/>
              </p:cNvSpPr>
              <p:nvPr/>
            </p:nvSpPr>
            <p:spPr bwMode="auto">
              <a:xfrm>
                <a:off x="8576" y="2858"/>
                <a:ext cx="2924" cy="292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533" name="Oval 808"/>
            <p:cNvSpPr>
              <a:spLocks noChangeAspect="1" noChangeArrowheads="1"/>
            </p:cNvSpPr>
            <p:nvPr/>
          </p:nvSpPr>
          <p:spPr bwMode="auto">
            <a:xfrm>
              <a:off x="1455" y="11644"/>
              <a:ext cx="349" cy="34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34" name="Line 809"/>
            <p:cNvSpPr>
              <a:spLocks noChangeAspect="1" noChangeShapeType="1"/>
            </p:cNvSpPr>
            <p:nvPr/>
          </p:nvSpPr>
          <p:spPr bwMode="auto">
            <a:xfrm flipH="1">
              <a:off x="1807" y="11839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35" name="Line 810"/>
            <p:cNvSpPr>
              <a:spLocks noChangeAspect="1" noChangeShapeType="1"/>
            </p:cNvSpPr>
            <p:nvPr/>
          </p:nvSpPr>
          <p:spPr bwMode="auto">
            <a:xfrm flipH="1">
              <a:off x="1455" y="11849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36" name="Rectangle 811"/>
            <p:cNvSpPr>
              <a:spLocks noChangeAspect="1" noChangeArrowheads="1"/>
            </p:cNvSpPr>
            <p:nvPr/>
          </p:nvSpPr>
          <p:spPr bwMode="auto">
            <a:xfrm>
              <a:off x="1470" y="11842"/>
              <a:ext cx="322" cy="3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37" name="Oval 812"/>
            <p:cNvSpPr>
              <a:spLocks noChangeAspect="1" noChangeArrowheads="1"/>
            </p:cNvSpPr>
            <p:nvPr/>
          </p:nvSpPr>
          <p:spPr bwMode="auto">
            <a:xfrm>
              <a:off x="1406" y="12507"/>
              <a:ext cx="447" cy="44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69" name="Group 813"/>
          <p:cNvGrpSpPr>
            <a:grpSpLocks noChangeAspect="1"/>
          </p:cNvGrpSpPr>
          <p:nvPr/>
        </p:nvGrpSpPr>
        <p:grpSpPr bwMode="auto">
          <a:xfrm>
            <a:off x="2465388" y="7788275"/>
            <a:ext cx="446087" cy="1235075"/>
            <a:chOff x="1278" y="12164"/>
            <a:chExt cx="703" cy="1945"/>
          </a:xfrm>
        </p:grpSpPr>
        <p:grpSp>
          <p:nvGrpSpPr>
            <p:cNvPr id="18528" name="Group 814"/>
            <p:cNvGrpSpPr>
              <a:grpSpLocks noChangeAspect="1"/>
            </p:cNvGrpSpPr>
            <p:nvPr/>
          </p:nvGrpSpPr>
          <p:grpSpPr bwMode="auto">
            <a:xfrm>
              <a:off x="1278" y="12164"/>
              <a:ext cx="703" cy="1945"/>
              <a:chOff x="8576" y="2858"/>
              <a:chExt cx="2924" cy="8038"/>
            </a:xfrm>
          </p:grpSpPr>
          <p:sp>
            <p:nvSpPr>
              <p:cNvPr id="18530" name="Freeform 815"/>
              <p:cNvSpPr>
                <a:spLocks noChangeAspect="1"/>
              </p:cNvSpPr>
              <p:nvPr/>
            </p:nvSpPr>
            <p:spPr bwMode="auto">
              <a:xfrm>
                <a:off x="9088" y="5396"/>
                <a:ext cx="1900" cy="5500"/>
              </a:xfrm>
              <a:custGeom>
                <a:avLst/>
                <a:gdLst>
                  <a:gd name="T0" fmla="*/ 220 w 1900"/>
                  <a:gd name="T1" fmla="*/ 5500 h 5500"/>
                  <a:gd name="T2" fmla="*/ 0 w 1900"/>
                  <a:gd name="T3" fmla="*/ 0 h 5500"/>
                  <a:gd name="T4" fmla="*/ 1900 w 1900"/>
                  <a:gd name="T5" fmla="*/ 40 h 5500"/>
                  <a:gd name="T6" fmla="*/ 1680 w 1900"/>
                  <a:gd name="T7" fmla="*/ 5480 h 5500"/>
                  <a:gd name="T8" fmla="*/ 220 w 1900"/>
                  <a:gd name="T9" fmla="*/ 5500 h 5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0"/>
                  <a:gd name="T16" fmla="*/ 0 h 5500"/>
                  <a:gd name="T17" fmla="*/ 1900 w 1900"/>
                  <a:gd name="T18" fmla="*/ 5500 h 5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0" h="5500">
                    <a:moveTo>
                      <a:pt x="220" y="5500"/>
                    </a:moveTo>
                    <a:lnTo>
                      <a:pt x="0" y="0"/>
                    </a:lnTo>
                    <a:lnTo>
                      <a:pt x="1900" y="40"/>
                    </a:lnTo>
                    <a:lnTo>
                      <a:pt x="1680" y="5480"/>
                    </a:lnTo>
                    <a:lnTo>
                      <a:pt x="220" y="55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31" name="Oval 816"/>
              <p:cNvSpPr>
                <a:spLocks noChangeAspect="1" noChangeArrowheads="1"/>
              </p:cNvSpPr>
              <p:nvPr/>
            </p:nvSpPr>
            <p:spPr bwMode="auto">
              <a:xfrm>
                <a:off x="8576" y="2858"/>
                <a:ext cx="2924" cy="292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529" name="Oval 817"/>
            <p:cNvSpPr>
              <a:spLocks noChangeAspect="1" noChangeArrowheads="1"/>
            </p:cNvSpPr>
            <p:nvPr/>
          </p:nvSpPr>
          <p:spPr bwMode="auto">
            <a:xfrm>
              <a:off x="1406" y="12507"/>
              <a:ext cx="447" cy="44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70" name="Group 821"/>
          <p:cNvGrpSpPr>
            <a:grpSpLocks/>
          </p:cNvGrpSpPr>
          <p:nvPr/>
        </p:nvGrpSpPr>
        <p:grpSpPr bwMode="auto">
          <a:xfrm>
            <a:off x="5980113" y="3414713"/>
            <a:ext cx="950912" cy="1298575"/>
            <a:chOff x="710" y="2116"/>
            <a:chExt cx="799" cy="613"/>
          </a:xfrm>
        </p:grpSpPr>
        <p:sp useBgFill="1">
          <p:nvSpPr>
            <p:cNvPr id="18526" name="Freeform 822"/>
            <p:cNvSpPr>
              <a:spLocks/>
            </p:cNvSpPr>
            <p:nvPr/>
          </p:nvSpPr>
          <p:spPr bwMode="auto">
            <a:xfrm>
              <a:off x="710" y="2116"/>
              <a:ext cx="799" cy="598"/>
            </a:xfrm>
            <a:custGeom>
              <a:avLst/>
              <a:gdLst>
                <a:gd name="T0" fmla="*/ 156 w 799"/>
                <a:gd name="T1" fmla="*/ 0 h 598"/>
                <a:gd name="T2" fmla="*/ 798 w 799"/>
                <a:gd name="T3" fmla="*/ 0 h 598"/>
                <a:gd name="T4" fmla="*/ 642 w 799"/>
                <a:gd name="T5" fmla="*/ 597 h 598"/>
                <a:gd name="T6" fmla="*/ 0 w 799"/>
                <a:gd name="T7" fmla="*/ 597 h 598"/>
                <a:gd name="T8" fmla="*/ 156 w 799"/>
                <a:gd name="T9" fmla="*/ 0 h 5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9"/>
                <a:gd name="T16" fmla="*/ 0 h 598"/>
                <a:gd name="T17" fmla="*/ 799 w 799"/>
                <a:gd name="T18" fmla="*/ 598 h 5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9" h="598">
                  <a:moveTo>
                    <a:pt x="156" y="0"/>
                  </a:moveTo>
                  <a:lnTo>
                    <a:pt x="798" y="0"/>
                  </a:lnTo>
                  <a:lnTo>
                    <a:pt x="642" y="597"/>
                  </a:lnTo>
                  <a:lnTo>
                    <a:pt x="0" y="597"/>
                  </a:lnTo>
                  <a:lnTo>
                    <a:pt x="156" y="0"/>
                  </a:lnTo>
                </a:path>
              </a:pathLst>
            </a:custGeom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27" name="Rectangle 823"/>
            <p:cNvSpPr>
              <a:spLocks noChangeArrowheads="1"/>
            </p:cNvSpPr>
            <p:nvPr/>
          </p:nvSpPr>
          <p:spPr bwMode="auto">
            <a:xfrm>
              <a:off x="805" y="2170"/>
              <a:ext cx="593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i="1"/>
                <a:t>Box</a:t>
              </a:r>
            </a:p>
            <a:p>
              <a:pPr algn="ctr" eaLnBrk="0" hangingPunct="0"/>
              <a:r>
                <a:rPr lang="en-US" sz="2400" i="1"/>
                <a:t>A</a:t>
              </a:r>
            </a:p>
            <a:p>
              <a:pPr algn="ctr" eaLnBrk="0" hangingPunct="0"/>
              <a:endParaRPr lang="en-US" sz="2400" i="1"/>
            </a:p>
          </p:txBody>
        </p:sp>
      </p:grpSp>
      <p:grpSp>
        <p:nvGrpSpPr>
          <p:cNvPr id="18471" name="Group 833"/>
          <p:cNvGrpSpPr>
            <a:grpSpLocks/>
          </p:cNvGrpSpPr>
          <p:nvPr/>
        </p:nvGrpSpPr>
        <p:grpSpPr bwMode="auto">
          <a:xfrm>
            <a:off x="5502275" y="7361238"/>
            <a:ext cx="293688" cy="336550"/>
            <a:chOff x="4853" y="3811"/>
            <a:chExt cx="247" cy="159"/>
          </a:xfrm>
        </p:grpSpPr>
        <p:sp>
          <p:nvSpPr>
            <p:cNvPr id="18519" name="Arco 834"/>
            <p:cNvSpPr>
              <a:spLocks/>
            </p:cNvSpPr>
            <p:nvPr/>
          </p:nvSpPr>
          <p:spPr bwMode="auto">
            <a:xfrm rot="-7980000">
              <a:off x="4898" y="3804"/>
              <a:ext cx="159" cy="173"/>
            </a:xfrm>
            <a:custGeom>
              <a:avLst/>
              <a:gdLst>
                <a:gd name="T0" fmla="*/ 0 w 21736"/>
                <a:gd name="T1" fmla="*/ 0 h 21600"/>
                <a:gd name="T2" fmla="*/ 0 w 21736"/>
                <a:gd name="T3" fmla="*/ 0 h 21600"/>
                <a:gd name="T4" fmla="*/ 0 w 2173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36"/>
                <a:gd name="T10" fmla="*/ 0 h 21600"/>
                <a:gd name="T11" fmla="*/ 21736 w 2173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36" h="21600" fill="none" extrusionOk="0">
                  <a:moveTo>
                    <a:pt x="21736" y="0"/>
                  </a:moveTo>
                  <a:cubicBezTo>
                    <a:pt x="21736" y="11929"/>
                    <a:pt x="12065" y="21600"/>
                    <a:pt x="136" y="21600"/>
                  </a:cubicBezTo>
                  <a:cubicBezTo>
                    <a:pt x="90" y="21599"/>
                    <a:pt x="45" y="21599"/>
                    <a:pt x="0" y="21599"/>
                  </a:cubicBezTo>
                </a:path>
                <a:path w="21736" h="21600" stroke="0" extrusionOk="0">
                  <a:moveTo>
                    <a:pt x="21736" y="0"/>
                  </a:moveTo>
                  <a:cubicBezTo>
                    <a:pt x="21736" y="11929"/>
                    <a:pt x="12065" y="21600"/>
                    <a:pt x="136" y="21600"/>
                  </a:cubicBezTo>
                  <a:cubicBezTo>
                    <a:pt x="90" y="21599"/>
                    <a:pt x="45" y="21599"/>
                    <a:pt x="0" y="21599"/>
                  </a:cubicBezTo>
                  <a:lnTo>
                    <a:pt x="136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8520" name="Group 835"/>
            <p:cNvGrpSpPr>
              <a:grpSpLocks/>
            </p:cNvGrpSpPr>
            <p:nvPr/>
          </p:nvGrpSpPr>
          <p:grpSpPr bwMode="auto">
            <a:xfrm>
              <a:off x="4853" y="3853"/>
              <a:ext cx="45" cy="57"/>
              <a:chOff x="4853" y="3853"/>
              <a:chExt cx="45" cy="57"/>
            </a:xfrm>
          </p:grpSpPr>
          <p:sp>
            <p:nvSpPr>
              <p:cNvPr id="18524" name="Line 836"/>
              <p:cNvSpPr>
                <a:spLocks noChangeShapeType="1"/>
              </p:cNvSpPr>
              <p:nvPr/>
            </p:nvSpPr>
            <p:spPr bwMode="auto">
              <a:xfrm>
                <a:off x="4853" y="3900"/>
                <a:ext cx="45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25" name="Line 837"/>
              <p:cNvSpPr>
                <a:spLocks noChangeShapeType="1"/>
              </p:cNvSpPr>
              <p:nvPr/>
            </p:nvSpPr>
            <p:spPr bwMode="auto">
              <a:xfrm flipV="1">
                <a:off x="4853" y="3853"/>
                <a:ext cx="11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521" name="Group 838"/>
            <p:cNvGrpSpPr>
              <a:grpSpLocks/>
            </p:cNvGrpSpPr>
            <p:nvPr/>
          </p:nvGrpSpPr>
          <p:grpSpPr bwMode="auto">
            <a:xfrm>
              <a:off x="5055" y="3851"/>
              <a:ext cx="45" cy="57"/>
              <a:chOff x="5055" y="3851"/>
              <a:chExt cx="45" cy="57"/>
            </a:xfrm>
          </p:grpSpPr>
          <p:sp>
            <p:nvSpPr>
              <p:cNvPr id="18522" name="Line 839"/>
              <p:cNvSpPr>
                <a:spLocks noChangeShapeType="1"/>
              </p:cNvSpPr>
              <p:nvPr/>
            </p:nvSpPr>
            <p:spPr bwMode="auto">
              <a:xfrm flipH="1">
                <a:off x="5055" y="3898"/>
                <a:ext cx="45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23" name="Line 840"/>
              <p:cNvSpPr>
                <a:spLocks noChangeShapeType="1"/>
              </p:cNvSpPr>
              <p:nvPr/>
            </p:nvSpPr>
            <p:spPr bwMode="auto">
              <a:xfrm flipH="1" flipV="1">
                <a:off x="5089" y="3851"/>
                <a:ext cx="11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sp>
        <p:nvSpPr>
          <p:cNvPr id="18472" name="Line 841"/>
          <p:cNvSpPr>
            <a:spLocks noChangeShapeType="1"/>
          </p:cNvSpPr>
          <p:nvPr/>
        </p:nvSpPr>
        <p:spPr bwMode="auto">
          <a:xfrm flipH="1">
            <a:off x="6384925" y="8396288"/>
            <a:ext cx="642938" cy="571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73" name="Arco 843"/>
          <p:cNvSpPr>
            <a:spLocks/>
          </p:cNvSpPr>
          <p:nvPr/>
        </p:nvSpPr>
        <p:spPr bwMode="auto">
          <a:xfrm>
            <a:off x="5456238" y="8759825"/>
            <a:ext cx="596900" cy="314325"/>
          </a:xfrm>
          <a:custGeom>
            <a:avLst/>
            <a:gdLst>
              <a:gd name="T0" fmla="*/ 0 w 42264"/>
              <a:gd name="T1" fmla="*/ 2147483647 h 21600"/>
              <a:gd name="T2" fmla="*/ 2147483647 w 42264"/>
              <a:gd name="T3" fmla="*/ 2147483647 h 21600"/>
              <a:gd name="T4" fmla="*/ 2147483647 w 42264"/>
              <a:gd name="T5" fmla="*/ 2147483647 h 21600"/>
              <a:gd name="T6" fmla="*/ 0 60000 65536"/>
              <a:gd name="T7" fmla="*/ 0 60000 65536"/>
              <a:gd name="T8" fmla="*/ 0 60000 65536"/>
              <a:gd name="T9" fmla="*/ 0 w 42264"/>
              <a:gd name="T10" fmla="*/ 0 h 21600"/>
              <a:gd name="T11" fmla="*/ 42264 w 42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64" h="21600" fill="none" extrusionOk="0">
                <a:moveTo>
                  <a:pt x="-1" y="17026"/>
                </a:moveTo>
                <a:cubicBezTo>
                  <a:pt x="2152" y="7090"/>
                  <a:pt x="10942" y="-1"/>
                  <a:pt x="21110" y="-1"/>
                </a:cubicBezTo>
                <a:cubicBezTo>
                  <a:pt x="31356" y="-1"/>
                  <a:pt x="40193" y="7199"/>
                  <a:pt x="42264" y="17234"/>
                </a:cubicBezTo>
              </a:path>
              <a:path w="42264" h="21600" stroke="0" extrusionOk="0">
                <a:moveTo>
                  <a:pt x="-1" y="17026"/>
                </a:moveTo>
                <a:cubicBezTo>
                  <a:pt x="2152" y="7090"/>
                  <a:pt x="10942" y="-1"/>
                  <a:pt x="21110" y="-1"/>
                </a:cubicBezTo>
                <a:cubicBezTo>
                  <a:pt x="31356" y="-1"/>
                  <a:pt x="40193" y="7199"/>
                  <a:pt x="42264" y="17234"/>
                </a:cubicBezTo>
                <a:lnTo>
                  <a:pt x="2111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8474" name="Group 845"/>
          <p:cNvGrpSpPr>
            <a:grpSpLocks/>
          </p:cNvGrpSpPr>
          <p:nvPr/>
        </p:nvGrpSpPr>
        <p:grpSpPr bwMode="auto">
          <a:xfrm>
            <a:off x="2430463" y="2044700"/>
            <a:ext cx="568325" cy="1046163"/>
            <a:chOff x="1729" y="2164"/>
            <a:chExt cx="358" cy="659"/>
          </a:xfrm>
        </p:grpSpPr>
        <p:sp>
          <p:nvSpPr>
            <p:cNvPr id="18515" name="Oval 846"/>
            <p:cNvSpPr>
              <a:spLocks noChangeArrowheads="1"/>
            </p:cNvSpPr>
            <p:nvPr/>
          </p:nvSpPr>
          <p:spPr bwMode="auto">
            <a:xfrm>
              <a:off x="1729" y="2715"/>
              <a:ext cx="358" cy="10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16" name="Rectangle 847"/>
            <p:cNvSpPr>
              <a:spLocks noChangeArrowheads="1"/>
            </p:cNvSpPr>
            <p:nvPr/>
          </p:nvSpPr>
          <p:spPr bwMode="auto">
            <a:xfrm>
              <a:off x="1730" y="2221"/>
              <a:ext cx="356" cy="55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17" name="Oval 848"/>
            <p:cNvSpPr>
              <a:spLocks noChangeArrowheads="1"/>
            </p:cNvSpPr>
            <p:nvPr/>
          </p:nvSpPr>
          <p:spPr bwMode="auto">
            <a:xfrm>
              <a:off x="1730" y="2164"/>
              <a:ext cx="355" cy="10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518" name="Rectangle 849"/>
            <p:cNvSpPr>
              <a:spLocks noChangeArrowheads="1"/>
            </p:cNvSpPr>
            <p:nvPr/>
          </p:nvSpPr>
          <p:spPr bwMode="auto">
            <a:xfrm>
              <a:off x="1736" y="2752"/>
              <a:ext cx="346" cy="2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75" name="Group 856"/>
          <p:cNvGrpSpPr>
            <a:grpSpLocks/>
          </p:cNvGrpSpPr>
          <p:nvPr/>
        </p:nvGrpSpPr>
        <p:grpSpPr bwMode="auto">
          <a:xfrm flipH="1">
            <a:off x="6699250" y="7259638"/>
            <a:ext cx="311150" cy="487362"/>
            <a:chOff x="3742" y="1056"/>
            <a:chExt cx="196" cy="307"/>
          </a:xfrm>
        </p:grpSpPr>
        <p:grpSp>
          <p:nvGrpSpPr>
            <p:cNvPr id="18500" name="Group 857"/>
            <p:cNvGrpSpPr>
              <a:grpSpLocks/>
            </p:cNvGrpSpPr>
            <p:nvPr/>
          </p:nvGrpSpPr>
          <p:grpSpPr bwMode="auto">
            <a:xfrm>
              <a:off x="3742" y="1164"/>
              <a:ext cx="196" cy="199"/>
              <a:chOff x="3176" y="1817"/>
              <a:chExt cx="196" cy="199"/>
            </a:xfrm>
          </p:grpSpPr>
          <p:grpSp>
            <p:nvGrpSpPr>
              <p:cNvPr id="18504" name="Group 858"/>
              <p:cNvGrpSpPr>
                <a:grpSpLocks/>
              </p:cNvGrpSpPr>
              <p:nvPr/>
            </p:nvGrpSpPr>
            <p:grpSpPr bwMode="auto">
              <a:xfrm>
                <a:off x="3176" y="1940"/>
                <a:ext cx="196" cy="76"/>
                <a:chOff x="2895" y="2462"/>
                <a:chExt cx="306" cy="97"/>
              </a:xfrm>
            </p:grpSpPr>
            <p:grpSp>
              <p:nvGrpSpPr>
                <p:cNvPr id="2" name="Group 859"/>
                <p:cNvGrpSpPr>
                  <a:grpSpLocks/>
                </p:cNvGrpSpPr>
                <p:nvPr/>
              </p:nvGrpSpPr>
              <p:grpSpPr bwMode="auto">
                <a:xfrm>
                  <a:off x="2895" y="2462"/>
                  <a:ext cx="77" cy="97"/>
                  <a:chOff x="7916" y="7287"/>
                  <a:chExt cx="727" cy="951"/>
                </a:xfrm>
              </p:grpSpPr>
              <p:sp>
                <p:nvSpPr>
                  <p:cNvPr id="18512" name="Freeform 860"/>
                  <p:cNvSpPr>
                    <a:spLocks/>
                  </p:cNvSpPr>
                  <p:nvPr/>
                </p:nvSpPr>
                <p:spPr bwMode="auto">
                  <a:xfrm>
                    <a:off x="7928" y="7290"/>
                    <a:ext cx="712" cy="795"/>
                  </a:xfrm>
                  <a:custGeom>
                    <a:avLst/>
                    <a:gdLst>
                      <a:gd name="T0" fmla="*/ 585 w 712"/>
                      <a:gd name="T1" fmla="*/ 0 h 795"/>
                      <a:gd name="T2" fmla="*/ 0 w 712"/>
                      <a:gd name="T3" fmla="*/ 788 h 795"/>
                      <a:gd name="T4" fmla="*/ 135 w 712"/>
                      <a:gd name="T5" fmla="*/ 795 h 795"/>
                      <a:gd name="T6" fmla="*/ 712 w 712"/>
                      <a:gd name="T7" fmla="*/ 0 h 795"/>
                      <a:gd name="T8" fmla="*/ 585 w 712"/>
                      <a:gd name="T9" fmla="*/ 0 h 79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12"/>
                      <a:gd name="T16" fmla="*/ 0 h 795"/>
                      <a:gd name="T17" fmla="*/ 712 w 712"/>
                      <a:gd name="T18" fmla="*/ 795 h 79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12" h="795">
                        <a:moveTo>
                          <a:pt x="585" y="0"/>
                        </a:moveTo>
                        <a:lnTo>
                          <a:pt x="0" y="788"/>
                        </a:lnTo>
                        <a:lnTo>
                          <a:pt x="135" y="795"/>
                        </a:lnTo>
                        <a:lnTo>
                          <a:pt x="712" y="0"/>
                        </a:lnTo>
                        <a:lnTo>
                          <a:pt x="585" y="0"/>
                        </a:lnTo>
                        <a:close/>
                      </a:path>
                    </a:pathLst>
                  </a:custGeom>
                  <a:solidFill>
                    <a:srgbClr val="3399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513" name="Freeform 861"/>
                  <p:cNvSpPr>
                    <a:spLocks/>
                  </p:cNvSpPr>
                  <p:nvPr/>
                </p:nvSpPr>
                <p:spPr bwMode="auto">
                  <a:xfrm>
                    <a:off x="7916" y="8076"/>
                    <a:ext cx="145" cy="162"/>
                  </a:xfrm>
                  <a:custGeom>
                    <a:avLst/>
                    <a:gdLst>
                      <a:gd name="T0" fmla="*/ 0 w 129"/>
                      <a:gd name="T1" fmla="*/ 0 h 162"/>
                      <a:gd name="T2" fmla="*/ 0 w 129"/>
                      <a:gd name="T3" fmla="*/ 162 h 162"/>
                      <a:gd name="T4" fmla="*/ 370 w 129"/>
                      <a:gd name="T5" fmla="*/ 162 h 162"/>
                      <a:gd name="T6" fmla="*/ 370 w 129"/>
                      <a:gd name="T7" fmla="*/ 6 h 162"/>
                      <a:gd name="T8" fmla="*/ 0 w 129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9"/>
                      <a:gd name="T16" fmla="*/ 0 h 162"/>
                      <a:gd name="T17" fmla="*/ 129 w 129"/>
                      <a:gd name="T18" fmla="*/ 162 h 1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9" h="162">
                        <a:moveTo>
                          <a:pt x="0" y="0"/>
                        </a:moveTo>
                        <a:lnTo>
                          <a:pt x="0" y="162"/>
                        </a:lnTo>
                        <a:lnTo>
                          <a:pt x="129" y="162"/>
                        </a:lnTo>
                        <a:lnTo>
                          <a:pt x="129" y="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99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514" name="Freeform 862"/>
                  <p:cNvSpPr>
                    <a:spLocks/>
                  </p:cNvSpPr>
                  <p:nvPr/>
                </p:nvSpPr>
                <p:spPr bwMode="auto">
                  <a:xfrm>
                    <a:off x="8061" y="7287"/>
                    <a:ext cx="582" cy="951"/>
                  </a:xfrm>
                  <a:custGeom>
                    <a:avLst/>
                    <a:gdLst>
                      <a:gd name="T0" fmla="*/ 0 w 582"/>
                      <a:gd name="T1" fmla="*/ 795 h 951"/>
                      <a:gd name="T2" fmla="*/ 582 w 582"/>
                      <a:gd name="T3" fmla="*/ 0 h 951"/>
                      <a:gd name="T4" fmla="*/ 579 w 582"/>
                      <a:gd name="T5" fmla="*/ 156 h 951"/>
                      <a:gd name="T6" fmla="*/ 0 w 582"/>
                      <a:gd name="T7" fmla="*/ 951 h 951"/>
                      <a:gd name="T8" fmla="*/ 0 w 582"/>
                      <a:gd name="T9" fmla="*/ 795 h 95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82"/>
                      <a:gd name="T16" fmla="*/ 0 h 951"/>
                      <a:gd name="T17" fmla="*/ 582 w 582"/>
                      <a:gd name="T18" fmla="*/ 951 h 95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82" h="951">
                        <a:moveTo>
                          <a:pt x="0" y="795"/>
                        </a:moveTo>
                        <a:lnTo>
                          <a:pt x="582" y="0"/>
                        </a:lnTo>
                        <a:lnTo>
                          <a:pt x="579" y="156"/>
                        </a:lnTo>
                        <a:lnTo>
                          <a:pt x="0" y="951"/>
                        </a:lnTo>
                        <a:lnTo>
                          <a:pt x="0" y="795"/>
                        </a:lnTo>
                        <a:close/>
                      </a:path>
                    </a:pathLst>
                  </a:custGeom>
                  <a:solidFill>
                    <a:srgbClr val="3399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8507" name="AutoShape 863"/>
                <p:cNvSpPr>
                  <a:spLocks noChangeArrowheads="1"/>
                </p:cNvSpPr>
                <p:nvPr/>
              </p:nvSpPr>
              <p:spPr bwMode="auto">
                <a:xfrm>
                  <a:off x="2940" y="2497"/>
                  <a:ext cx="222" cy="23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99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grpSp>
              <p:nvGrpSpPr>
                <p:cNvPr id="18508" name="Group 864"/>
                <p:cNvGrpSpPr>
                  <a:grpSpLocks/>
                </p:cNvGrpSpPr>
                <p:nvPr/>
              </p:nvGrpSpPr>
              <p:grpSpPr bwMode="auto">
                <a:xfrm>
                  <a:off x="3124" y="2462"/>
                  <a:ext cx="77" cy="97"/>
                  <a:chOff x="7916" y="7287"/>
                  <a:chExt cx="727" cy="951"/>
                </a:xfrm>
              </p:grpSpPr>
              <p:sp>
                <p:nvSpPr>
                  <p:cNvPr id="18509" name="Freeform 865"/>
                  <p:cNvSpPr>
                    <a:spLocks/>
                  </p:cNvSpPr>
                  <p:nvPr/>
                </p:nvSpPr>
                <p:spPr bwMode="auto">
                  <a:xfrm>
                    <a:off x="7928" y="7290"/>
                    <a:ext cx="712" cy="795"/>
                  </a:xfrm>
                  <a:custGeom>
                    <a:avLst/>
                    <a:gdLst>
                      <a:gd name="T0" fmla="*/ 585 w 712"/>
                      <a:gd name="T1" fmla="*/ 0 h 795"/>
                      <a:gd name="T2" fmla="*/ 0 w 712"/>
                      <a:gd name="T3" fmla="*/ 788 h 795"/>
                      <a:gd name="T4" fmla="*/ 135 w 712"/>
                      <a:gd name="T5" fmla="*/ 795 h 795"/>
                      <a:gd name="T6" fmla="*/ 712 w 712"/>
                      <a:gd name="T7" fmla="*/ 0 h 795"/>
                      <a:gd name="T8" fmla="*/ 585 w 712"/>
                      <a:gd name="T9" fmla="*/ 0 h 79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12"/>
                      <a:gd name="T16" fmla="*/ 0 h 795"/>
                      <a:gd name="T17" fmla="*/ 712 w 712"/>
                      <a:gd name="T18" fmla="*/ 795 h 79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12" h="795">
                        <a:moveTo>
                          <a:pt x="585" y="0"/>
                        </a:moveTo>
                        <a:lnTo>
                          <a:pt x="0" y="788"/>
                        </a:lnTo>
                        <a:lnTo>
                          <a:pt x="135" y="795"/>
                        </a:lnTo>
                        <a:lnTo>
                          <a:pt x="712" y="0"/>
                        </a:lnTo>
                        <a:lnTo>
                          <a:pt x="585" y="0"/>
                        </a:lnTo>
                        <a:close/>
                      </a:path>
                    </a:pathLst>
                  </a:custGeom>
                  <a:solidFill>
                    <a:srgbClr val="3399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510" name="Freeform 866"/>
                  <p:cNvSpPr>
                    <a:spLocks/>
                  </p:cNvSpPr>
                  <p:nvPr/>
                </p:nvSpPr>
                <p:spPr bwMode="auto">
                  <a:xfrm>
                    <a:off x="7916" y="8076"/>
                    <a:ext cx="145" cy="162"/>
                  </a:xfrm>
                  <a:custGeom>
                    <a:avLst/>
                    <a:gdLst>
                      <a:gd name="T0" fmla="*/ 0 w 129"/>
                      <a:gd name="T1" fmla="*/ 0 h 162"/>
                      <a:gd name="T2" fmla="*/ 0 w 129"/>
                      <a:gd name="T3" fmla="*/ 162 h 162"/>
                      <a:gd name="T4" fmla="*/ 370 w 129"/>
                      <a:gd name="T5" fmla="*/ 162 h 162"/>
                      <a:gd name="T6" fmla="*/ 370 w 129"/>
                      <a:gd name="T7" fmla="*/ 6 h 162"/>
                      <a:gd name="T8" fmla="*/ 0 w 129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9"/>
                      <a:gd name="T16" fmla="*/ 0 h 162"/>
                      <a:gd name="T17" fmla="*/ 129 w 129"/>
                      <a:gd name="T18" fmla="*/ 162 h 1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9" h="162">
                        <a:moveTo>
                          <a:pt x="0" y="0"/>
                        </a:moveTo>
                        <a:lnTo>
                          <a:pt x="0" y="162"/>
                        </a:lnTo>
                        <a:lnTo>
                          <a:pt x="129" y="162"/>
                        </a:lnTo>
                        <a:lnTo>
                          <a:pt x="129" y="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99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8511" name="Freeform 867"/>
                  <p:cNvSpPr>
                    <a:spLocks/>
                  </p:cNvSpPr>
                  <p:nvPr/>
                </p:nvSpPr>
                <p:spPr bwMode="auto">
                  <a:xfrm>
                    <a:off x="8061" y="7287"/>
                    <a:ext cx="582" cy="951"/>
                  </a:xfrm>
                  <a:custGeom>
                    <a:avLst/>
                    <a:gdLst>
                      <a:gd name="T0" fmla="*/ 0 w 582"/>
                      <a:gd name="T1" fmla="*/ 795 h 951"/>
                      <a:gd name="T2" fmla="*/ 582 w 582"/>
                      <a:gd name="T3" fmla="*/ 0 h 951"/>
                      <a:gd name="T4" fmla="*/ 579 w 582"/>
                      <a:gd name="T5" fmla="*/ 156 h 951"/>
                      <a:gd name="T6" fmla="*/ 0 w 582"/>
                      <a:gd name="T7" fmla="*/ 951 h 951"/>
                      <a:gd name="T8" fmla="*/ 0 w 582"/>
                      <a:gd name="T9" fmla="*/ 795 h 95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82"/>
                      <a:gd name="T16" fmla="*/ 0 h 951"/>
                      <a:gd name="T17" fmla="*/ 582 w 582"/>
                      <a:gd name="T18" fmla="*/ 951 h 95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82" h="951">
                        <a:moveTo>
                          <a:pt x="0" y="795"/>
                        </a:moveTo>
                        <a:lnTo>
                          <a:pt x="582" y="0"/>
                        </a:lnTo>
                        <a:lnTo>
                          <a:pt x="579" y="156"/>
                        </a:lnTo>
                        <a:lnTo>
                          <a:pt x="0" y="951"/>
                        </a:lnTo>
                        <a:lnTo>
                          <a:pt x="0" y="795"/>
                        </a:lnTo>
                        <a:close/>
                      </a:path>
                    </a:pathLst>
                  </a:custGeom>
                  <a:solidFill>
                    <a:srgbClr val="3399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</p:grpSp>
          <p:sp>
            <p:nvSpPr>
              <p:cNvPr id="18505" name="Line 868"/>
              <p:cNvSpPr>
                <a:spLocks noChangeShapeType="1"/>
              </p:cNvSpPr>
              <p:nvPr/>
            </p:nvSpPr>
            <p:spPr bwMode="auto">
              <a:xfrm flipH="1" flipV="1">
                <a:off x="3278" y="1817"/>
                <a:ext cx="0" cy="15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8501" name="Group 869"/>
            <p:cNvGrpSpPr>
              <a:grpSpLocks noChangeAspect="1"/>
            </p:cNvGrpSpPr>
            <p:nvPr/>
          </p:nvGrpSpPr>
          <p:grpSpPr bwMode="auto">
            <a:xfrm>
              <a:off x="3793" y="1056"/>
              <a:ext cx="95" cy="115"/>
              <a:chOff x="2816" y="856"/>
              <a:chExt cx="119" cy="144"/>
            </a:xfrm>
          </p:grpSpPr>
          <p:sp>
            <p:nvSpPr>
              <p:cNvPr id="18502" name="Line 870"/>
              <p:cNvSpPr>
                <a:spLocks noChangeAspect="1" noChangeShapeType="1"/>
              </p:cNvSpPr>
              <p:nvPr/>
            </p:nvSpPr>
            <p:spPr bwMode="auto">
              <a:xfrm>
                <a:off x="2816" y="1000"/>
                <a:ext cx="11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503" name="Rectangle 871"/>
              <p:cNvSpPr>
                <a:spLocks noChangeAspect="1" noChangeArrowheads="1"/>
              </p:cNvSpPr>
              <p:nvPr/>
            </p:nvSpPr>
            <p:spPr bwMode="auto">
              <a:xfrm flipH="1">
                <a:off x="2845" y="856"/>
                <a:ext cx="63" cy="133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8476" name="Group 21"/>
          <p:cNvGrpSpPr>
            <a:grpSpLocks/>
          </p:cNvGrpSpPr>
          <p:nvPr/>
        </p:nvGrpSpPr>
        <p:grpSpPr bwMode="auto">
          <a:xfrm>
            <a:off x="4797425" y="8366125"/>
            <a:ext cx="185738" cy="660400"/>
            <a:chOff x="5403" y="3457"/>
            <a:chExt cx="209" cy="755"/>
          </a:xfrm>
        </p:grpSpPr>
        <p:sp>
          <p:nvSpPr>
            <p:cNvPr id="18493" name="Oval 22"/>
            <p:cNvSpPr>
              <a:spLocks noChangeArrowheads="1"/>
            </p:cNvSpPr>
            <p:nvPr/>
          </p:nvSpPr>
          <p:spPr bwMode="auto">
            <a:xfrm>
              <a:off x="5457" y="3457"/>
              <a:ext cx="100" cy="1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94" name="Oval 23"/>
            <p:cNvSpPr>
              <a:spLocks noChangeArrowheads="1"/>
            </p:cNvSpPr>
            <p:nvPr/>
          </p:nvSpPr>
          <p:spPr bwMode="auto">
            <a:xfrm>
              <a:off x="5403" y="3610"/>
              <a:ext cx="209" cy="20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95" name="Freeform 24"/>
            <p:cNvSpPr>
              <a:spLocks/>
            </p:cNvSpPr>
            <p:nvPr/>
          </p:nvSpPr>
          <p:spPr bwMode="auto">
            <a:xfrm>
              <a:off x="5434" y="3786"/>
              <a:ext cx="148" cy="426"/>
            </a:xfrm>
            <a:custGeom>
              <a:avLst/>
              <a:gdLst>
                <a:gd name="T0" fmla="*/ 0 w 148"/>
                <a:gd name="T1" fmla="*/ 0 h 426"/>
                <a:gd name="T2" fmla="*/ 147 w 148"/>
                <a:gd name="T3" fmla="*/ 0 h 426"/>
                <a:gd name="T4" fmla="*/ 123 w 148"/>
                <a:gd name="T5" fmla="*/ 425 h 426"/>
                <a:gd name="T6" fmla="*/ 21 w 148"/>
                <a:gd name="T7" fmla="*/ 425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96" name="Rectangle 25"/>
            <p:cNvSpPr>
              <a:spLocks noChangeArrowheads="1"/>
            </p:cNvSpPr>
            <p:nvPr/>
          </p:nvSpPr>
          <p:spPr bwMode="auto">
            <a:xfrm>
              <a:off x="5456" y="3510"/>
              <a:ext cx="101" cy="1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97" name="Rectangle 26"/>
            <p:cNvSpPr>
              <a:spLocks noChangeArrowheads="1"/>
            </p:cNvSpPr>
            <p:nvPr/>
          </p:nvSpPr>
          <p:spPr bwMode="auto">
            <a:xfrm>
              <a:off x="5437" y="3779"/>
              <a:ext cx="138" cy="1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98" name="Rectangle 27"/>
            <p:cNvSpPr>
              <a:spLocks noChangeArrowheads="1"/>
            </p:cNvSpPr>
            <p:nvPr/>
          </p:nvSpPr>
          <p:spPr bwMode="auto">
            <a:xfrm>
              <a:off x="5469" y="3609"/>
              <a:ext cx="76" cy="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99" name="Rectangle 28"/>
            <p:cNvSpPr>
              <a:spLocks noChangeArrowheads="1"/>
            </p:cNvSpPr>
            <p:nvPr/>
          </p:nvSpPr>
          <p:spPr bwMode="auto">
            <a:xfrm>
              <a:off x="5467" y="3504"/>
              <a:ext cx="78" cy="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77" name="Group 51"/>
          <p:cNvGrpSpPr>
            <a:grpSpLocks/>
          </p:cNvGrpSpPr>
          <p:nvPr/>
        </p:nvGrpSpPr>
        <p:grpSpPr bwMode="auto">
          <a:xfrm>
            <a:off x="5111750" y="8588375"/>
            <a:ext cx="141288" cy="460375"/>
            <a:chOff x="5403" y="3457"/>
            <a:chExt cx="209" cy="755"/>
          </a:xfrm>
        </p:grpSpPr>
        <p:sp>
          <p:nvSpPr>
            <p:cNvPr id="18486" name="Oval 52"/>
            <p:cNvSpPr>
              <a:spLocks noChangeArrowheads="1"/>
            </p:cNvSpPr>
            <p:nvPr/>
          </p:nvSpPr>
          <p:spPr bwMode="auto">
            <a:xfrm>
              <a:off x="5457" y="3457"/>
              <a:ext cx="100" cy="1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87" name="Oval 53"/>
            <p:cNvSpPr>
              <a:spLocks noChangeArrowheads="1"/>
            </p:cNvSpPr>
            <p:nvPr/>
          </p:nvSpPr>
          <p:spPr bwMode="auto">
            <a:xfrm>
              <a:off x="5403" y="3610"/>
              <a:ext cx="209" cy="20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88" name="Freeform 54"/>
            <p:cNvSpPr>
              <a:spLocks/>
            </p:cNvSpPr>
            <p:nvPr/>
          </p:nvSpPr>
          <p:spPr bwMode="auto">
            <a:xfrm>
              <a:off x="5434" y="3786"/>
              <a:ext cx="148" cy="426"/>
            </a:xfrm>
            <a:custGeom>
              <a:avLst/>
              <a:gdLst>
                <a:gd name="T0" fmla="*/ 0 w 148"/>
                <a:gd name="T1" fmla="*/ 0 h 426"/>
                <a:gd name="T2" fmla="*/ 147 w 148"/>
                <a:gd name="T3" fmla="*/ 0 h 426"/>
                <a:gd name="T4" fmla="*/ 123 w 148"/>
                <a:gd name="T5" fmla="*/ 425 h 426"/>
                <a:gd name="T6" fmla="*/ 21 w 148"/>
                <a:gd name="T7" fmla="*/ 425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89" name="Rectangle 55"/>
            <p:cNvSpPr>
              <a:spLocks noChangeArrowheads="1"/>
            </p:cNvSpPr>
            <p:nvPr/>
          </p:nvSpPr>
          <p:spPr bwMode="auto">
            <a:xfrm>
              <a:off x="5456" y="3510"/>
              <a:ext cx="101" cy="1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90" name="Rectangle 56"/>
            <p:cNvSpPr>
              <a:spLocks noChangeArrowheads="1"/>
            </p:cNvSpPr>
            <p:nvPr/>
          </p:nvSpPr>
          <p:spPr bwMode="auto">
            <a:xfrm>
              <a:off x="5437" y="3779"/>
              <a:ext cx="138" cy="1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91" name="Rectangle 57"/>
            <p:cNvSpPr>
              <a:spLocks noChangeArrowheads="1"/>
            </p:cNvSpPr>
            <p:nvPr/>
          </p:nvSpPr>
          <p:spPr bwMode="auto">
            <a:xfrm>
              <a:off x="5469" y="3609"/>
              <a:ext cx="76" cy="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492" name="Rectangle 58"/>
            <p:cNvSpPr>
              <a:spLocks noChangeArrowheads="1"/>
            </p:cNvSpPr>
            <p:nvPr/>
          </p:nvSpPr>
          <p:spPr bwMode="auto">
            <a:xfrm>
              <a:off x="5467" y="3504"/>
              <a:ext cx="78" cy="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8478" name="Group 888"/>
          <p:cNvGrpSpPr>
            <a:grpSpLocks/>
          </p:cNvGrpSpPr>
          <p:nvPr/>
        </p:nvGrpSpPr>
        <p:grpSpPr bwMode="auto">
          <a:xfrm>
            <a:off x="5467350" y="8162925"/>
            <a:ext cx="485775" cy="377825"/>
            <a:chOff x="9372" y="7952"/>
            <a:chExt cx="765" cy="595"/>
          </a:xfrm>
        </p:grpSpPr>
        <p:grpSp>
          <p:nvGrpSpPr>
            <p:cNvPr id="18482" name="Group 889"/>
            <p:cNvGrpSpPr>
              <a:grpSpLocks noChangeAspect="1"/>
            </p:cNvGrpSpPr>
            <p:nvPr/>
          </p:nvGrpSpPr>
          <p:grpSpPr bwMode="auto">
            <a:xfrm>
              <a:off x="9372" y="7952"/>
              <a:ext cx="765" cy="595"/>
              <a:chOff x="5680" y="6390"/>
              <a:chExt cx="1278" cy="994"/>
            </a:xfrm>
          </p:grpSpPr>
          <p:sp>
            <p:nvSpPr>
              <p:cNvPr id="18484" name="AutoShape 890"/>
              <p:cNvSpPr>
                <a:spLocks noChangeAspect="1" noChangeArrowheads="1"/>
              </p:cNvSpPr>
              <p:nvPr/>
            </p:nvSpPr>
            <p:spPr bwMode="auto">
              <a:xfrm>
                <a:off x="5680" y="6390"/>
                <a:ext cx="1278" cy="99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61 w 21600"/>
                  <a:gd name="T19" fmla="*/ 3173 h 21600"/>
                  <a:gd name="T20" fmla="*/ 18439 w 21600"/>
                  <a:gd name="T21" fmla="*/ 18427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1"/>
                      <a:pt x="10800" y="4321"/>
                    </a:cubicBezTo>
                    <a:cubicBezTo>
                      <a:pt x="10716" y="4321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-1"/>
                      <a:pt x="10800" y="-1"/>
                    </a:cubicBezTo>
                    <a:cubicBezTo>
                      <a:pt x="13936" y="-1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485" name="AutoShape 891"/>
              <p:cNvSpPr>
                <a:spLocks noChangeAspect="1" noChangeArrowheads="1"/>
              </p:cNvSpPr>
              <p:nvPr/>
            </p:nvSpPr>
            <p:spPr bwMode="auto">
              <a:xfrm flipH="1">
                <a:off x="5680" y="6390"/>
                <a:ext cx="1278" cy="99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61 w 21600"/>
                  <a:gd name="T19" fmla="*/ 3173 h 21600"/>
                  <a:gd name="T20" fmla="*/ 18439 w 21600"/>
                  <a:gd name="T21" fmla="*/ 18427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700" y="6563"/>
                    </a:moveTo>
                    <a:cubicBezTo>
                      <a:pt x="14470" y="5140"/>
                      <a:pt x="12681" y="4321"/>
                      <a:pt x="10800" y="4321"/>
                    </a:cubicBezTo>
                    <a:cubicBezTo>
                      <a:pt x="10716" y="4321"/>
                      <a:pt x="10632" y="4323"/>
                      <a:pt x="10549" y="4326"/>
                    </a:cubicBezTo>
                    <a:lnTo>
                      <a:pt x="10381" y="8"/>
                    </a:lnTo>
                    <a:cubicBezTo>
                      <a:pt x="10521" y="2"/>
                      <a:pt x="10660" y="-1"/>
                      <a:pt x="10800" y="-1"/>
                    </a:cubicBezTo>
                    <a:cubicBezTo>
                      <a:pt x="13936" y="-1"/>
                      <a:pt x="16918" y="1363"/>
                      <a:pt x="18970" y="3736"/>
                    </a:cubicBezTo>
                    <a:lnTo>
                      <a:pt x="21012" y="1970"/>
                    </a:lnTo>
                    <a:lnTo>
                      <a:pt x="20514" y="8827"/>
                    </a:lnTo>
                    <a:lnTo>
                      <a:pt x="13658" y="8329"/>
                    </a:lnTo>
                    <a:lnTo>
                      <a:pt x="15700" y="65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8483" name="Rectangle 892"/>
            <p:cNvSpPr>
              <a:spLocks noChangeAspect="1" noChangeArrowheads="1"/>
            </p:cNvSpPr>
            <p:nvPr/>
          </p:nvSpPr>
          <p:spPr bwMode="auto">
            <a:xfrm>
              <a:off x="9744" y="7971"/>
              <a:ext cx="28" cy="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8479" name="Oval 893"/>
          <p:cNvSpPr>
            <a:spLocks noChangeAspect="1" noChangeArrowheads="1"/>
          </p:cNvSpPr>
          <p:nvPr/>
        </p:nvSpPr>
        <p:spPr bwMode="auto">
          <a:xfrm>
            <a:off x="6791325" y="5657850"/>
            <a:ext cx="254000" cy="254000"/>
          </a:xfrm>
          <a:prstGeom prst="ellipse">
            <a:avLst/>
          </a:pr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480" name="Rectangle 894"/>
          <p:cNvSpPr>
            <a:spLocks noChangeAspect="1" noChangeArrowheads="1"/>
          </p:cNvSpPr>
          <p:nvPr/>
        </p:nvSpPr>
        <p:spPr bwMode="auto">
          <a:xfrm>
            <a:off x="6786563" y="6384925"/>
            <a:ext cx="258762" cy="252413"/>
          </a:xfrm>
          <a:prstGeom prst="rect">
            <a:avLst/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8506" name="Group 723"/>
          <p:cNvGrpSpPr>
            <a:grpSpLocks/>
          </p:cNvGrpSpPr>
          <p:nvPr/>
        </p:nvGrpSpPr>
        <p:grpSpPr bwMode="auto">
          <a:xfrm>
            <a:off x="4591050" y="5934075"/>
            <a:ext cx="152400" cy="647639"/>
            <a:chOff x="2574" y="2166"/>
            <a:chExt cx="96" cy="398"/>
          </a:xfr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39" name="Oval 724"/>
            <p:cNvSpPr>
              <a:spLocks noChangeArrowheads="1"/>
            </p:cNvSpPr>
            <p:nvPr/>
          </p:nvSpPr>
          <p:spPr bwMode="auto">
            <a:xfrm>
              <a:off x="2599" y="2166"/>
              <a:ext cx="46" cy="5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" name="Oval 725"/>
            <p:cNvSpPr>
              <a:spLocks noChangeArrowheads="1"/>
            </p:cNvSpPr>
            <p:nvPr/>
          </p:nvSpPr>
          <p:spPr bwMode="auto">
            <a:xfrm>
              <a:off x="2574" y="2247"/>
              <a:ext cx="96" cy="11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" name="Freeform 726"/>
            <p:cNvSpPr>
              <a:spLocks/>
            </p:cNvSpPr>
            <p:nvPr/>
          </p:nvSpPr>
          <p:spPr bwMode="auto">
            <a:xfrm>
              <a:off x="2588" y="2339"/>
              <a:ext cx="68" cy="225"/>
            </a:xfrm>
            <a:custGeom>
              <a:avLst/>
              <a:gdLst>
                <a:gd name="T0" fmla="*/ 0 w 148"/>
                <a:gd name="T1" fmla="*/ 0 h 426"/>
                <a:gd name="T2" fmla="*/ 6 w 148"/>
                <a:gd name="T3" fmla="*/ 0 h 426"/>
                <a:gd name="T4" fmla="*/ 6 w 148"/>
                <a:gd name="T5" fmla="*/ 33 h 426"/>
                <a:gd name="T6" fmla="*/ 1 w 148"/>
                <a:gd name="T7" fmla="*/ 33 h 426"/>
                <a:gd name="T8" fmla="*/ 0 w 148"/>
                <a:gd name="T9" fmla="*/ 0 h 4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426"/>
                <a:gd name="T17" fmla="*/ 148 w 148"/>
                <a:gd name="T18" fmla="*/ 426 h 4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426">
                  <a:moveTo>
                    <a:pt x="0" y="0"/>
                  </a:moveTo>
                  <a:lnTo>
                    <a:pt x="147" y="0"/>
                  </a:lnTo>
                  <a:lnTo>
                    <a:pt x="123" y="425"/>
                  </a:lnTo>
                  <a:lnTo>
                    <a:pt x="21" y="425"/>
                  </a:lnTo>
                  <a:lnTo>
                    <a:pt x="0" y="0"/>
                  </a:lnTo>
                </a:path>
              </a:pathLst>
            </a:custGeom>
            <a:grpFill/>
            <a:ln w="12700" cap="rnd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2" name="Rectangle 727"/>
            <p:cNvSpPr>
              <a:spLocks noChangeArrowheads="1"/>
            </p:cNvSpPr>
            <p:nvPr/>
          </p:nvSpPr>
          <p:spPr bwMode="auto">
            <a:xfrm>
              <a:off x="2598" y="2194"/>
              <a:ext cx="47" cy="5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3" name="Rectangle 728"/>
            <p:cNvSpPr>
              <a:spLocks noChangeArrowheads="1"/>
            </p:cNvSpPr>
            <p:nvPr/>
          </p:nvSpPr>
          <p:spPr bwMode="auto">
            <a:xfrm>
              <a:off x="2590" y="2336"/>
              <a:ext cx="63" cy="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4" name="Rectangle 729"/>
            <p:cNvSpPr>
              <a:spLocks noChangeArrowheads="1"/>
            </p:cNvSpPr>
            <p:nvPr/>
          </p:nvSpPr>
          <p:spPr bwMode="auto">
            <a:xfrm>
              <a:off x="2604" y="2246"/>
              <a:ext cx="35" cy="10"/>
            </a:xfrm>
            <a:prstGeom prst="rect">
              <a:avLst/>
            </a:prstGeom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 w="12700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" name="Rectangle 730"/>
            <p:cNvSpPr>
              <a:spLocks noChangeArrowheads="1"/>
            </p:cNvSpPr>
            <p:nvPr/>
          </p:nvSpPr>
          <p:spPr bwMode="auto">
            <a:xfrm>
              <a:off x="2603" y="2191"/>
              <a:ext cx="36" cy="5"/>
            </a:xfrm>
            <a:prstGeom prst="rect">
              <a:avLst/>
            </a:prstGeom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 w="12700">
              <a:solidFill>
                <a:srgbClr val="00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4"/>
          <p:cNvGrpSpPr>
            <a:grpSpLocks/>
          </p:cNvGrpSpPr>
          <p:nvPr/>
        </p:nvGrpSpPr>
        <p:grpSpPr bwMode="auto">
          <a:xfrm>
            <a:off x="4664075" y="466725"/>
            <a:ext cx="660400" cy="1800225"/>
            <a:chOff x="1176" y="2016"/>
            <a:chExt cx="770" cy="1584"/>
          </a:xfrm>
        </p:grpSpPr>
        <p:sp>
          <p:nvSpPr>
            <p:cNvPr id="19685" name="AutoShape 30"/>
            <p:cNvSpPr>
              <a:spLocks noChangeArrowheads="1"/>
            </p:cNvSpPr>
            <p:nvPr/>
          </p:nvSpPr>
          <p:spPr bwMode="auto">
            <a:xfrm>
              <a:off x="1890" y="2223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86" name="AutoShape 27"/>
            <p:cNvSpPr>
              <a:spLocks noChangeArrowheads="1"/>
            </p:cNvSpPr>
            <p:nvPr/>
          </p:nvSpPr>
          <p:spPr bwMode="auto">
            <a:xfrm>
              <a:off x="1179" y="3240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87" name="AutoShape 28"/>
            <p:cNvSpPr>
              <a:spLocks noChangeArrowheads="1"/>
            </p:cNvSpPr>
            <p:nvPr/>
          </p:nvSpPr>
          <p:spPr bwMode="auto">
            <a:xfrm>
              <a:off x="1881" y="3243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88" name="AutoShape 29"/>
            <p:cNvSpPr>
              <a:spLocks noChangeArrowheads="1"/>
            </p:cNvSpPr>
            <p:nvPr/>
          </p:nvSpPr>
          <p:spPr bwMode="auto">
            <a:xfrm>
              <a:off x="1176" y="2226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89" name="AutoShape 2"/>
            <p:cNvSpPr>
              <a:spLocks noChangeArrowheads="1"/>
            </p:cNvSpPr>
            <p:nvPr/>
          </p:nvSpPr>
          <p:spPr bwMode="auto">
            <a:xfrm>
              <a:off x="1200" y="2016"/>
              <a:ext cx="720" cy="1584"/>
            </a:xfrm>
            <a:prstGeom prst="roundRect">
              <a:avLst>
                <a:gd name="adj" fmla="val 13611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9690" name="Group 18"/>
            <p:cNvGrpSpPr>
              <a:grpSpLocks/>
            </p:cNvGrpSpPr>
            <p:nvPr/>
          </p:nvGrpSpPr>
          <p:grpSpPr bwMode="auto">
            <a:xfrm>
              <a:off x="1200" y="2820"/>
              <a:ext cx="720" cy="418"/>
              <a:chOff x="1200" y="2846"/>
              <a:chExt cx="720" cy="418"/>
            </a:xfrm>
          </p:grpSpPr>
          <p:sp>
            <p:nvSpPr>
              <p:cNvPr id="19699" name="AutoShape 7"/>
              <p:cNvSpPr>
                <a:spLocks noChangeArrowheads="1"/>
              </p:cNvSpPr>
              <p:nvPr/>
            </p:nvSpPr>
            <p:spPr bwMode="auto">
              <a:xfrm>
                <a:off x="1200" y="2846"/>
                <a:ext cx="720" cy="418"/>
              </a:xfrm>
              <a:prstGeom prst="roundRect">
                <a:avLst>
                  <a:gd name="adj" fmla="val 9167"/>
                </a:avLst>
              </a:prstGeom>
              <a:solidFill>
                <a:srgbClr val="C0C0C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700" name="AutoShape 9"/>
              <p:cNvSpPr>
                <a:spLocks noChangeArrowheads="1"/>
              </p:cNvSpPr>
              <p:nvPr/>
            </p:nvSpPr>
            <p:spPr bwMode="auto">
              <a:xfrm rot="10800000">
                <a:off x="1228" y="3098"/>
                <a:ext cx="666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757 w 21600"/>
                  <a:gd name="T13" fmla="*/ 2700 h 21600"/>
                  <a:gd name="T14" fmla="*/ 18843 w 21600"/>
                  <a:gd name="T15" fmla="*/ 189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903" y="21600"/>
                    </a:lnTo>
                    <a:lnTo>
                      <a:pt x="1969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9701" name="Group 12"/>
              <p:cNvGrpSpPr>
                <a:grpSpLocks/>
              </p:cNvGrpSpPr>
              <p:nvPr/>
            </p:nvGrpSpPr>
            <p:grpSpPr bwMode="auto">
              <a:xfrm>
                <a:off x="1218" y="2888"/>
                <a:ext cx="50" cy="324"/>
                <a:chOff x="1216" y="2856"/>
                <a:chExt cx="50" cy="324"/>
              </a:xfrm>
            </p:grpSpPr>
            <p:sp>
              <p:nvSpPr>
                <p:cNvPr id="19705" name="Rectangle 10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706" name="AutoShape 1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9702" name="Group 13"/>
              <p:cNvGrpSpPr>
                <a:grpSpLocks/>
              </p:cNvGrpSpPr>
              <p:nvPr/>
            </p:nvGrpSpPr>
            <p:grpSpPr bwMode="auto">
              <a:xfrm flipH="1">
                <a:off x="1852" y="2886"/>
                <a:ext cx="50" cy="324"/>
                <a:chOff x="1216" y="2856"/>
                <a:chExt cx="50" cy="324"/>
              </a:xfrm>
            </p:grpSpPr>
            <p:sp>
              <p:nvSpPr>
                <p:cNvPr id="19703" name="Rectangle 14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704" name="AutoShape 15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9691" name="Group 26"/>
            <p:cNvGrpSpPr>
              <a:grpSpLocks/>
            </p:cNvGrpSpPr>
            <p:nvPr/>
          </p:nvGrpSpPr>
          <p:grpSpPr bwMode="auto">
            <a:xfrm>
              <a:off x="1218" y="2034"/>
              <a:ext cx="684" cy="768"/>
              <a:chOff x="1218" y="2034"/>
              <a:chExt cx="684" cy="768"/>
            </a:xfrm>
          </p:grpSpPr>
          <p:sp>
            <p:nvSpPr>
              <p:cNvPr id="19692" name="AutoShape 16"/>
              <p:cNvSpPr>
                <a:spLocks noChangeArrowheads="1"/>
              </p:cNvSpPr>
              <p:nvPr/>
            </p:nvSpPr>
            <p:spPr bwMode="auto">
              <a:xfrm>
                <a:off x="1218" y="2034"/>
                <a:ext cx="684" cy="768"/>
              </a:xfrm>
              <a:prstGeom prst="roundRect">
                <a:avLst>
                  <a:gd name="adj" fmla="val 12282"/>
                </a:avLst>
              </a:prstGeom>
              <a:solidFill>
                <a:srgbClr val="8080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b="1"/>
              </a:p>
            </p:txBody>
          </p:sp>
          <p:sp>
            <p:nvSpPr>
              <p:cNvPr id="19693" name="Rectangle 20"/>
              <p:cNvSpPr>
                <a:spLocks noChangeArrowheads="1"/>
              </p:cNvSpPr>
              <p:nvPr/>
            </p:nvSpPr>
            <p:spPr bwMode="auto">
              <a:xfrm>
                <a:off x="1282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94" name="Rectangle 21"/>
              <p:cNvSpPr>
                <a:spLocks noChangeArrowheads="1"/>
              </p:cNvSpPr>
              <p:nvPr/>
            </p:nvSpPr>
            <p:spPr bwMode="auto">
              <a:xfrm>
                <a:off x="1376" y="2036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95" name="Rectangle 22"/>
              <p:cNvSpPr>
                <a:spLocks noChangeArrowheads="1"/>
              </p:cNvSpPr>
              <p:nvPr/>
            </p:nvSpPr>
            <p:spPr bwMode="auto">
              <a:xfrm>
                <a:off x="1476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96" name="Rectangle 23"/>
              <p:cNvSpPr>
                <a:spLocks noChangeArrowheads="1"/>
              </p:cNvSpPr>
              <p:nvPr/>
            </p:nvSpPr>
            <p:spPr bwMode="auto">
              <a:xfrm>
                <a:off x="15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97" name="Rectangle 24"/>
              <p:cNvSpPr>
                <a:spLocks noChangeArrowheads="1"/>
              </p:cNvSpPr>
              <p:nvPr/>
            </p:nvSpPr>
            <p:spPr bwMode="auto">
              <a:xfrm>
                <a:off x="16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98" name="Rectangle 25"/>
              <p:cNvSpPr>
                <a:spLocks noChangeArrowheads="1"/>
              </p:cNvSpPr>
              <p:nvPr/>
            </p:nvSpPr>
            <p:spPr bwMode="auto">
              <a:xfrm>
                <a:off x="1780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59" name="Group 67"/>
          <p:cNvGrpSpPr>
            <a:grpSpLocks/>
          </p:cNvGrpSpPr>
          <p:nvPr/>
        </p:nvGrpSpPr>
        <p:grpSpPr bwMode="auto">
          <a:xfrm>
            <a:off x="1763713" y="419100"/>
            <a:ext cx="925512" cy="1771650"/>
            <a:chOff x="1837" y="294"/>
            <a:chExt cx="1099" cy="1584"/>
          </a:xfrm>
        </p:grpSpPr>
        <p:sp>
          <p:nvSpPr>
            <p:cNvPr id="19657" name="AutoShape 36"/>
            <p:cNvSpPr>
              <a:spLocks noChangeArrowheads="1"/>
            </p:cNvSpPr>
            <p:nvPr/>
          </p:nvSpPr>
          <p:spPr bwMode="auto">
            <a:xfrm>
              <a:off x="2551" y="501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58" name="AutoShape 37"/>
            <p:cNvSpPr>
              <a:spLocks noChangeArrowheads="1"/>
            </p:cNvSpPr>
            <p:nvPr/>
          </p:nvSpPr>
          <p:spPr bwMode="auto">
            <a:xfrm>
              <a:off x="1840" y="1518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59" name="AutoShape 38"/>
            <p:cNvSpPr>
              <a:spLocks noChangeArrowheads="1"/>
            </p:cNvSpPr>
            <p:nvPr/>
          </p:nvSpPr>
          <p:spPr bwMode="auto">
            <a:xfrm>
              <a:off x="2542" y="1521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60" name="AutoShape 39"/>
            <p:cNvSpPr>
              <a:spLocks noChangeArrowheads="1"/>
            </p:cNvSpPr>
            <p:nvPr/>
          </p:nvSpPr>
          <p:spPr bwMode="auto">
            <a:xfrm>
              <a:off x="1837" y="504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61" name="AutoShape 40"/>
            <p:cNvSpPr>
              <a:spLocks noChangeArrowheads="1"/>
            </p:cNvSpPr>
            <p:nvPr/>
          </p:nvSpPr>
          <p:spPr bwMode="auto">
            <a:xfrm>
              <a:off x="1861" y="294"/>
              <a:ext cx="720" cy="1584"/>
            </a:xfrm>
            <a:prstGeom prst="roundRect">
              <a:avLst>
                <a:gd name="adj" fmla="val 13611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62" name="AutoShape 42"/>
            <p:cNvSpPr>
              <a:spLocks noChangeArrowheads="1"/>
            </p:cNvSpPr>
            <p:nvPr/>
          </p:nvSpPr>
          <p:spPr bwMode="auto">
            <a:xfrm>
              <a:off x="1861" y="1098"/>
              <a:ext cx="720" cy="418"/>
            </a:xfrm>
            <a:prstGeom prst="roundRect">
              <a:avLst>
                <a:gd name="adj" fmla="val 9167"/>
              </a:avLst>
            </a:prstGeom>
            <a:solidFill>
              <a:srgbClr val="C0C0C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63" name="AutoShape 43"/>
            <p:cNvSpPr>
              <a:spLocks noChangeArrowheads="1"/>
            </p:cNvSpPr>
            <p:nvPr/>
          </p:nvSpPr>
          <p:spPr bwMode="auto">
            <a:xfrm rot="10800000">
              <a:off x="1889" y="1350"/>
              <a:ext cx="66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57 w 21600"/>
                <a:gd name="T13" fmla="*/ 2700 h 21600"/>
                <a:gd name="T14" fmla="*/ 18843 w 21600"/>
                <a:gd name="T15" fmla="*/ 189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03" y="21600"/>
                  </a:lnTo>
                  <a:lnTo>
                    <a:pt x="1969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9664" name="Group 44"/>
            <p:cNvGrpSpPr>
              <a:grpSpLocks/>
            </p:cNvGrpSpPr>
            <p:nvPr/>
          </p:nvGrpSpPr>
          <p:grpSpPr bwMode="auto">
            <a:xfrm>
              <a:off x="1879" y="1140"/>
              <a:ext cx="50" cy="324"/>
              <a:chOff x="1216" y="2856"/>
              <a:chExt cx="50" cy="324"/>
            </a:xfrm>
          </p:grpSpPr>
          <p:sp>
            <p:nvSpPr>
              <p:cNvPr id="19683" name="Rectangle 45"/>
              <p:cNvSpPr>
                <a:spLocks noChangeArrowheads="1"/>
              </p:cNvSpPr>
              <p:nvPr/>
            </p:nvSpPr>
            <p:spPr bwMode="auto">
              <a:xfrm>
                <a:off x="1216" y="2856"/>
                <a:ext cx="50" cy="202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84" name="AutoShape 46"/>
              <p:cNvSpPr>
                <a:spLocks noChangeArrowheads="1"/>
              </p:cNvSpPr>
              <p:nvPr/>
            </p:nvSpPr>
            <p:spPr bwMode="auto">
              <a:xfrm rot="10800000" flipH="1">
                <a:off x="1216" y="3062"/>
                <a:ext cx="50" cy="118"/>
              </a:xfrm>
              <a:prstGeom prst="rtTriangl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665" name="Group 66"/>
            <p:cNvGrpSpPr>
              <a:grpSpLocks/>
            </p:cNvGrpSpPr>
            <p:nvPr/>
          </p:nvGrpSpPr>
          <p:grpSpPr bwMode="auto">
            <a:xfrm rot="2748748">
              <a:off x="2666" y="1176"/>
              <a:ext cx="157" cy="382"/>
              <a:chOff x="2672" y="1170"/>
              <a:chExt cx="157" cy="382"/>
            </a:xfrm>
          </p:grpSpPr>
          <p:grpSp>
            <p:nvGrpSpPr>
              <p:cNvPr id="19677" name="Group 65"/>
              <p:cNvGrpSpPr>
                <a:grpSpLocks/>
              </p:cNvGrpSpPr>
              <p:nvPr/>
            </p:nvGrpSpPr>
            <p:grpSpPr bwMode="auto">
              <a:xfrm>
                <a:off x="2672" y="1170"/>
                <a:ext cx="157" cy="382"/>
                <a:chOff x="2672" y="1170"/>
                <a:chExt cx="157" cy="382"/>
              </a:xfrm>
            </p:grpSpPr>
            <p:sp>
              <p:nvSpPr>
                <p:cNvPr id="19681" name="Rectangle 63"/>
                <p:cNvSpPr>
                  <a:spLocks noChangeArrowheads="1"/>
                </p:cNvSpPr>
                <p:nvPr/>
              </p:nvSpPr>
              <p:spPr bwMode="auto">
                <a:xfrm rot="1342527" flipH="1">
                  <a:off x="2747" y="1170"/>
                  <a:ext cx="82" cy="233"/>
                </a:xfrm>
                <a:prstGeom prst="rect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682" name="AutoShape 64"/>
                <p:cNvSpPr>
                  <a:spLocks noChangeArrowheads="1"/>
                </p:cNvSpPr>
                <p:nvPr/>
              </p:nvSpPr>
              <p:spPr bwMode="auto">
                <a:xfrm rot="-9465948">
                  <a:off x="2672" y="1388"/>
                  <a:ext cx="82" cy="164"/>
                </a:xfrm>
                <a:prstGeom prst="rtTriangle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9678" name="Group 47"/>
              <p:cNvGrpSpPr>
                <a:grpSpLocks/>
              </p:cNvGrpSpPr>
              <p:nvPr/>
            </p:nvGrpSpPr>
            <p:grpSpPr bwMode="auto">
              <a:xfrm rot="1280885" flipH="1">
                <a:off x="2737" y="1179"/>
                <a:ext cx="50" cy="324"/>
                <a:chOff x="1216" y="2856"/>
                <a:chExt cx="50" cy="324"/>
              </a:xfrm>
            </p:grpSpPr>
            <p:sp>
              <p:nvSpPr>
                <p:cNvPr id="19679" name="Rectangle 48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680" name="AutoShape 4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9666" name="Group 50"/>
            <p:cNvGrpSpPr>
              <a:grpSpLocks/>
            </p:cNvGrpSpPr>
            <p:nvPr/>
          </p:nvGrpSpPr>
          <p:grpSpPr bwMode="auto">
            <a:xfrm>
              <a:off x="1879" y="312"/>
              <a:ext cx="684" cy="768"/>
              <a:chOff x="1218" y="2034"/>
              <a:chExt cx="684" cy="768"/>
            </a:xfrm>
          </p:grpSpPr>
          <p:sp>
            <p:nvSpPr>
              <p:cNvPr id="19670" name="AutoShape 51"/>
              <p:cNvSpPr>
                <a:spLocks noChangeArrowheads="1"/>
              </p:cNvSpPr>
              <p:nvPr/>
            </p:nvSpPr>
            <p:spPr bwMode="auto">
              <a:xfrm>
                <a:off x="1218" y="2034"/>
                <a:ext cx="684" cy="768"/>
              </a:xfrm>
              <a:prstGeom prst="roundRect">
                <a:avLst>
                  <a:gd name="adj" fmla="val 12282"/>
                </a:avLst>
              </a:prstGeom>
              <a:solidFill>
                <a:srgbClr val="8080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b="1"/>
              </a:p>
            </p:txBody>
          </p:sp>
          <p:sp>
            <p:nvSpPr>
              <p:cNvPr id="19671" name="Rectangle 52"/>
              <p:cNvSpPr>
                <a:spLocks noChangeArrowheads="1"/>
              </p:cNvSpPr>
              <p:nvPr/>
            </p:nvSpPr>
            <p:spPr bwMode="auto">
              <a:xfrm>
                <a:off x="1282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72" name="Rectangle 53"/>
              <p:cNvSpPr>
                <a:spLocks noChangeArrowheads="1"/>
              </p:cNvSpPr>
              <p:nvPr/>
            </p:nvSpPr>
            <p:spPr bwMode="auto">
              <a:xfrm>
                <a:off x="1376" y="2036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73" name="Rectangle 54"/>
              <p:cNvSpPr>
                <a:spLocks noChangeArrowheads="1"/>
              </p:cNvSpPr>
              <p:nvPr/>
            </p:nvSpPr>
            <p:spPr bwMode="auto">
              <a:xfrm>
                <a:off x="1476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74" name="Rectangle 55"/>
              <p:cNvSpPr>
                <a:spLocks noChangeArrowheads="1"/>
              </p:cNvSpPr>
              <p:nvPr/>
            </p:nvSpPr>
            <p:spPr bwMode="auto">
              <a:xfrm>
                <a:off x="15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75" name="Rectangle 56"/>
              <p:cNvSpPr>
                <a:spLocks noChangeArrowheads="1"/>
              </p:cNvSpPr>
              <p:nvPr/>
            </p:nvSpPr>
            <p:spPr bwMode="auto">
              <a:xfrm>
                <a:off x="16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76" name="Rectangle 57"/>
              <p:cNvSpPr>
                <a:spLocks noChangeArrowheads="1"/>
              </p:cNvSpPr>
              <p:nvPr/>
            </p:nvSpPr>
            <p:spPr bwMode="auto">
              <a:xfrm>
                <a:off x="1780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667" name="Group 61"/>
            <p:cNvGrpSpPr>
              <a:grpSpLocks/>
            </p:cNvGrpSpPr>
            <p:nvPr/>
          </p:nvGrpSpPr>
          <p:grpSpPr bwMode="auto">
            <a:xfrm>
              <a:off x="2514" y="1138"/>
              <a:ext cx="66" cy="352"/>
              <a:chOff x="2514" y="1140"/>
              <a:chExt cx="66" cy="352"/>
            </a:xfrm>
          </p:grpSpPr>
          <p:sp>
            <p:nvSpPr>
              <p:cNvPr id="19668" name="Rectangle 59"/>
              <p:cNvSpPr>
                <a:spLocks noChangeArrowheads="1"/>
              </p:cNvSpPr>
              <p:nvPr/>
            </p:nvSpPr>
            <p:spPr bwMode="auto">
              <a:xfrm flipH="1">
                <a:off x="2514" y="1140"/>
                <a:ext cx="66" cy="206"/>
              </a:xfrm>
              <a:prstGeom prst="rect">
                <a:avLst/>
              </a:prstGeom>
              <a:solidFill>
                <a:srgbClr val="00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69" name="AutoShape 60"/>
              <p:cNvSpPr>
                <a:spLocks noChangeArrowheads="1"/>
              </p:cNvSpPr>
              <p:nvPr/>
            </p:nvSpPr>
            <p:spPr bwMode="auto">
              <a:xfrm rot="10800000">
                <a:off x="2514" y="1350"/>
                <a:ext cx="66" cy="142"/>
              </a:xfrm>
              <a:prstGeom prst="rtTriangle">
                <a:avLst/>
              </a:prstGeom>
              <a:solidFill>
                <a:srgbClr val="00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60" name="Group 136"/>
          <p:cNvGrpSpPr>
            <a:grpSpLocks/>
          </p:cNvGrpSpPr>
          <p:nvPr/>
        </p:nvGrpSpPr>
        <p:grpSpPr bwMode="auto">
          <a:xfrm>
            <a:off x="3009900" y="428625"/>
            <a:ext cx="1231900" cy="1809750"/>
            <a:chOff x="1686" y="2130"/>
            <a:chExt cx="1430" cy="1584"/>
          </a:xfrm>
        </p:grpSpPr>
        <p:sp>
          <p:nvSpPr>
            <p:cNvPr id="19622" name="AutoShape 98"/>
            <p:cNvSpPr>
              <a:spLocks noChangeArrowheads="1"/>
            </p:cNvSpPr>
            <p:nvPr/>
          </p:nvSpPr>
          <p:spPr bwMode="auto">
            <a:xfrm>
              <a:off x="2731" y="2337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23" name="AutoShape 99"/>
            <p:cNvSpPr>
              <a:spLocks noChangeArrowheads="1"/>
            </p:cNvSpPr>
            <p:nvPr/>
          </p:nvSpPr>
          <p:spPr bwMode="auto">
            <a:xfrm>
              <a:off x="2020" y="3354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24" name="AutoShape 100"/>
            <p:cNvSpPr>
              <a:spLocks noChangeArrowheads="1"/>
            </p:cNvSpPr>
            <p:nvPr/>
          </p:nvSpPr>
          <p:spPr bwMode="auto">
            <a:xfrm>
              <a:off x="2722" y="3357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25" name="AutoShape 101"/>
            <p:cNvSpPr>
              <a:spLocks noChangeArrowheads="1"/>
            </p:cNvSpPr>
            <p:nvPr/>
          </p:nvSpPr>
          <p:spPr bwMode="auto">
            <a:xfrm>
              <a:off x="2017" y="2340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26" name="AutoShape 102"/>
            <p:cNvSpPr>
              <a:spLocks noChangeArrowheads="1"/>
            </p:cNvSpPr>
            <p:nvPr/>
          </p:nvSpPr>
          <p:spPr bwMode="auto">
            <a:xfrm>
              <a:off x="2041" y="2130"/>
              <a:ext cx="720" cy="1584"/>
            </a:xfrm>
            <a:prstGeom prst="roundRect">
              <a:avLst>
                <a:gd name="adj" fmla="val 13611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27" name="AutoShape 103"/>
            <p:cNvSpPr>
              <a:spLocks noChangeArrowheads="1"/>
            </p:cNvSpPr>
            <p:nvPr/>
          </p:nvSpPr>
          <p:spPr bwMode="auto">
            <a:xfrm>
              <a:off x="2041" y="2934"/>
              <a:ext cx="720" cy="418"/>
            </a:xfrm>
            <a:prstGeom prst="roundRect">
              <a:avLst>
                <a:gd name="adj" fmla="val 9167"/>
              </a:avLst>
            </a:prstGeom>
            <a:solidFill>
              <a:srgbClr val="C0C0C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28" name="AutoShape 104"/>
            <p:cNvSpPr>
              <a:spLocks noChangeArrowheads="1"/>
            </p:cNvSpPr>
            <p:nvPr/>
          </p:nvSpPr>
          <p:spPr bwMode="auto">
            <a:xfrm rot="10800000">
              <a:off x="2069" y="3186"/>
              <a:ext cx="66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57 w 21600"/>
                <a:gd name="T13" fmla="*/ 2700 h 21600"/>
                <a:gd name="T14" fmla="*/ 18843 w 21600"/>
                <a:gd name="T15" fmla="*/ 189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03" y="21600"/>
                  </a:lnTo>
                  <a:lnTo>
                    <a:pt x="1969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9629" name="Group 108"/>
            <p:cNvGrpSpPr>
              <a:grpSpLocks/>
            </p:cNvGrpSpPr>
            <p:nvPr/>
          </p:nvGrpSpPr>
          <p:grpSpPr bwMode="auto">
            <a:xfrm rot="2748748">
              <a:off x="2846" y="3012"/>
              <a:ext cx="157" cy="382"/>
              <a:chOff x="2672" y="1170"/>
              <a:chExt cx="157" cy="382"/>
            </a:xfrm>
          </p:grpSpPr>
          <p:grpSp>
            <p:nvGrpSpPr>
              <p:cNvPr id="19651" name="Group 109"/>
              <p:cNvGrpSpPr>
                <a:grpSpLocks/>
              </p:cNvGrpSpPr>
              <p:nvPr/>
            </p:nvGrpSpPr>
            <p:grpSpPr bwMode="auto">
              <a:xfrm>
                <a:off x="2672" y="1170"/>
                <a:ext cx="157" cy="382"/>
                <a:chOff x="2672" y="1170"/>
                <a:chExt cx="157" cy="382"/>
              </a:xfrm>
            </p:grpSpPr>
            <p:sp>
              <p:nvSpPr>
                <p:cNvPr id="19655" name="Rectangle 110"/>
                <p:cNvSpPr>
                  <a:spLocks noChangeArrowheads="1"/>
                </p:cNvSpPr>
                <p:nvPr/>
              </p:nvSpPr>
              <p:spPr bwMode="auto">
                <a:xfrm rot="1342527" flipH="1">
                  <a:off x="2747" y="1170"/>
                  <a:ext cx="82" cy="233"/>
                </a:xfrm>
                <a:prstGeom prst="rect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656" name="AutoShape 111"/>
                <p:cNvSpPr>
                  <a:spLocks noChangeArrowheads="1"/>
                </p:cNvSpPr>
                <p:nvPr/>
              </p:nvSpPr>
              <p:spPr bwMode="auto">
                <a:xfrm rot="-9465948">
                  <a:off x="2672" y="1388"/>
                  <a:ext cx="82" cy="164"/>
                </a:xfrm>
                <a:prstGeom prst="rtTriangle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9652" name="Group 112"/>
              <p:cNvGrpSpPr>
                <a:grpSpLocks/>
              </p:cNvGrpSpPr>
              <p:nvPr/>
            </p:nvGrpSpPr>
            <p:grpSpPr bwMode="auto">
              <a:xfrm rot="1280885" flipH="1">
                <a:off x="2737" y="1179"/>
                <a:ext cx="50" cy="324"/>
                <a:chOff x="1216" y="2856"/>
                <a:chExt cx="50" cy="324"/>
              </a:xfrm>
            </p:grpSpPr>
            <p:sp>
              <p:nvSpPr>
                <p:cNvPr id="1965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654" name="AutoShape 114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9630" name="Group 115"/>
            <p:cNvGrpSpPr>
              <a:grpSpLocks/>
            </p:cNvGrpSpPr>
            <p:nvPr/>
          </p:nvGrpSpPr>
          <p:grpSpPr bwMode="auto">
            <a:xfrm>
              <a:off x="2059" y="2148"/>
              <a:ext cx="684" cy="768"/>
              <a:chOff x="1218" y="2034"/>
              <a:chExt cx="684" cy="768"/>
            </a:xfrm>
          </p:grpSpPr>
          <p:sp>
            <p:nvSpPr>
              <p:cNvPr id="19644" name="AutoShape 116"/>
              <p:cNvSpPr>
                <a:spLocks noChangeArrowheads="1"/>
              </p:cNvSpPr>
              <p:nvPr/>
            </p:nvSpPr>
            <p:spPr bwMode="auto">
              <a:xfrm>
                <a:off x="1218" y="2034"/>
                <a:ext cx="684" cy="768"/>
              </a:xfrm>
              <a:prstGeom prst="roundRect">
                <a:avLst>
                  <a:gd name="adj" fmla="val 12282"/>
                </a:avLst>
              </a:prstGeom>
              <a:solidFill>
                <a:srgbClr val="8080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b="1"/>
              </a:p>
            </p:txBody>
          </p:sp>
          <p:sp>
            <p:nvSpPr>
              <p:cNvPr id="19645" name="Rectangle 117"/>
              <p:cNvSpPr>
                <a:spLocks noChangeArrowheads="1"/>
              </p:cNvSpPr>
              <p:nvPr/>
            </p:nvSpPr>
            <p:spPr bwMode="auto">
              <a:xfrm>
                <a:off x="1282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46" name="Rectangle 118"/>
              <p:cNvSpPr>
                <a:spLocks noChangeArrowheads="1"/>
              </p:cNvSpPr>
              <p:nvPr/>
            </p:nvSpPr>
            <p:spPr bwMode="auto">
              <a:xfrm>
                <a:off x="1376" y="2036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47" name="Rectangle 119"/>
              <p:cNvSpPr>
                <a:spLocks noChangeArrowheads="1"/>
              </p:cNvSpPr>
              <p:nvPr/>
            </p:nvSpPr>
            <p:spPr bwMode="auto">
              <a:xfrm>
                <a:off x="1476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48" name="Rectangle 120"/>
              <p:cNvSpPr>
                <a:spLocks noChangeArrowheads="1"/>
              </p:cNvSpPr>
              <p:nvPr/>
            </p:nvSpPr>
            <p:spPr bwMode="auto">
              <a:xfrm>
                <a:off x="15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49" name="Rectangle 121"/>
              <p:cNvSpPr>
                <a:spLocks noChangeArrowheads="1"/>
              </p:cNvSpPr>
              <p:nvPr/>
            </p:nvSpPr>
            <p:spPr bwMode="auto">
              <a:xfrm>
                <a:off x="16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50" name="Rectangle 122"/>
              <p:cNvSpPr>
                <a:spLocks noChangeArrowheads="1"/>
              </p:cNvSpPr>
              <p:nvPr/>
            </p:nvSpPr>
            <p:spPr bwMode="auto">
              <a:xfrm>
                <a:off x="1780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631" name="Group 123"/>
            <p:cNvGrpSpPr>
              <a:grpSpLocks/>
            </p:cNvGrpSpPr>
            <p:nvPr/>
          </p:nvGrpSpPr>
          <p:grpSpPr bwMode="auto">
            <a:xfrm>
              <a:off x="2694" y="2974"/>
              <a:ext cx="66" cy="352"/>
              <a:chOff x="2514" y="1140"/>
              <a:chExt cx="66" cy="352"/>
            </a:xfrm>
          </p:grpSpPr>
          <p:sp>
            <p:nvSpPr>
              <p:cNvPr id="19642" name="Rectangle 124"/>
              <p:cNvSpPr>
                <a:spLocks noChangeArrowheads="1"/>
              </p:cNvSpPr>
              <p:nvPr/>
            </p:nvSpPr>
            <p:spPr bwMode="auto">
              <a:xfrm flipH="1">
                <a:off x="2514" y="1140"/>
                <a:ext cx="66" cy="206"/>
              </a:xfrm>
              <a:prstGeom prst="rect">
                <a:avLst/>
              </a:prstGeom>
              <a:solidFill>
                <a:srgbClr val="00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43" name="AutoShape 125"/>
              <p:cNvSpPr>
                <a:spLocks noChangeArrowheads="1"/>
              </p:cNvSpPr>
              <p:nvPr/>
            </p:nvSpPr>
            <p:spPr bwMode="auto">
              <a:xfrm rot="10800000">
                <a:off x="2514" y="1350"/>
                <a:ext cx="66" cy="142"/>
              </a:xfrm>
              <a:prstGeom prst="rtTriangle">
                <a:avLst/>
              </a:prstGeom>
              <a:solidFill>
                <a:srgbClr val="00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632" name="Group 126"/>
            <p:cNvGrpSpPr>
              <a:grpSpLocks/>
            </p:cNvGrpSpPr>
            <p:nvPr/>
          </p:nvGrpSpPr>
          <p:grpSpPr bwMode="auto">
            <a:xfrm rot="8057849" flipV="1">
              <a:off x="1799" y="3007"/>
              <a:ext cx="158" cy="383"/>
              <a:chOff x="2672" y="1170"/>
              <a:chExt cx="157" cy="382"/>
            </a:xfrm>
          </p:grpSpPr>
          <p:grpSp>
            <p:nvGrpSpPr>
              <p:cNvPr id="19636" name="Group 127"/>
              <p:cNvGrpSpPr>
                <a:grpSpLocks/>
              </p:cNvGrpSpPr>
              <p:nvPr/>
            </p:nvGrpSpPr>
            <p:grpSpPr bwMode="auto">
              <a:xfrm>
                <a:off x="2672" y="1170"/>
                <a:ext cx="157" cy="382"/>
                <a:chOff x="2672" y="1170"/>
                <a:chExt cx="157" cy="382"/>
              </a:xfrm>
            </p:grpSpPr>
            <p:sp>
              <p:nvSpPr>
                <p:cNvPr id="19640" name="Rectangle 128"/>
                <p:cNvSpPr>
                  <a:spLocks noChangeArrowheads="1"/>
                </p:cNvSpPr>
                <p:nvPr/>
              </p:nvSpPr>
              <p:spPr bwMode="auto">
                <a:xfrm rot="1342527" flipH="1">
                  <a:off x="2747" y="1170"/>
                  <a:ext cx="82" cy="233"/>
                </a:xfrm>
                <a:prstGeom prst="rect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641" name="AutoShape 129"/>
                <p:cNvSpPr>
                  <a:spLocks noChangeArrowheads="1"/>
                </p:cNvSpPr>
                <p:nvPr/>
              </p:nvSpPr>
              <p:spPr bwMode="auto">
                <a:xfrm rot="-9465948">
                  <a:off x="2672" y="1388"/>
                  <a:ext cx="82" cy="164"/>
                </a:xfrm>
                <a:prstGeom prst="rtTriangle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9637" name="Group 130"/>
              <p:cNvGrpSpPr>
                <a:grpSpLocks/>
              </p:cNvGrpSpPr>
              <p:nvPr/>
            </p:nvGrpSpPr>
            <p:grpSpPr bwMode="auto">
              <a:xfrm rot="1280885" flipH="1">
                <a:off x="2737" y="1179"/>
                <a:ext cx="50" cy="324"/>
                <a:chOff x="1216" y="2856"/>
                <a:chExt cx="50" cy="324"/>
              </a:xfrm>
            </p:grpSpPr>
            <p:sp>
              <p:nvSpPr>
                <p:cNvPr id="19638" name="Rectangle 131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639" name="AutoShape 132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9633" name="Group 133"/>
            <p:cNvGrpSpPr>
              <a:grpSpLocks/>
            </p:cNvGrpSpPr>
            <p:nvPr/>
          </p:nvGrpSpPr>
          <p:grpSpPr bwMode="auto">
            <a:xfrm flipH="1">
              <a:off x="2043" y="2968"/>
              <a:ext cx="72" cy="352"/>
              <a:chOff x="2514" y="1140"/>
              <a:chExt cx="66" cy="352"/>
            </a:xfrm>
          </p:grpSpPr>
          <p:sp>
            <p:nvSpPr>
              <p:cNvPr id="19634" name="Rectangle 134"/>
              <p:cNvSpPr>
                <a:spLocks noChangeArrowheads="1"/>
              </p:cNvSpPr>
              <p:nvPr/>
            </p:nvSpPr>
            <p:spPr bwMode="auto">
              <a:xfrm flipH="1">
                <a:off x="2514" y="1140"/>
                <a:ext cx="66" cy="206"/>
              </a:xfrm>
              <a:prstGeom prst="rect">
                <a:avLst/>
              </a:prstGeom>
              <a:solidFill>
                <a:srgbClr val="00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35" name="AutoShape 135"/>
              <p:cNvSpPr>
                <a:spLocks noChangeArrowheads="1"/>
              </p:cNvSpPr>
              <p:nvPr/>
            </p:nvSpPr>
            <p:spPr bwMode="auto">
              <a:xfrm rot="10800000">
                <a:off x="2514" y="1350"/>
                <a:ext cx="66" cy="142"/>
              </a:xfrm>
              <a:prstGeom prst="rtTriangle">
                <a:avLst/>
              </a:prstGeom>
              <a:solidFill>
                <a:srgbClr val="00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pic>
        <p:nvPicPr>
          <p:cNvPr id="19461" name="Picture 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3513" y="2805113"/>
            <a:ext cx="18669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850" y="2968625"/>
            <a:ext cx="22288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54" descr="C:\Documents and Settings\All Users\My Download Files\Car_-_Overhead_Vi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0275" y="431800"/>
            <a:ext cx="665163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4" name="Group 68"/>
          <p:cNvGrpSpPr>
            <a:grpSpLocks/>
          </p:cNvGrpSpPr>
          <p:nvPr/>
        </p:nvGrpSpPr>
        <p:grpSpPr bwMode="auto">
          <a:xfrm flipH="1">
            <a:off x="314325" y="385763"/>
            <a:ext cx="898525" cy="1800225"/>
            <a:chOff x="1837" y="294"/>
            <a:chExt cx="1099" cy="1584"/>
          </a:xfrm>
        </p:grpSpPr>
        <p:sp>
          <p:nvSpPr>
            <p:cNvPr id="19594" name="AutoShape 69"/>
            <p:cNvSpPr>
              <a:spLocks noChangeArrowheads="1"/>
            </p:cNvSpPr>
            <p:nvPr/>
          </p:nvSpPr>
          <p:spPr bwMode="auto">
            <a:xfrm>
              <a:off x="2551" y="501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595" name="AutoShape 70"/>
            <p:cNvSpPr>
              <a:spLocks noChangeArrowheads="1"/>
            </p:cNvSpPr>
            <p:nvPr/>
          </p:nvSpPr>
          <p:spPr bwMode="auto">
            <a:xfrm>
              <a:off x="1840" y="1518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596" name="AutoShape 71"/>
            <p:cNvSpPr>
              <a:spLocks noChangeArrowheads="1"/>
            </p:cNvSpPr>
            <p:nvPr/>
          </p:nvSpPr>
          <p:spPr bwMode="auto">
            <a:xfrm>
              <a:off x="2542" y="1521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597" name="AutoShape 72"/>
            <p:cNvSpPr>
              <a:spLocks noChangeArrowheads="1"/>
            </p:cNvSpPr>
            <p:nvPr/>
          </p:nvSpPr>
          <p:spPr bwMode="auto">
            <a:xfrm>
              <a:off x="1837" y="504"/>
              <a:ext cx="56" cy="222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598" name="AutoShape 73"/>
            <p:cNvSpPr>
              <a:spLocks noChangeArrowheads="1"/>
            </p:cNvSpPr>
            <p:nvPr/>
          </p:nvSpPr>
          <p:spPr bwMode="auto">
            <a:xfrm>
              <a:off x="1861" y="294"/>
              <a:ext cx="720" cy="1584"/>
            </a:xfrm>
            <a:prstGeom prst="roundRect">
              <a:avLst>
                <a:gd name="adj" fmla="val 13611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599" name="AutoShape 74"/>
            <p:cNvSpPr>
              <a:spLocks noChangeArrowheads="1"/>
            </p:cNvSpPr>
            <p:nvPr/>
          </p:nvSpPr>
          <p:spPr bwMode="auto">
            <a:xfrm>
              <a:off x="1861" y="1098"/>
              <a:ext cx="720" cy="418"/>
            </a:xfrm>
            <a:prstGeom prst="roundRect">
              <a:avLst>
                <a:gd name="adj" fmla="val 9167"/>
              </a:avLst>
            </a:prstGeom>
            <a:solidFill>
              <a:srgbClr val="C0C0C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600" name="AutoShape 75"/>
            <p:cNvSpPr>
              <a:spLocks noChangeArrowheads="1"/>
            </p:cNvSpPr>
            <p:nvPr/>
          </p:nvSpPr>
          <p:spPr bwMode="auto">
            <a:xfrm rot="10800000">
              <a:off x="1889" y="1350"/>
              <a:ext cx="66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57 w 21600"/>
                <a:gd name="T13" fmla="*/ 2700 h 21600"/>
                <a:gd name="T14" fmla="*/ 18843 w 21600"/>
                <a:gd name="T15" fmla="*/ 189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03" y="21600"/>
                  </a:lnTo>
                  <a:lnTo>
                    <a:pt x="1969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9601" name="Group 76"/>
            <p:cNvGrpSpPr>
              <a:grpSpLocks/>
            </p:cNvGrpSpPr>
            <p:nvPr/>
          </p:nvGrpSpPr>
          <p:grpSpPr bwMode="auto">
            <a:xfrm>
              <a:off x="1879" y="1140"/>
              <a:ext cx="50" cy="324"/>
              <a:chOff x="1216" y="2856"/>
              <a:chExt cx="50" cy="324"/>
            </a:xfrm>
          </p:grpSpPr>
          <p:sp>
            <p:nvSpPr>
              <p:cNvPr id="19620" name="Rectangle 77"/>
              <p:cNvSpPr>
                <a:spLocks noChangeArrowheads="1"/>
              </p:cNvSpPr>
              <p:nvPr/>
            </p:nvSpPr>
            <p:spPr bwMode="auto">
              <a:xfrm>
                <a:off x="1216" y="2856"/>
                <a:ext cx="50" cy="202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21" name="AutoShape 78"/>
              <p:cNvSpPr>
                <a:spLocks noChangeArrowheads="1"/>
              </p:cNvSpPr>
              <p:nvPr/>
            </p:nvSpPr>
            <p:spPr bwMode="auto">
              <a:xfrm rot="10800000" flipH="1">
                <a:off x="1216" y="3062"/>
                <a:ext cx="50" cy="118"/>
              </a:xfrm>
              <a:prstGeom prst="rtTriangl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602" name="Group 79"/>
            <p:cNvGrpSpPr>
              <a:grpSpLocks/>
            </p:cNvGrpSpPr>
            <p:nvPr/>
          </p:nvGrpSpPr>
          <p:grpSpPr bwMode="auto">
            <a:xfrm rot="2748748">
              <a:off x="2666" y="1176"/>
              <a:ext cx="157" cy="382"/>
              <a:chOff x="2672" y="1170"/>
              <a:chExt cx="157" cy="382"/>
            </a:xfrm>
          </p:grpSpPr>
          <p:grpSp>
            <p:nvGrpSpPr>
              <p:cNvPr id="19614" name="Group 80"/>
              <p:cNvGrpSpPr>
                <a:grpSpLocks/>
              </p:cNvGrpSpPr>
              <p:nvPr/>
            </p:nvGrpSpPr>
            <p:grpSpPr bwMode="auto">
              <a:xfrm>
                <a:off x="2672" y="1170"/>
                <a:ext cx="157" cy="382"/>
                <a:chOff x="2672" y="1170"/>
                <a:chExt cx="157" cy="382"/>
              </a:xfrm>
            </p:grpSpPr>
            <p:sp>
              <p:nvSpPr>
                <p:cNvPr id="19618" name="Rectangle 81"/>
                <p:cNvSpPr>
                  <a:spLocks noChangeArrowheads="1"/>
                </p:cNvSpPr>
                <p:nvPr/>
              </p:nvSpPr>
              <p:spPr bwMode="auto">
                <a:xfrm rot="1342527" flipH="1">
                  <a:off x="2747" y="1170"/>
                  <a:ext cx="82" cy="233"/>
                </a:xfrm>
                <a:prstGeom prst="rect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619" name="AutoShape 82"/>
                <p:cNvSpPr>
                  <a:spLocks noChangeArrowheads="1"/>
                </p:cNvSpPr>
                <p:nvPr/>
              </p:nvSpPr>
              <p:spPr bwMode="auto">
                <a:xfrm rot="-9465948">
                  <a:off x="2672" y="1388"/>
                  <a:ext cx="82" cy="164"/>
                </a:xfrm>
                <a:prstGeom prst="rtTriangle">
                  <a:avLst/>
                </a:prstGeom>
                <a:solidFill>
                  <a:srgbClr val="C0C0C0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9615" name="Group 83"/>
              <p:cNvGrpSpPr>
                <a:grpSpLocks/>
              </p:cNvGrpSpPr>
              <p:nvPr/>
            </p:nvGrpSpPr>
            <p:grpSpPr bwMode="auto">
              <a:xfrm rot="1280885" flipH="1">
                <a:off x="2737" y="1179"/>
                <a:ext cx="50" cy="324"/>
                <a:chOff x="1216" y="2856"/>
                <a:chExt cx="50" cy="324"/>
              </a:xfrm>
            </p:grpSpPr>
            <p:sp>
              <p:nvSpPr>
                <p:cNvPr id="19616" name="Rectangle 84"/>
                <p:cNvSpPr>
                  <a:spLocks noChangeArrowheads="1"/>
                </p:cNvSpPr>
                <p:nvPr/>
              </p:nvSpPr>
              <p:spPr bwMode="auto">
                <a:xfrm>
                  <a:off x="1216" y="2856"/>
                  <a:ext cx="50" cy="202"/>
                </a:xfrm>
                <a:prstGeom prst="rect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617" name="AutoShape 85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216" y="3062"/>
                  <a:ext cx="50" cy="118"/>
                </a:xfrm>
                <a:prstGeom prst="rtTriangl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19603" name="Group 86"/>
            <p:cNvGrpSpPr>
              <a:grpSpLocks/>
            </p:cNvGrpSpPr>
            <p:nvPr/>
          </p:nvGrpSpPr>
          <p:grpSpPr bwMode="auto">
            <a:xfrm>
              <a:off x="1879" y="312"/>
              <a:ext cx="684" cy="768"/>
              <a:chOff x="1218" y="2034"/>
              <a:chExt cx="684" cy="768"/>
            </a:xfrm>
          </p:grpSpPr>
          <p:sp>
            <p:nvSpPr>
              <p:cNvPr id="19607" name="AutoShape 87"/>
              <p:cNvSpPr>
                <a:spLocks noChangeArrowheads="1"/>
              </p:cNvSpPr>
              <p:nvPr/>
            </p:nvSpPr>
            <p:spPr bwMode="auto">
              <a:xfrm>
                <a:off x="1218" y="2034"/>
                <a:ext cx="684" cy="768"/>
              </a:xfrm>
              <a:prstGeom prst="roundRect">
                <a:avLst>
                  <a:gd name="adj" fmla="val 12282"/>
                </a:avLst>
              </a:prstGeom>
              <a:solidFill>
                <a:srgbClr val="8080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it-IT" b="1"/>
              </a:p>
            </p:txBody>
          </p:sp>
          <p:sp>
            <p:nvSpPr>
              <p:cNvPr id="19608" name="Rectangle 88"/>
              <p:cNvSpPr>
                <a:spLocks noChangeArrowheads="1"/>
              </p:cNvSpPr>
              <p:nvPr/>
            </p:nvSpPr>
            <p:spPr bwMode="auto">
              <a:xfrm>
                <a:off x="1282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09" name="Rectangle 89"/>
              <p:cNvSpPr>
                <a:spLocks noChangeArrowheads="1"/>
              </p:cNvSpPr>
              <p:nvPr/>
            </p:nvSpPr>
            <p:spPr bwMode="auto">
              <a:xfrm>
                <a:off x="1376" y="2036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10" name="Rectangle 90"/>
              <p:cNvSpPr>
                <a:spLocks noChangeArrowheads="1"/>
              </p:cNvSpPr>
              <p:nvPr/>
            </p:nvSpPr>
            <p:spPr bwMode="auto">
              <a:xfrm>
                <a:off x="1476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11" name="Rectangle 91"/>
              <p:cNvSpPr>
                <a:spLocks noChangeArrowheads="1"/>
              </p:cNvSpPr>
              <p:nvPr/>
            </p:nvSpPr>
            <p:spPr bwMode="auto">
              <a:xfrm>
                <a:off x="15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12" name="Rectangle 92"/>
              <p:cNvSpPr>
                <a:spLocks noChangeArrowheads="1"/>
              </p:cNvSpPr>
              <p:nvPr/>
            </p:nvSpPr>
            <p:spPr bwMode="auto">
              <a:xfrm>
                <a:off x="1678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13" name="Rectangle 93"/>
              <p:cNvSpPr>
                <a:spLocks noChangeArrowheads="1"/>
              </p:cNvSpPr>
              <p:nvPr/>
            </p:nvSpPr>
            <p:spPr bwMode="auto">
              <a:xfrm>
                <a:off x="1780" y="2038"/>
                <a:ext cx="56" cy="760"/>
              </a:xfrm>
              <a:prstGeom prst="rect">
                <a:avLst/>
              </a:prstGeom>
              <a:solidFill>
                <a:srgbClr val="969696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604" name="Group 94"/>
            <p:cNvGrpSpPr>
              <a:grpSpLocks/>
            </p:cNvGrpSpPr>
            <p:nvPr/>
          </p:nvGrpSpPr>
          <p:grpSpPr bwMode="auto">
            <a:xfrm>
              <a:off x="2514" y="1138"/>
              <a:ext cx="66" cy="352"/>
              <a:chOff x="2514" y="1140"/>
              <a:chExt cx="66" cy="352"/>
            </a:xfrm>
          </p:grpSpPr>
          <p:sp>
            <p:nvSpPr>
              <p:cNvPr id="19605" name="Rectangle 95"/>
              <p:cNvSpPr>
                <a:spLocks noChangeArrowheads="1"/>
              </p:cNvSpPr>
              <p:nvPr/>
            </p:nvSpPr>
            <p:spPr bwMode="auto">
              <a:xfrm flipH="1">
                <a:off x="2514" y="1140"/>
                <a:ext cx="66" cy="206"/>
              </a:xfrm>
              <a:prstGeom prst="rect">
                <a:avLst/>
              </a:prstGeom>
              <a:solidFill>
                <a:srgbClr val="00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606" name="AutoShape 96"/>
              <p:cNvSpPr>
                <a:spLocks noChangeArrowheads="1"/>
              </p:cNvSpPr>
              <p:nvPr/>
            </p:nvSpPr>
            <p:spPr bwMode="auto">
              <a:xfrm rot="10800000">
                <a:off x="2514" y="1350"/>
                <a:ext cx="66" cy="142"/>
              </a:xfrm>
              <a:prstGeom prst="rtTriangle">
                <a:avLst/>
              </a:prstGeom>
              <a:solidFill>
                <a:srgbClr val="00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 rot="10800000"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65" name="Group 124"/>
          <p:cNvGrpSpPr>
            <a:grpSpLocks noChangeAspect="1"/>
          </p:cNvGrpSpPr>
          <p:nvPr/>
        </p:nvGrpSpPr>
        <p:grpSpPr bwMode="auto">
          <a:xfrm>
            <a:off x="2536825" y="3022600"/>
            <a:ext cx="2581275" cy="876300"/>
            <a:chOff x="4752" y="11096"/>
            <a:chExt cx="4064" cy="1382"/>
          </a:xfrm>
        </p:grpSpPr>
        <p:sp>
          <p:nvSpPr>
            <p:cNvPr id="19582" name="AutoShape 125"/>
            <p:cNvSpPr>
              <a:spLocks noChangeAspect="1" noChangeArrowheads="1"/>
            </p:cNvSpPr>
            <p:nvPr/>
          </p:nvSpPr>
          <p:spPr bwMode="auto">
            <a:xfrm>
              <a:off x="4752" y="11802"/>
              <a:ext cx="431" cy="51"/>
            </a:xfrm>
            <a:prstGeom prst="cube">
              <a:avLst>
                <a:gd name="adj" fmla="val 39218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583" name="AutoShape 126"/>
            <p:cNvSpPr>
              <a:spLocks noChangeAspect="1" noChangeArrowheads="1"/>
            </p:cNvSpPr>
            <p:nvPr/>
          </p:nvSpPr>
          <p:spPr bwMode="auto">
            <a:xfrm>
              <a:off x="8385" y="11760"/>
              <a:ext cx="431" cy="51"/>
            </a:xfrm>
            <a:prstGeom prst="cube">
              <a:avLst>
                <a:gd name="adj" fmla="val 39218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9584" name="Group 127"/>
            <p:cNvGrpSpPr>
              <a:grpSpLocks noChangeAspect="1"/>
            </p:cNvGrpSpPr>
            <p:nvPr/>
          </p:nvGrpSpPr>
          <p:grpSpPr bwMode="auto">
            <a:xfrm>
              <a:off x="4965" y="11096"/>
              <a:ext cx="3645" cy="1382"/>
              <a:chOff x="4965" y="11096"/>
              <a:chExt cx="3645" cy="1382"/>
            </a:xfrm>
          </p:grpSpPr>
          <p:sp>
            <p:nvSpPr>
              <p:cNvPr id="19585" name="Freeform 128"/>
              <p:cNvSpPr>
                <a:spLocks noChangeAspect="1"/>
              </p:cNvSpPr>
              <p:nvPr/>
            </p:nvSpPr>
            <p:spPr bwMode="auto">
              <a:xfrm>
                <a:off x="4965" y="11096"/>
                <a:ext cx="3645" cy="1160"/>
              </a:xfrm>
              <a:custGeom>
                <a:avLst/>
                <a:gdLst>
                  <a:gd name="T0" fmla="*/ 3645 w 3645"/>
                  <a:gd name="T1" fmla="*/ 1160 h 1160"/>
                  <a:gd name="T2" fmla="*/ 0 w 3645"/>
                  <a:gd name="T3" fmla="*/ 1160 h 1160"/>
                  <a:gd name="T4" fmla="*/ 150 w 3645"/>
                  <a:gd name="T5" fmla="*/ 720 h 1160"/>
                  <a:gd name="T6" fmla="*/ 1285 w 3645"/>
                  <a:gd name="T7" fmla="*/ 435 h 1160"/>
                  <a:gd name="T8" fmla="*/ 1495 w 3645"/>
                  <a:gd name="T9" fmla="*/ 0 h 1160"/>
                  <a:gd name="T10" fmla="*/ 2650 w 3645"/>
                  <a:gd name="T11" fmla="*/ 0 h 1160"/>
                  <a:gd name="T12" fmla="*/ 2795 w 3645"/>
                  <a:gd name="T13" fmla="*/ 440 h 1160"/>
                  <a:gd name="T14" fmla="*/ 3510 w 3645"/>
                  <a:gd name="T15" fmla="*/ 655 h 1160"/>
                  <a:gd name="T16" fmla="*/ 3645 w 3645"/>
                  <a:gd name="T17" fmla="*/ 1160 h 11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45"/>
                  <a:gd name="T28" fmla="*/ 0 h 1160"/>
                  <a:gd name="T29" fmla="*/ 3645 w 3645"/>
                  <a:gd name="T30" fmla="*/ 1160 h 11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45" h="1160">
                    <a:moveTo>
                      <a:pt x="3645" y="1160"/>
                    </a:moveTo>
                    <a:lnTo>
                      <a:pt x="0" y="1160"/>
                    </a:lnTo>
                    <a:lnTo>
                      <a:pt x="150" y="720"/>
                    </a:lnTo>
                    <a:lnTo>
                      <a:pt x="1285" y="435"/>
                    </a:lnTo>
                    <a:lnTo>
                      <a:pt x="1495" y="0"/>
                    </a:lnTo>
                    <a:lnTo>
                      <a:pt x="2650" y="0"/>
                    </a:lnTo>
                    <a:lnTo>
                      <a:pt x="2795" y="440"/>
                    </a:lnTo>
                    <a:lnTo>
                      <a:pt x="3510" y="655"/>
                    </a:lnTo>
                    <a:lnTo>
                      <a:pt x="3645" y="1160"/>
                    </a:lnTo>
                    <a:close/>
                  </a:path>
                </a:pathLst>
              </a:custGeom>
              <a:solidFill>
                <a:srgbClr val="8FBDD7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86" name="Freeform 129"/>
              <p:cNvSpPr>
                <a:spLocks noChangeAspect="1"/>
              </p:cNvSpPr>
              <p:nvPr/>
            </p:nvSpPr>
            <p:spPr bwMode="auto">
              <a:xfrm>
                <a:off x="6315" y="11146"/>
                <a:ext cx="680" cy="410"/>
              </a:xfrm>
              <a:custGeom>
                <a:avLst/>
                <a:gdLst>
                  <a:gd name="T0" fmla="*/ 0 w 680"/>
                  <a:gd name="T1" fmla="*/ 410 h 410"/>
                  <a:gd name="T2" fmla="*/ 680 w 680"/>
                  <a:gd name="T3" fmla="*/ 410 h 410"/>
                  <a:gd name="T4" fmla="*/ 680 w 680"/>
                  <a:gd name="T5" fmla="*/ 0 h 410"/>
                  <a:gd name="T6" fmla="*/ 180 w 680"/>
                  <a:gd name="T7" fmla="*/ 0 h 410"/>
                  <a:gd name="T8" fmla="*/ 0 w 680"/>
                  <a:gd name="T9" fmla="*/ 410 h 4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0"/>
                  <a:gd name="T16" fmla="*/ 0 h 410"/>
                  <a:gd name="T17" fmla="*/ 680 w 680"/>
                  <a:gd name="T18" fmla="*/ 410 h 4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0" h="410">
                    <a:moveTo>
                      <a:pt x="0" y="410"/>
                    </a:moveTo>
                    <a:lnTo>
                      <a:pt x="680" y="410"/>
                    </a:lnTo>
                    <a:lnTo>
                      <a:pt x="680" y="0"/>
                    </a:lnTo>
                    <a:lnTo>
                      <a:pt x="180" y="0"/>
                    </a:lnTo>
                    <a:lnTo>
                      <a:pt x="0" y="4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87" name="Freeform 130"/>
              <p:cNvSpPr>
                <a:spLocks noChangeAspect="1"/>
              </p:cNvSpPr>
              <p:nvPr/>
            </p:nvSpPr>
            <p:spPr bwMode="auto">
              <a:xfrm>
                <a:off x="7044" y="11146"/>
                <a:ext cx="655" cy="405"/>
              </a:xfrm>
              <a:custGeom>
                <a:avLst/>
                <a:gdLst>
                  <a:gd name="T0" fmla="*/ 525 w 655"/>
                  <a:gd name="T1" fmla="*/ 0 h 405"/>
                  <a:gd name="T2" fmla="*/ 0 w 655"/>
                  <a:gd name="T3" fmla="*/ 0 h 405"/>
                  <a:gd name="T4" fmla="*/ 0 w 655"/>
                  <a:gd name="T5" fmla="*/ 405 h 405"/>
                  <a:gd name="T6" fmla="*/ 655 w 655"/>
                  <a:gd name="T7" fmla="*/ 405 h 405"/>
                  <a:gd name="T8" fmla="*/ 525 w 655"/>
                  <a:gd name="T9" fmla="*/ 0 h 4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55"/>
                  <a:gd name="T16" fmla="*/ 0 h 405"/>
                  <a:gd name="T17" fmla="*/ 655 w 655"/>
                  <a:gd name="T18" fmla="*/ 405 h 4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55" h="405">
                    <a:moveTo>
                      <a:pt x="525" y="0"/>
                    </a:moveTo>
                    <a:lnTo>
                      <a:pt x="0" y="0"/>
                    </a:lnTo>
                    <a:lnTo>
                      <a:pt x="0" y="405"/>
                    </a:lnTo>
                    <a:lnTo>
                      <a:pt x="655" y="405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9588" name="Group 131"/>
              <p:cNvGrpSpPr>
                <a:grpSpLocks noChangeAspect="1"/>
              </p:cNvGrpSpPr>
              <p:nvPr/>
            </p:nvGrpSpPr>
            <p:grpSpPr bwMode="auto">
              <a:xfrm>
                <a:off x="5553" y="11952"/>
                <a:ext cx="526" cy="526"/>
                <a:chOff x="6336" y="11376"/>
                <a:chExt cx="526" cy="526"/>
              </a:xfrm>
            </p:grpSpPr>
            <p:sp>
              <p:nvSpPr>
                <p:cNvPr id="19592" name="Oval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6336" y="11376"/>
                  <a:ext cx="526" cy="52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593" name="Oval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6466" y="11501"/>
                  <a:ext cx="261" cy="26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9589" name="Group 134"/>
              <p:cNvGrpSpPr>
                <a:grpSpLocks noChangeAspect="1"/>
              </p:cNvGrpSpPr>
              <p:nvPr/>
            </p:nvGrpSpPr>
            <p:grpSpPr bwMode="auto">
              <a:xfrm>
                <a:off x="7569" y="11952"/>
                <a:ext cx="526" cy="526"/>
                <a:chOff x="6336" y="11376"/>
                <a:chExt cx="526" cy="526"/>
              </a:xfrm>
            </p:grpSpPr>
            <p:sp>
              <p:nvSpPr>
                <p:cNvPr id="19590" name="Oval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6336" y="11376"/>
                  <a:ext cx="526" cy="52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591" name="Oval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6466" y="11501"/>
                  <a:ext cx="261" cy="261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  <p:grpSp>
        <p:nvGrpSpPr>
          <p:cNvPr id="19466" name="Group 137"/>
          <p:cNvGrpSpPr>
            <a:grpSpLocks/>
          </p:cNvGrpSpPr>
          <p:nvPr/>
        </p:nvGrpSpPr>
        <p:grpSpPr bwMode="auto">
          <a:xfrm>
            <a:off x="327025" y="4260850"/>
            <a:ext cx="1917700" cy="1139825"/>
            <a:chOff x="8244" y="10224"/>
            <a:chExt cx="3019" cy="2231"/>
          </a:xfrm>
        </p:grpSpPr>
        <p:sp>
          <p:nvSpPr>
            <p:cNvPr id="19575" name="Rectangle 138"/>
            <p:cNvSpPr>
              <a:spLocks noChangeArrowheads="1"/>
            </p:cNvSpPr>
            <p:nvPr/>
          </p:nvSpPr>
          <p:spPr bwMode="auto">
            <a:xfrm>
              <a:off x="8310" y="10224"/>
              <a:ext cx="2839" cy="1135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9576" name="Group 139"/>
            <p:cNvGrpSpPr>
              <a:grpSpLocks/>
            </p:cNvGrpSpPr>
            <p:nvPr/>
          </p:nvGrpSpPr>
          <p:grpSpPr bwMode="auto">
            <a:xfrm>
              <a:off x="11081" y="11359"/>
              <a:ext cx="182" cy="1081"/>
              <a:chOff x="4510" y="7242"/>
              <a:chExt cx="91" cy="541"/>
            </a:xfrm>
          </p:grpSpPr>
          <p:sp>
            <p:nvSpPr>
              <p:cNvPr id="19580" name="Line 140"/>
              <p:cNvSpPr>
                <a:spLocks noChangeShapeType="1"/>
              </p:cNvSpPr>
              <p:nvPr/>
            </p:nvSpPr>
            <p:spPr bwMode="auto">
              <a:xfrm>
                <a:off x="4544" y="7242"/>
                <a:ext cx="0" cy="4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81" name="Line 141"/>
              <p:cNvSpPr>
                <a:spLocks noChangeShapeType="1"/>
              </p:cNvSpPr>
              <p:nvPr/>
            </p:nvSpPr>
            <p:spPr bwMode="auto">
              <a:xfrm flipV="1">
                <a:off x="4510" y="7428"/>
                <a:ext cx="91" cy="3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577" name="Group 142"/>
            <p:cNvGrpSpPr>
              <a:grpSpLocks/>
            </p:cNvGrpSpPr>
            <p:nvPr/>
          </p:nvGrpSpPr>
          <p:grpSpPr bwMode="auto">
            <a:xfrm>
              <a:off x="8244" y="11374"/>
              <a:ext cx="182" cy="1081"/>
              <a:chOff x="4510" y="7242"/>
              <a:chExt cx="91" cy="541"/>
            </a:xfrm>
          </p:grpSpPr>
          <p:sp>
            <p:nvSpPr>
              <p:cNvPr id="19578" name="Line 143"/>
              <p:cNvSpPr>
                <a:spLocks noChangeShapeType="1"/>
              </p:cNvSpPr>
              <p:nvPr/>
            </p:nvSpPr>
            <p:spPr bwMode="auto">
              <a:xfrm>
                <a:off x="4544" y="7242"/>
                <a:ext cx="0" cy="4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79" name="Line 144"/>
              <p:cNvSpPr>
                <a:spLocks noChangeShapeType="1"/>
              </p:cNvSpPr>
              <p:nvPr/>
            </p:nvSpPr>
            <p:spPr bwMode="auto">
              <a:xfrm flipV="1">
                <a:off x="4510" y="7428"/>
                <a:ext cx="91" cy="3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67" name="Group 145"/>
          <p:cNvGrpSpPr>
            <a:grpSpLocks noChangeAspect="1"/>
          </p:cNvGrpSpPr>
          <p:nvPr/>
        </p:nvGrpSpPr>
        <p:grpSpPr bwMode="auto">
          <a:xfrm>
            <a:off x="2809875" y="4175125"/>
            <a:ext cx="733425" cy="2430463"/>
            <a:chOff x="737" y="4399"/>
            <a:chExt cx="1153" cy="3828"/>
          </a:xfrm>
        </p:grpSpPr>
        <p:sp>
          <p:nvSpPr>
            <p:cNvPr id="19572" name="Rectangle 146"/>
            <p:cNvSpPr>
              <a:spLocks noChangeAspect="1" noChangeArrowheads="1"/>
            </p:cNvSpPr>
            <p:nvPr/>
          </p:nvSpPr>
          <p:spPr bwMode="auto">
            <a:xfrm>
              <a:off x="826" y="4399"/>
              <a:ext cx="1060" cy="3250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573" name="Rectangle 147"/>
            <p:cNvSpPr>
              <a:spLocks noChangeAspect="1" noChangeArrowheads="1"/>
            </p:cNvSpPr>
            <p:nvPr/>
          </p:nvSpPr>
          <p:spPr bwMode="auto">
            <a:xfrm>
              <a:off x="1278" y="4970"/>
              <a:ext cx="142" cy="5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574" name="AutoShape 148"/>
            <p:cNvSpPr>
              <a:spLocks noChangeAspect="1" noChangeArrowheads="1"/>
            </p:cNvSpPr>
            <p:nvPr/>
          </p:nvSpPr>
          <p:spPr bwMode="auto">
            <a:xfrm>
              <a:off x="737" y="7659"/>
              <a:ext cx="1153" cy="568"/>
            </a:xfrm>
            <a:prstGeom prst="parallelogram">
              <a:avLst>
                <a:gd name="adj" fmla="val 1604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9468" name="Group 149"/>
          <p:cNvGrpSpPr>
            <a:grpSpLocks/>
          </p:cNvGrpSpPr>
          <p:nvPr/>
        </p:nvGrpSpPr>
        <p:grpSpPr bwMode="auto">
          <a:xfrm>
            <a:off x="222250" y="8023225"/>
            <a:ext cx="1993900" cy="839788"/>
            <a:chOff x="722" y="4172"/>
            <a:chExt cx="1058" cy="1015"/>
          </a:xfrm>
        </p:grpSpPr>
        <p:grpSp>
          <p:nvGrpSpPr>
            <p:cNvPr id="19540" name="Group 150"/>
            <p:cNvGrpSpPr>
              <a:grpSpLocks noChangeAspect="1"/>
            </p:cNvGrpSpPr>
            <p:nvPr/>
          </p:nvGrpSpPr>
          <p:grpSpPr bwMode="auto">
            <a:xfrm>
              <a:off x="738" y="4194"/>
              <a:ext cx="1020" cy="648"/>
              <a:chOff x="3060" y="3478"/>
              <a:chExt cx="5701" cy="1390"/>
            </a:xfrm>
          </p:grpSpPr>
          <p:sp>
            <p:nvSpPr>
              <p:cNvPr id="19543" name="AutoShape 151"/>
              <p:cNvSpPr>
                <a:spLocks noChangeAspect="1" noChangeArrowheads="1"/>
              </p:cNvSpPr>
              <p:nvPr/>
            </p:nvSpPr>
            <p:spPr bwMode="auto">
              <a:xfrm>
                <a:off x="3060" y="3478"/>
                <a:ext cx="5701" cy="1390"/>
              </a:xfrm>
              <a:prstGeom prst="rect">
                <a:avLst/>
              </a:prstGeom>
              <a:noFill/>
              <a:ln w="9525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44" name="Line 152"/>
              <p:cNvSpPr>
                <a:spLocks noChangeShapeType="1"/>
              </p:cNvSpPr>
              <p:nvPr/>
            </p:nvSpPr>
            <p:spPr bwMode="auto">
              <a:xfrm>
                <a:off x="3060" y="3478"/>
                <a:ext cx="5700" cy="0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45" name="Line 153"/>
              <p:cNvSpPr>
                <a:spLocks noChangeShapeType="1"/>
              </p:cNvSpPr>
              <p:nvPr/>
            </p:nvSpPr>
            <p:spPr bwMode="auto">
              <a:xfrm>
                <a:off x="3060" y="4867"/>
                <a:ext cx="5700" cy="1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46" name="Line 154"/>
              <p:cNvSpPr>
                <a:spLocks noChangeShapeType="1"/>
              </p:cNvSpPr>
              <p:nvPr/>
            </p:nvSpPr>
            <p:spPr bwMode="auto">
              <a:xfrm>
                <a:off x="3060" y="3478"/>
                <a:ext cx="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47" name="Line 155"/>
              <p:cNvSpPr>
                <a:spLocks noChangeShapeType="1"/>
              </p:cNvSpPr>
              <p:nvPr/>
            </p:nvSpPr>
            <p:spPr bwMode="auto">
              <a:xfrm>
                <a:off x="8760" y="3478"/>
                <a:ext cx="1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48" name="Line 156"/>
              <p:cNvSpPr>
                <a:spLocks noChangeShapeType="1"/>
              </p:cNvSpPr>
              <p:nvPr/>
            </p:nvSpPr>
            <p:spPr bwMode="auto">
              <a:xfrm>
                <a:off x="30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49" name="Line 157"/>
              <p:cNvSpPr>
                <a:spLocks noChangeShapeType="1"/>
              </p:cNvSpPr>
              <p:nvPr/>
            </p:nvSpPr>
            <p:spPr bwMode="auto">
              <a:xfrm>
                <a:off x="35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0" name="Line 158"/>
              <p:cNvSpPr>
                <a:spLocks noChangeShapeType="1"/>
              </p:cNvSpPr>
              <p:nvPr/>
            </p:nvSpPr>
            <p:spPr bwMode="auto">
              <a:xfrm>
                <a:off x="39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1" name="Line 159"/>
              <p:cNvSpPr>
                <a:spLocks noChangeShapeType="1"/>
              </p:cNvSpPr>
              <p:nvPr/>
            </p:nvSpPr>
            <p:spPr bwMode="auto">
              <a:xfrm>
                <a:off x="44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2" name="Line 160"/>
              <p:cNvSpPr>
                <a:spLocks noChangeShapeType="1"/>
              </p:cNvSpPr>
              <p:nvPr/>
            </p:nvSpPr>
            <p:spPr bwMode="auto">
              <a:xfrm>
                <a:off x="48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3" name="Line 161"/>
              <p:cNvSpPr>
                <a:spLocks noChangeShapeType="1"/>
              </p:cNvSpPr>
              <p:nvPr/>
            </p:nvSpPr>
            <p:spPr bwMode="auto">
              <a:xfrm>
                <a:off x="53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4" name="Line 162"/>
              <p:cNvSpPr>
                <a:spLocks noChangeShapeType="1"/>
              </p:cNvSpPr>
              <p:nvPr/>
            </p:nvSpPr>
            <p:spPr bwMode="auto">
              <a:xfrm>
                <a:off x="57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5" name="Line 163"/>
              <p:cNvSpPr>
                <a:spLocks noChangeShapeType="1"/>
              </p:cNvSpPr>
              <p:nvPr/>
            </p:nvSpPr>
            <p:spPr bwMode="auto">
              <a:xfrm>
                <a:off x="62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6" name="Line 164"/>
              <p:cNvSpPr>
                <a:spLocks noChangeShapeType="1"/>
              </p:cNvSpPr>
              <p:nvPr/>
            </p:nvSpPr>
            <p:spPr bwMode="auto">
              <a:xfrm>
                <a:off x="66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7" name="Line 165"/>
              <p:cNvSpPr>
                <a:spLocks noChangeShapeType="1"/>
              </p:cNvSpPr>
              <p:nvPr/>
            </p:nvSpPr>
            <p:spPr bwMode="auto">
              <a:xfrm>
                <a:off x="71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8" name="Line 166"/>
              <p:cNvSpPr>
                <a:spLocks noChangeShapeType="1"/>
              </p:cNvSpPr>
              <p:nvPr/>
            </p:nvSpPr>
            <p:spPr bwMode="auto">
              <a:xfrm>
                <a:off x="75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59" name="Line 167"/>
              <p:cNvSpPr>
                <a:spLocks noChangeShapeType="1"/>
              </p:cNvSpPr>
              <p:nvPr/>
            </p:nvSpPr>
            <p:spPr bwMode="auto">
              <a:xfrm>
                <a:off x="80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0" name="Line 168"/>
              <p:cNvSpPr>
                <a:spLocks noChangeShapeType="1"/>
              </p:cNvSpPr>
              <p:nvPr/>
            </p:nvSpPr>
            <p:spPr bwMode="auto">
              <a:xfrm flipV="1">
                <a:off x="30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1" name="Line 169"/>
              <p:cNvSpPr>
                <a:spLocks noChangeShapeType="1"/>
              </p:cNvSpPr>
              <p:nvPr/>
            </p:nvSpPr>
            <p:spPr bwMode="auto">
              <a:xfrm flipV="1">
                <a:off x="35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2" name="Line 170"/>
              <p:cNvSpPr>
                <a:spLocks noChangeShapeType="1"/>
              </p:cNvSpPr>
              <p:nvPr/>
            </p:nvSpPr>
            <p:spPr bwMode="auto">
              <a:xfrm flipV="1">
                <a:off x="39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3" name="Line 171"/>
              <p:cNvSpPr>
                <a:spLocks noChangeShapeType="1"/>
              </p:cNvSpPr>
              <p:nvPr/>
            </p:nvSpPr>
            <p:spPr bwMode="auto">
              <a:xfrm flipV="1">
                <a:off x="44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4" name="Line 172"/>
              <p:cNvSpPr>
                <a:spLocks noChangeShapeType="1"/>
              </p:cNvSpPr>
              <p:nvPr/>
            </p:nvSpPr>
            <p:spPr bwMode="auto">
              <a:xfrm flipV="1">
                <a:off x="48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5" name="Line 173"/>
              <p:cNvSpPr>
                <a:spLocks noChangeShapeType="1"/>
              </p:cNvSpPr>
              <p:nvPr/>
            </p:nvSpPr>
            <p:spPr bwMode="auto">
              <a:xfrm flipV="1">
                <a:off x="53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6" name="Line 174"/>
              <p:cNvSpPr>
                <a:spLocks noChangeShapeType="1"/>
              </p:cNvSpPr>
              <p:nvPr/>
            </p:nvSpPr>
            <p:spPr bwMode="auto">
              <a:xfrm flipV="1">
                <a:off x="57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7" name="Line 175"/>
              <p:cNvSpPr>
                <a:spLocks noChangeShapeType="1"/>
              </p:cNvSpPr>
              <p:nvPr/>
            </p:nvSpPr>
            <p:spPr bwMode="auto">
              <a:xfrm flipV="1">
                <a:off x="62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8" name="Line 176"/>
              <p:cNvSpPr>
                <a:spLocks noChangeShapeType="1"/>
              </p:cNvSpPr>
              <p:nvPr/>
            </p:nvSpPr>
            <p:spPr bwMode="auto">
              <a:xfrm flipV="1">
                <a:off x="66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69" name="Line 177"/>
              <p:cNvSpPr>
                <a:spLocks noChangeShapeType="1"/>
              </p:cNvSpPr>
              <p:nvPr/>
            </p:nvSpPr>
            <p:spPr bwMode="auto">
              <a:xfrm flipV="1">
                <a:off x="71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70" name="Line 178"/>
              <p:cNvSpPr>
                <a:spLocks noChangeShapeType="1"/>
              </p:cNvSpPr>
              <p:nvPr/>
            </p:nvSpPr>
            <p:spPr bwMode="auto">
              <a:xfrm flipV="1">
                <a:off x="756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71" name="Line 179"/>
              <p:cNvSpPr>
                <a:spLocks noChangeShapeType="1"/>
              </p:cNvSpPr>
              <p:nvPr/>
            </p:nvSpPr>
            <p:spPr bwMode="auto">
              <a:xfrm flipV="1">
                <a:off x="8010" y="3478"/>
                <a:ext cx="750" cy="1389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19541" name="Rectangle 180"/>
            <p:cNvSpPr>
              <a:spLocks noChangeAspect="1" noChangeArrowheads="1"/>
            </p:cNvSpPr>
            <p:nvPr/>
          </p:nvSpPr>
          <p:spPr bwMode="auto">
            <a:xfrm rot="16200000" flipH="1">
              <a:off x="239" y="4655"/>
              <a:ext cx="1003" cy="38"/>
            </a:xfrm>
            <a:prstGeom prst="rect">
              <a:avLst/>
            </a:prstGeom>
            <a:solidFill>
              <a:srgbClr val="B888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542" name="Rectangle 181"/>
            <p:cNvSpPr>
              <a:spLocks noChangeAspect="1" noChangeArrowheads="1"/>
            </p:cNvSpPr>
            <p:nvPr/>
          </p:nvSpPr>
          <p:spPr bwMode="auto">
            <a:xfrm rot="16200000" flipH="1">
              <a:off x="1259" y="4667"/>
              <a:ext cx="1003" cy="38"/>
            </a:xfrm>
            <a:prstGeom prst="rect">
              <a:avLst/>
            </a:prstGeom>
            <a:solidFill>
              <a:srgbClr val="B888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9469" name="Group 215"/>
          <p:cNvGrpSpPr>
            <a:grpSpLocks/>
          </p:cNvGrpSpPr>
          <p:nvPr/>
        </p:nvGrpSpPr>
        <p:grpSpPr bwMode="auto">
          <a:xfrm>
            <a:off x="285750" y="5524500"/>
            <a:ext cx="1984375" cy="958850"/>
            <a:chOff x="7921" y="4544"/>
            <a:chExt cx="3019" cy="2231"/>
          </a:xfrm>
        </p:grpSpPr>
        <p:sp>
          <p:nvSpPr>
            <p:cNvPr id="19533" name="Rectangle 216" descr="30%"/>
            <p:cNvSpPr>
              <a:spLocks noChangeArrowheads="1"/>
            </p:cNvSpPr>
            <p:nvPr/>
          </p:nvSpPr>
          <p:spPr bwMode="auto">
            <a:xfrm>
              <a:off x="7987" y="4544"/>
              <a:ext cx="2839" cy="1135"/>
            </a:xfrm>
            <a:prstGeom prst="rect">
              <a:avLst/>
            </a:prstGeom>
            <a:pattFill prst="pct30">
              <a:fgClr>
                <a:srgbClr val="FF66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9534" name="Group 217" descr="30%"/>
            <p:cNvGrpSpPr>
              <a:grpSpLocks/>
            </p:cNvGrpSpPr>
            <p:nvPr/>
          </p:nvGrpSpPr>
          <p:grpSpPr bwMode="auto">
            <a:xfrm>
              <a:off x="10758" y="5679"/>
              <a:ext cx="182" cy="1081"/>
              <a:chOff x="4510" y="7242"/>
              <a:chExt cx="91" cy="541"/>
            </a:xfrm>
          </p:grpSpPr>
          <p:sp>
            <p:nvSpPr>
              <p:cNvPr id="19538" name="Line 218" descr="30%"/>
              <p:cNvSpPr>
                <a:spLocks noChangeShapeType="1"/>
              </p:cNvSpPr>
              <p:nvPr/>
            </p:nvSpPr>
            <p:spPr bwMode="auto">
              <a:xfrm>
                <a:off x="4544" y="7242"/>
                <a:ext cx="0" cy="4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39" name="Line 219" descr="30%"/>
              <p:cNvSpPr>
                <a:spLocks noChangeShapeType="1"/>
              </p:cNvSpPr>
              <p:nvPr/>
            </p:nvSpPr>
            <p:spPr bwMode="auto">
              <a:xfrm flipV="1">
                <a:off x="4510" y="7428"/>
                <a:ext cx="91" cy="3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535" name="Group 220" descr="30%"/>
            <p:cNvGrpSpPr>
              <a:grpSpLocks/>
            </p:cNvGrpSpPr>
            <p:nvPr/>
          </p:nvGrpSpPr>
          <p:grpSpPr bwMode="auto">
            <a:xfrm>
              <a:off x="7921" y="5694"/>
              <a:ext cx="182" cy="1081"/>
              <a:chOff x="4510" y="7242"/>
              <a:chExt cx="91" cy="541"/>
            </a:xfrm>
          </p:grpSpPr>
          <p:sp>
            <p:nvSpPr>
              <p:cNvPr id="19536" name="Line 221" descr="30%"/>
              <p:cNvSpPr>
                <a:spLocks noChangeShapeType="1"/>
              </p:cNvSpPr>
              <p:nvPr/>
            </p:nvSpPr>
            <p:spPr bwMode="auto">
              <a:xfrm>
                <a:off x="4544" y="7242"/>
                <a:ext cx="0" cy="4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37" name="Line 222" descr="30%"/>
              <p:cNvSpPr>
                <a:spLocks noChangeShapeType="1"/>
              </p:cNvSpPr>
              <p:nvPr/>
            </p:nvSpPr>
            <p:spPr bwMode="auto">
              <a:xfrm flipV="1">
                <a:off x="4510" y="7428"/>
                <a:ext cx="91" cy="3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70" name="Group 223"/>
          <p:cNvGrpSpPr>
            <a:grpSpLocks/>
          </p:cNvGrpSpPr>
          <p:nvPr/>
        </p:nvGrpSpPr>
        <p:grpSpPr bwMode="auto">
          <a:xfrm>
            <a:off x="244475" y="6578600"/>
            <a:ext cx="2041525" cy="1298575"/>
            <a:chOff x="7941" y="2244"/>
            <a:chExt cx="3019" cy="2211"/>
          </a:xfrm>
        </p:grpSpPr>
        <p:grpSp>
          <p:nvGrpSpPr>
            <p:cNvPr id="19522" name="Group 224"/>
            <p:cNvGrpSpPr>
              <a:grpSpLocks/>
            </p:cNvGrpSpPr>
            <p:nvPr/>
          </p:nvGrpSpPr>
          <p:grpSpPr bwMode="auto">
            <a:xfrm>
              <a:off x="8001" y="2244"/>
              <a:ext cx="2836" cy="1142"/>
              <a:chOff x="7281" y="2704"/>
              <a:chExt cx="3976" cy="1562"/>
            </a:xfrm>
          </p:grpSpPr>
          <p:sp>
            <p:nvSpPr>
              <p:cNvPr id="19529" name="Rectangle 225"/>
              <p:cNvSpPr>
                <a:spLocks noChangeArrowheads="1"/>
              </p:cNvSpPr>
              <p:nvPr/>
            </p:nvSpPr>
            <p:spPr bwMode="auto">
              <a:xfrm>
                <a:off x="7281" y="2704"/>
                <a:ext cx="3976" cy="156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30" name="Rectangle 226"/>
              <p:cNvSpPr>
                <a:spLocks noChangeArrowheads="1"/>
              </p:cNvSpPr>
              <p:nvPr/>
            </p:nvSpPr>
            <p:spPr bwMode="auto">
              <a:xfrm>
                <a:off x="7423" y="3556"/>
                <a:ext cx="568" cy="426"/>
              </a:xfrm>
              <a:prstGeom prst="rect">
                <a:avLst/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31" name="Rectangle 227"/>
              <p:cNvSpPr>
                <a:spLocks noChangeArrowheads="1"/>
              </p:cNvSpPr>
              <p:nvPr/>
            </p:nvSpPr>
            <p:spPr bwMode="auto">
              <a:xfrm>
                <a:off x="8701" y="2846"/>
                <a:ext cx="994" cy="710"/>
              </a:xfrm>
              <a:prstGeom prst="rect">
                <a:avLst/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32" name="Rectangle 228"/>
              <p:cNvSpPr>
                <a:spLocks noChangeArrowheads="1"/>
              </p:cNvSpPr>
              <p:nvPr/>
            </p:nvSpPr>
            <p:spPr bwMode="auto">
              <a:xfrm>
                <a:off x="10266" y="3130"/>
                <a:ext cx="568" cy="568"/>
              </a:xfrm>
              <a:prstGeom prst="rect">
                <a:avLst/>
              </a:prstGeom>
              <a:solidFill>
                <a:srgbClr val="F8F8F8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523" name="Group 229"/>
            <p:cNvGrpSpPr>
              <a:grpSpLocks/>
            </p:cNvGrpSpPr>
            <p:nvPr/>
          </p:nvGrpSpPr>
          <p:grpSpPr bwMode="auto">
            <a:xfrm>
              <a:off x="10778" y="3359"/>
              <a:ext cx="182" cy="1081"/>
              <a:chOff x="4510" y="7242"/>
              <a:chExt cx="91" cy="541"/>
            </a:xfrm>
          </p:grpSpPr>
          <p:sp>
            <p:nvSpPr>
              <p:cNvPr id="19527" name="Line 230"/>
              <p:cNvSpPr>
                <a:spLocks noChangeShapeType="1"/>
              </p:cNvSpPr>
              <p:nvPr/>
            </p:nvSpPr>
            <p:spPr bwMode="auto">
              <a:xfrm>
                <a:off x="4544" y="7242"/>
                <a:ext cx="0" cy="4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28" name="Line 231"/>
              <p:cNvSpPr>
                <a:spLocks noChangeShapeType="1"/>
              </p:cNvSpPr>
              <p:nvPr/>
            </p:nvSpPr>
            <p:spPr bwMode="auto">
              <a:xfrm flipV="1">
                <a:off x="4510" y="7428"/>
                <a:ext cx="91" cy="3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524" name="Group 232"/>
            <p:cNvGrpSpPr>
              <a:grpSpLocks/>
            </p:cNvGrpSpPr>
            <p:nvPr/>
          </p:nvGrpSpPr>
          <p:grpSpPr bwMode="auto">
            <a:xfrm>
              <a:off x="7941" y="3374"/>
              <a:ext cx="182" cy="1081"/>
              <a:chOff x="4510" y="7242"/>
              <a:chExt cx="91" cy="541"/>
            </a:xfrm>
          </p:grpSpPr>
          <p:sp>
            <p:nvSpPr>
              <p:cNvPr id="19525" name="Line 233"/>
              <p:cNvSpPr>
                <a:spLocks noChangeShapeType="1"/>
              </p:cNvSpPr>
              <p:nvPr/>
            </p:nvSpPr>
            <p:spPr bwMode="auto">
              <a:xfrm>
                <a:off x="4544" y="7242"/>
                <a:ext cx="0" cy="4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26" name="Line 234"/>
              <p:cNvSpPr>
                <a:spLocks noChangeShapeType="1"/>
              </p:cNvSpPr>
              <p:nvPr/>
            </p:nvSpPr>
            <p:spPr bwMode="auto">
              <a:xfrm flipV="1">
                <a:off x="4510" y="7428"/>
                <a:ext cx="91" cy="3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71" name="Group 235"/>
          <p:cNvGrpSpPr>
            <a:grpSpLocks/>
          </p:cNvGrpSpPr>
          <p:nvPr/>
        </p:nvGrpSpPr>
        <p:grpSpPr bwMode="auto">
          <a:xfrm>
            <a:off x="2305050" y="7315200"/>
            <a:ext cx="1323975" cy="1892300"/>
            <a:chOff x="7260" y="3400"/>
            <a:chExt cx="2084" cy="2980"/>
          </a:xfrm>
        </p:grpSpPr>
        <p:grpSp>
          <p:nvGrpSpPr>
            <p:cNvPr id="19513" name="Group 236"/>
            <p:cNvGrpSpPr>
              <a:grpSpLocks/>
            </p:cNvGrpSpPr>
            <p:nvPr/>
          </p:nvGrpSpPr>
          <p:grpSpPr bwMode="auto">
            <a:xfrm>
              <a:off x="7260" y="3400"/>
              <a:ext cx="2084" cy="2980"/>
              <a:chOff x="9100" y="3500"/>
              <a:chExt cx="2084" cy="2980"/>
            </a:xfrm>
          </p:grpSpPr>
          <p:sp>
            <p:nvSpPr>
              <p:cNvPr id="19515" name="Freeform 237"/>
              <p:cNvSpPr>
                <a:spLocks/>
              </p:cNvSpPr>
              <p:nvPr/>
            </p:nvSpPr>
            <p:spPr bwMode="auto">
              <a:xfrm>
                <a:off x="9378" y="3500"/>
                <a:ext cx="1513" cy="2220"/>
              </a:xfrm>
              <a:custGeom>
                <a:avLst/>
                <a:gdLst>
                  <a:gd name="T0" fmla="*/ 0 w 1760"/>
                  <a:gd name="T1" fmla="*/ 136 h 3100"/>
                  <a:gd name="T2" fmla="*/ 0 w 1760"/>
                  <a:gd name="T3" fmla="*/ 77 h 3100"/>
                  <a:gd name="T4" fmla="*/ 450 w 1760"/>
                  <a:gd name="T5" fmla="*/ 0 h 3100"/>
                  <a:gd name="T6" fmla="*/ 450 w 1760"/>
                  <a:gd name="T7" fmla="*/ 77 h 3100"/>
                  <a:gd name="T8" fmla="*/ 5 w 1760"/>
                  <a:gd name="T9" fmla="*/ 153 h 3100"/>
                  <a:gd name="T10" fmla="*/ 0 w 1760"/>
                  <a:gd name="T11" fmla="*/ 136 h 31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0"/>
                  <a:gd name="T19" fmla="*/ 0 h 3100"/>
                  <a:gd name="T20" fmla="*/ 1760 w 1760"/>
                  <a:gd name="T21" fmla="*/ 3100 h 31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0" h="3100">
                    <a:moveTo>
                      <a:pt x="0" y="2760"/>
                    </a:moveTo>
                    <a:lnTo>
                      <a:pt x="0" y="1540"/>
                    </a:lnTo>
                    <a:lnTo>
                      <a:pt x="1760" y="0"/>
                    </a:lnTo>
                    <a:lnTo>
                      <a:pt x="1760" y="1560"/>
                    </a:lnTo>
                    <a:lnTo>
                      <a:pt x="20" y="3100"/>
                    </a:lnTo>
                    <a:lnTo>
                      <a:pt x="0" y="276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19516" name="Group 238"/>
              <p:cNvGrpSpPr>
                <a:grpSpLocks/>
              </p:cNvGrpSpPr>
              <p:nvPr/>
            </p:nvGrpSpPr>
            <p:grpSpPr bwMode="auto">
              <a:xfrm>
                <a:off x="9100" y="5681"/>
                <a:ext cx="584" cy="799"/>
                <a:chOff x="9100" y="5681"/>
                <a:chExt cx="584" cy="799"/>
              </a:xfrm>
            </p:grpSpPr>
            <p:sp>
              <p:nvSpPr>
                <p:cNvPr id="19520" name="Line 239"/>
                <p:cNvSpPr>
                  <a:spLocks noChangeShapeType="1"/>
                </p:cNvSpPr>
                <p:nvPr/>
              </p:nvSpPr>
              <p:spPr bwMode="auto">
                <a:xfrm>
                  <a:off x="9100" y="6179"/>
                  <a:ext cx="584" cy="30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521" name="Line 240"/>
                <p:cNvSpPr>
                  <a:spLocks noChangeShapeType="1"/>
                </p:cNvSpPr>
                <p:nvPr/>
              </p:nvSpPr>
              <p:spPr bwMode="auto">
                <a:xfrm>
                  <a:off x="9395" y="5681"/>
                  <a:ext cx="1" cy="65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19517" name="Group 241"/>
              <p:cNvGrpSpPr>
                <a:grpSpLocks/>
              </p:cNvGrpSpPr>
              <p:nvPr/>
            </p:nvGrpSpPr>
            <p:grpSpPr bwMode="auto">
              <a:xfrm>
                <a:off x="10600" y="4661"/>
                <a:ext cx="584" cy="799"/>
                <a:chOff x="9100" y="5681"/>
                <a:chExt cx="584" cy="799"/>
              </a:xfrm>
            </p:grpSpPr>
            <p:sp>
              <p:nvSpPr>
                <p:cNvPr id="19518" name="Line 242"/>
                <p:cNvSpPr>
                  <a:spLocks noChangeShapeType="1"/>
                </p:cNvSpPr>
                <p:nvPr/>
              </p:nvSpPr>
              <p:spPr bwMode="auto">
                <a:xfrm>
                  <a:off x="9100" y="6179"/>
                  <a:ext cx="584" cy="30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19519" name="Line 243"/>
                <p:cNvSpPr>
                  <a:spLocks noChangeShapeType="1"/>
                </p:cNvSpPr>
                <p:nvPr/>
              </p:nvSpPr>
              <p:spPr bwMode="auto">
                <a:xfrm>
                  <a:off x="9395" y="5681"/>
                  <a:ext cx="1" cy="65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sp>
          <p:nvSpPr>
            <p:cNvPr id="19514" name="Freeform 244"/>
            <p:cNvSpPr>
              <a:spLocks/>
            </p:cNvSpPr>
            <p:nvPr/>
          </p:nvSpPr>
          <p:spPr bwMode="auto">
            <a:xfrm>
              <a:off x="8120" y="4240"/>
              <a:ext cx="480" cy="720"/>
            </a:xfrm>
            <a:custGeom>
              <a:avLst/>
              <a:gdLst>
                <a:gd name="T0" fmla="*/ 0 w 1760"/>
                <a:gd name="T1" fmla="*/ 0 h 3100"/>
                <a:gd name="T2" fmla="*/ 0 w 1760"/>
                <a:gd name="T3" fmla="*/ 0 h 3100"/>
                <a:gd name="T4" fmla="*/ 0 w 1760"/>
                <a:gd name="T5" fmla="*/ 0 h 3100"/>
                <a:gd name="T6" fmla="*/ 0 w 1760"/>
                <a:gd name="T7" fmla="*/ 0 h 3100"/>
                <a:gd name="T8" fmla="*/ 0 w 1760"/>
                <a:gd name="T9" fmla="*/ 0 h 3100"/>
                <a:gd name="T10" fmla="*/ 0 w 1760"/>
                <a:gd name="T11" fmla="*/ 0 h 31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0"/>
                <a:gd name="T19" fmla="*/ 0 h 3100"/>
                <a:gd name="T20" fmla="*/ 1760 w 1760"/>
                <a:gd name="T21" fmla="*/ 3100 h 31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0" h="3100">
                  <a:moveTo>
                    <a:pt x="0" y="2760"/>
                  </a:moveTo>
                  <a:lnTo>
                    <a:pt x="0" y="1540"/>
                  </a:lnTo>
                  <a:lnTo>
                    <a:pt x="1760" y="0"/>
                  </a:lnTo>
                  <a:lnTo>
                    <a:pt x="1760" y="1560"/>
                  </a:lnTo>
                  <a:lnTo>
                    <a:pt x="20" y="3100"/>
                  </a:lnTo>
                  <a:lnTo>
                    <a:pt x="0" y="27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9472" name="Group 245"/>
          <p:cNvGrpSpPr>
            <a:grpSpLocks noChangeAspect="1"/>
          </p:cNvGrpSpPr>
          <p:nvPr/>
        </p:nvGrpSpPr>
        <p:grpSpPr bwMode="auto">
          <a:xfrm>
            <a:off x="3821113" y="4133850"/>
            <a:ext cx="738187" cy="1703388"/>
            <a:chOff x="5100" y="1340"/>
            <a:chExt cx="3100" cy="4860"/>
          </a:xfrm>
        </p:grpSpPr>
        <p:grpSp>
          <p:nvGrpSpPr>
            <p:cNvPr id="19507" name="Group 246"/>
            <p:cNvGrpSpPr>
              <a:grpSpLocks noChangeAspect="1"/>
            </p:cNvGrpSpPr>
            <p:nvPr/>
          </p:nvGrpSpPr>
          <p:grpSpPr bwMode="auto">
            <a:xfrm>
              <a:off x="5100" y="1340"/>
              <a:ext cx="1560" cy="4860"/>
              <a:chOff x="5100" y="1340"/>
              <a:chExt cx="1560" cy="4860"/>
            </a:xfrm>
          </p:grpSpPr>
          <p:sp>
            <p:nvSpPr>
              <p:cNvPr id="19511" name="AutoShape 247"/>
              <p:cNvSpPr>
                <a:spLocks noChangeAspect="1" noChangeArrowheads="1"/>
              </p:cNvSpPr>
              <p:nvPr/>
            </p:nvSpPr>
            <p:spPr bwMode="auto">
              <a:xfrm rot="-5400000">
                <a:off x="3460" y="3000"/>
                <a:ext cx="4840" cy="1560"/>
              </a:xfrm>
              <a:prstGeom prst="parallelogram">
                <a:avLst>
                  <a:gd name="adj" fmla="val 7756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12" name="Freeform 248"/>
              <p:cNvSpPr>
                <a:spLocks noChangeAspect="1"/>
              </p:cNvSpPr>
              <p:nvPr/>
            </p:nvSpPr>
            <p:spPr bwMode="auto">
              <a:xfrm>
                <a:off x="5100" y="1340"/>
                <a:ext cx="1560" cy="3240"/>
              </a:xfrm>
              <a:custGeom>
                <a:avLst/>
                <a:gdLst>
                  <a:gd name="T0" fmla="*/ 1560 w 1560"/>
                  <a:gd name="T1" fmla="*/ 1200 h 3240"/>
                  <a:gd name="T2" fmla="*/ 0 w 1560"/>
                  <a:gd name="T3" fmla="*/ 0 h 3240"/>
                  <a:gd name="T4" fmla="*/ 0 w 1560"/>
                  <a:gd name="T5" fmla="*/ 2120 h 3240"/>
                  <a:gd name="T6" fmla="*/ 1560 w 1560"/>
                  <a:gd name="T7" fmla="*/ 3240 h 3240"/>
                  <a:gd name="T8" fmla="*/ 1560 w 1560"/>
                  <a:gd name="T9" fmla="*/ 1200 h 3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0"/>
                  <a:gd name="T16" fmla="*/ 0 h 3240"/>
                  <a:gd name="T17" fmla="*/ 1560 w 1560"/>
                  <a:gd name="T18" fmla="*/ 3240 h 3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0" h="3240">
                    <a:moveTo>
                      <a:pt x="1560" y="1200"/>
                    </a:moveTo>
                    <a:lnTo>
                      <a:pt x="0" y="0"/>
                    </a:lnTo>
                    <a:lnTo>
                      <a:pt x="0" y="2120"/>
                    </a:lnTo>
                    <a:lnTo>
                      <a:pt x="1560" y="3240"/>
                    </a:lnTo>
                    <a:lnTo>
                      <a:pt x="1560" y="120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508" name="Group 249"/>
            <p:cNvGrpSpPr>
              <a:grpSpLocks noChangeAspect="1"/>
            </p:cNvGrpSpPr>
            <p:nvPr/>
          </p:nvGrpSpPr>
          <p:grpSpPr bwMode="auto">
            <a:xfrm flipH="1">
              <a:off x="6640" y="1340"/>
              <a:ext cx="1560" cy="4860"/>
              <a:chOff x="5100" y="1340"/>
              <a:chExt cx="1560" cy="4860"/>
            </a:xfrm>
          </p:grpSpPr>
          <p:sp>
            <p:nvSpPr>
              <p:cNvPr id="19509" name="AutoShape 250"/>
              <p:cNvSpPr>
                <a:spLocks noChangeAspect="1" noChangeArrowheads="1"/>
              </p:cNvSpPr>
              <p:nvPr/>
            </p:nvSpPr>
            <p:spPr bwMode="auto">
              <a:xfrm rot="-5400000">
                <a:off x="3460" y="3000"/>
                <a:ext cx="4840" cy="1560"/>
              </a:xfrm>
              <a:prstGeom prst="parallelogram">
                <a:avLst>
                  <a:gd name="adj" fmla="val 7756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10" name="Freeform 251"/>
              <p:cNvSpPr>
                <a:spLocks noChangeAspect="1"/>
              </p:cNvSpPr>
              <p:nvPr/>
            </p:nvSpPr>
            <p:spPr bwMode="auto">
              <a:xfrm>
                <a:off x="5100" y="1340"/>
                <a:ext cx="1560" cy="3240"/>
              </a:xfrm>
              <a:custGeom>
                <a:avLst/>
                <a:gdLst>
                  <a:gd name="T0" fmla="*/ 1560 w 1560"/>
                  <a:gd name="T1" fmla="*/ 1200 h 3240"/>
                  <a:gd name="T2" fmla="*/ 0 w 1560"/>
                  <a:gd name="T3" fmla="*/ 0 h 3240"/>
                  <a:gd name="T4" fmla="*/ 0 w 1560"/>
                  <a:gd name="T5" fmla="*/ 2120 h 3240"/>
                  <a:gd name="T6" fmla="*/ 1560 w 1560"/>
                  <a:gd name="T7" fmla="*/ 3240 h 3240"/>
                  <a:gd name="T8" fmla="*/ 1560 w 1560"/>
                  <a:gd name="T9" fmla="*/ 1200 h 3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0"/>
                  <a:gd name="T16" fmla="*/ 0 h 3240"/>
                  <a:gd name="T17" fmla="*/ 1560 w 1560"/>
                  <a:gd name="T18" fmla="*/ 3240 h 3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0" h="3240">
                    <a:moveTo>
                      <a:pt x="1560" y="1200"/>
                    </a:moveTo>
                    <a:lnTo>
                      <a:pt x="0" y="0"/>
                    </a:lnTo>
                    <a:lnTo>
                      <a:pt x="0" y="2120"/>
                    </a:lnTo>
                    <a:lnTo>
                      <a:pt x="1560" y="3240"/>
                    </a:lnTo>
                    <a:lnTo>
                      <a:pt x="1560" y="120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73" name="Group 252"/>
          <p:cNvGrpSpPr>
            <a:grpSpLocks/>
          </p:cNvGrpSpPr>
          <p:nvPr/>
        </p:nvGrpSpPr>
        <p:grpSpPr bwMode="auto">
          <a:xfrm>
            <a:off x="4956175" y="4114800"/>
            <a:ext cx="685800" cy="1727200"/>
            <a:chOff x="3700" y="4240"/>
            <a:chExt cx="1080" cy="2720"/>
          </a:xfrm>
        </p:grpSpPr>
        <p:grpSp>
          <p:nvGrpSpPr>
            <p:cNvPr id="19501" name="Group 253"/>
            <p:cNvGrpSpPr>
              <a:grpSpLocks noChangeAspect="1"/>
            </p:cNvGrpSpPr>
            <p:nvPr/>
          </p:nvGrpSpPr>
          <p:grpSpPr bwMode="auto">
            <a:xfrm>
              <a:off x="4178" y="4240"/>
              <a:ext cx="585" cy="2682"/>
              <a:chOff x="5100" y="1340"/>
              <a:chExt cx="1560" cy="4860"/>
            </a:xfrm>
          </p:grpSpPr>
          <p:sp>
            <p:nvSpPr>
              <p:cNvPr id="19505" name="AutoShape 254"/>
              <p:cNvSpPr>
                <a:spLocks noChangeAspect="1" noChangeArrowheads="1"/>
              </p:cNvSpPr>
              <p:nvPr/>
            </p:nvSpPr>
            <p:spPr bwMode="auto">
              <a:xfrm rot="-5400000">
                <a:off x="3460" y="3000"/>
                <a:ext cx="4840" cy="1560"/>
              </a:xfrm>
              <a:prstGeom prst="parallelogram">
                <a:avLst>
                  <a:gd name="adj" fmla="val 7756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06" name="Freeform 255"/>
              <p:cNvSpPr>
                <a:spLocks noChangeAspect="1"/>
              </p:cNvSpPr>
              <p:nvPr/>
            </p:nvSpPr>
            <p:spPr bwMode="auto">
              <a:xfrm>
                <a:off x="5100" y="1340"/>
                <a:ext cx="1560" cy="3240"/>
              </a:xfrm>
              <a:custGeom>
                <a:avLst/>
                <a:gdLst>
                  <a:gd name="T0" fmla="*/ 1560 w 1560"/>
                  <a:gd name="T1" fmla="*/ 1200 h 3240"/>
                  <a:gd name="T2" fmla="*/ 0 w 1560"/>
                  <a:gd name="T3" fmla="*/ 0 h 3240"/>
                  <a:gd name="T4" fmla="*/ 0 w 1560"/>
                  <a:gd name="T5" fmla="*/ 2120 h 3240"/>
                  <a:gd name="T6" fmla="*/ 1560 w 1560"/>
                  <a:gd name="T7" fmla="*/ 3240 h 3240"/>
                  <a:gd name="T8" fmla="*/ 1560 w 1560"/>
                  <a:gd name="T9" fmla="*/ 1200 h 3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0"/>
                  <a:gd name="T16" fmla="*/ 0 h 3240"/>
                  <a:gd name="T17" fmla="*/ 1560 w 1560"/>
                  <a:gd name="T18" fmla="*/ 3240 h 3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0" h="3240">
                    <a:moveTo>
                      <a:pt x="1560" y="1200"/>
                    </a:moveTo>
                    <a:lnTo>
                      <a:pt x="0" y="0"/>
                    </a:lnTo>
                    <a:lnTo>
                      <a:pt x="0" y="2120"/>
                    </a:lnTo>
                    <a:lnTo>
                      <a:pt x="1560" y="3240"/>
                    </a:lnTo>
                    <a:lnTo>
                      <a:pt x="1560" y="120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502" name="Group 256"/>
            <p:cNvGrpSpPr>
              <a:grpSpLocks/>
            </p:cNvGrpSpPr>
            <p:nvPr/>
          </p:nvGrpSpPr>
          <p:grpSpPr bwMode="auto">
            <a:xfrm>
              <a:off x="3700" y="4920"/>
              <a:ext cx="1080" cy="2040"/>
              <a:chOff x="4740" y="4880"/>
              <a:chExt cx="1080" cy="2040"/>
            </a:xfrm>
          </p:grpSpPr>
          <p:sp>
            <p:nvSpPr>
              <p:cNvPr id="19503" name="Freeform 257"/>
              <p:cNvSpPr>
                <a:spLocks/>
              </p:cNvSpPr>
              <p:nvPr/>
            </p:nvSpPr>
            <p:spPr bwMode="auto">
              <a:xfrm>
                <a:off x="4740" y="4880"/>
                <a:ext cx="1080" cy="2040"/>
              </a:xfrm>
              <a:custGeom>
                <a:avLst/>
                <a:gdLst>
                  <a:gd name="T0" fmla="*/ 8065 w 840"/>
                  <a:gd name="T1" fmla="*/ 0 h 2040"/>
                  <a:gd name="T2" fmla="*/ 0 w 840"/>
                  <a:gd name="T3" fmla="*/ 0 h 2040"/>
                  <a:gd name="T4" fmla="*/ 0 w 840"/>
                  <a:gd name="T5" fmla="*/ 2040 h 2040"/>
                  <a:gd name="T6" fmla="*/ 8065 w 840"/>
                  <a:gd name="T7" fmla="*/ 2040 h 2040"/>
                  <a:gd name="T8" fmla="*/ 8065 w 840"/>
                  <a:gd name="T9" fmla="*/ 0 h 2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0"/>
                  <a:gd name="T16" fmla="*/ 0 h 2040"/>
                  <a:gd name="T17" fmla="*/ 840 w 840"/>
                  <a:gd name="T18" fmla="*/ 2040 h 2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0" h="2040">
                    <a:moveTo>
                      <a:pt x="840" y="0"/>
                    </a:moveTo>
                    <a:lnTo>
                      <a:pt x="0" y="0"/>
                    </a:lnTo>
                    <a:lnTo>
                      <a:pt x="0" y="2040"/>
                    </a:lnTo>
                    <a:lnTo>
                      <a:pt x="840" y="2040"/>
                    </a:lnTo>
                    <a:lnTo>
                      <a:pt x="84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04" name="Rectangle 258"/>
              <p:cNvSpPr>
                <a:spLocks noChangeArrowheads="1"/>
              </p:cNvSpPr>
              <p:nvPr/>
            </p:nvSpPr>
            <p:spPr bwMode="auto">
              <a:xfrm>
                <a:off x="4740" y="4880"/>
                <a:ext cx="1080" cy="1120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74" name="Group 259"/>
          <p:cNvGrpSpPr>
            <a:grpSpLocks/>
          </p:cNvGrpSpPr>
          <p:nvPr/>
        </p:nvGrpSpPr>
        <p:grpSpPr bwMode="auto">
          <a:xfrm>
            <a:off x="6108700" y="4086225"/>
            <a:ext cx="685800" cy="1703388"/>
            <a:chOff x="7940" y="3360"/>
            <a:chExt cx="1080" cy="2682"/>
          </a:xfrm>
        </p:grpSpPr>
        <p:grpSp>
          <p:nvGrpSpPr>
            <p:cNvPr id="19495" name="Group 260"/>
            <p:cNvGrpSpPr>
              <a:grpSpLocks/>
            </p:cNvGrpSpPr>
            <p:nvPr/>
          </p:nvGrpSpPr>
          <p:grpSpPr bwMode="auto">
            <a:xfrm>
              <a:off x="7940" y="3380"/>
              <a:ext cx="1080" cy="2040"/>
              <a:chOff x="4740" y="4880"/>
              <a:chExt cx="1080" cy="2040"/>
            </a:xfrm>
          </p:grpSpPr>
          <p:sp>
            <p:nvSpPr>
              <p:cNvPr id="19499" name="Freeform 261"/>
              <p:cNvSpPr>
                <a:spLocks/>
              </p:cNvSpPr>
              <p:nvPr/>
            </p:nvSpPr>
            <p:spPr bwMode="auto">
              <a:xfrm>
                <a:off x="4740" y="4880"/>
                <a:ext cx="1080" cy="2040"/>
              </a:xfrm>
              <a:custGeom>
                <a:avLst/>
                <a:gdLst>
                  <a:gd name="T0" fmla="*/ 8065 w 840"/>
                  <a:gd name="T1" fmla="*/ 0 h 2040"/>
                  <a:gd name="T2" fmla="*/ 0 w 840"/>
                  <a:gd name="T3" fmla="*/ 0 h 2040"/>
                  <a:gd name="T4" fmla="*/ 0 w 840"/>
                  <a:gd name="T5" fmla="*/ 2040 h 2040"/>
                  <a:gd name="T6" fmla="*/ 8065 w 840"/>
                  <a:gd name="T7" fmla="*/ 2040 h 2040"/>
                  <a:gd name="T8" fmla="*/ 8065 w 840"/>
                  <a:gd name="T9" fmla="*/ 0 h 20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0"/>
                  <a:gd name="T16" fmla="*/ 0 h 2040"/>
                  <a:gd name="T17" fmla="*/ 840 w 840"/>
                  <a:gd name="T18" fmla="*/ 2040 h 20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0" h="2040">
                    <a:moveTo>
                      <a:pt x="840" y="0"/>
                    </a:moveTo>
                    <a:lnTo>
                      <a:pt x="0" y="0"/>
                    </a:lnTo>
                    <a:lnTo>
                      <a:pt x="0" y="2040"/>
                    </a:lnTo>
                    <a:lnTo>
                      <a:pt x="840" y="2040"/>
                    </a:lnTo>
                    <a:lnTo>
                      <a:pt x="84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500" name="Rectangle 262"/>
              <p:cNvSpPr>
                <a:spLocks noChangeArrowheads="1"/>
              </p:cNvSpPr>
              <p:nvPr/>
            </p:nvSpPr>
            <p:spPr bwMode="auto">
              <a:xfrm>
                <a:off x="4740" y="4880"/>
                <a:ext cx="1080" cy="1120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19496" name="Group 263"/>
            <p:cNvGrpSpPr>
              <a:grpSpLocks noChangeAspect="1"/>
            </p:cNvGrpSpPr>
            <p:nvPr/>
          </p:nvGrpSpPr>
          <p:grpSpPr bwMode="auto">
            <a:xfrm flipH="1">
              <a:off x="8435" y="3360"/>
              <a:ext cx="585" cy="2682"/>
              <a:chOff x="5100" y="1340"/>
              <a:chExt cx="1560" cy="4860"/>
            </a:xfrm>
          </p:grpSpPr>
          <p:sp>
            <p:nvSpPr>
              <p:cNvPr id="19497" name="AutoShape 264"/>
              <p:cNvSpPr>
                <a:spLocks noChangeAspect="1" noChangeArrowheads="1"/>
              </p:cNvSpPr>
              <p:nvPr/>
            </p:nvSpPr>
            <p:spPr bwMode="auto">
              <a:xfrm rot="-5400000">
                <a:off x="3460" y="3000"/>
                <a:ext cx="4840" cy="1560"/>
              </a:xfrm>
              <a:prstGeom prst="parallelogram">
                <a:avLst>
                  <a:gd name="adj" fmla="val 7756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498" name="Freeform 265"/>
              <p:cNvSpPr>
                <a:spLocks noChangeAspect="1"/>
              </p:cNvSpPr>
              <p:nvPr/>
            </p:nvSpPr>
            <p:spPr bwMode="auto">
              <a:xfrm>
                <a:off x="5100" y="1340"/>
                <a:ext cx="1560" cy="3240"/>
              </a:xfrm>
              <a:custGeom>
                <a:avLst/>
                <a:gdLst>
                  <a:gd name="T0" fmla="*/ 1560 w 1560"/>
                  <a:gd name="T1" fmla="*/ 1200 h 3240"/>
                  <a:gd name="T2" fmla="*/ 0 w 1560"/>
                  <a:gd name="T3" fmla="*/ 0 h 3240"/>
                  <a:gd name="T4" fmla="*/ 0 w 1560"/>
                  <a:gd name="T5" fmla="*/ 2120 h 3240"/>
                  <a:gd name="T6" fmla="*/ 1560 w 1560"/>
                  <a:gd name="T7" fmla="*/ 3240 h 3240"/>
                  <a:gd name="T8" fmla="*/ 1560 w 1560"/>
                  <a:gd name="T9" fmla="*/ 1200 h 3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0"/>
                  <a:gd name="T16" fmla="*/ 0 h 3240"/>
                  <a:gd name="T17" fmla="*/ 1560 w 1560"/>
                  <a:gd name="T18" fmla="*/ 3240 h 3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0" h="3240">
                    <a:moveTo>
                      <a:pt x="1560" y="1200"/>
                    </a:moveTo>
                    <a:lnTo>
                      <a:pt x="0" y="0"/>
                    </a:lnTo>
                    <a:lnTo>
                      <a:pt x="0" y="2120"/>
                    </a:lnTo>
                    <a:lnTo>
                      <a:pt x="1560" y="3240"/>
                    </a:lnTo>
                    <a:lnTo>
                      <a:pt x="1560" y="120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75" name="Group 266"/>
          <p:cNvGrpSpPr>
            <a:grpSpLocks noChangeAspect="1"/>
          </p:cNvGrpSpPr>
          <p:nvPr/>
        </p:nvGrpSpPr>
        <p:grpSpPr bwMode="auto">
          <a:xfrm>
            <a:off x="5241925" y="6070600"/>
            <a:ext cx="587375" cy="1290638"/>
            <a:chOff x="8094" y="11502"/>
            <a:chExt cx="710" cy="1562"/>
          </a:xfrm>
        </p:grpSpPr>
        <p:sp>
          <p:nvSpPr>
            <p:cNvPr id="19490" name="Rectangle 267"/>
            <p:cNvSpPr>
              <a:spLocks noChangeAspect="1" noChangeArrowheads="1"/>
            </p:cNvSpPr>
            <p:nvPr/>
          </p:nvSpPr>
          <p:spPr bwMode="auto">
            <a:xfrm>
              <a:off x="8094" y="11502"/>
              <a:ext cx="710" cy="15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491" name="Rectangle 268"/>
            <p:cNvSpPr>
              <a:spLocks noChangeAspect="1" noChangeArrowheads="1"/>
            </p:cNvSpPr>
            <p:nvPr/>
          </p:nvSpPr>
          <p:spPr bwMode="auto">
            <a:xfrm>
              <a:off x="8128" y="11545"/>
              <a:ext cx="641" cy="1485"/>
            </a:xfrm>
            <a:prstGeom prst="rect">
              <a:avLst/>
            </a:prstGeom>
            <a:solidFill>
              <a:srgbClr val="DDDDDD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19492" name="Group 269"/>
            <p:cNvGrpSpPr>
              <a:grpSpLocks noChangeAspect="1"/>
            </p:cNvGrpSpPr>
            <p:nvPr/>
          </p:nvGrpSpPr>
          <p:grpSpPr bwMode="auto">
            <a:xfrm flipH="1">
              <a:off x="8618" y="12270"/>
              <a:ext cx="113" cy="28"/>
              <a:chOff x="5680" y="12212"/>
              <a:chExt cx="227" cy="57"/>
            </a:xfrm>
          </p:grpSpPr>
          <p:sp>
            <p:nvSpPr>
              <p:cNvPr id="19493" name="Oval 270"/>
              <p:cNvSpPr>
                <a:spLocks noChangeAspect="1" noChangeArrowheads="1"/>
              </p:cNvSpPr>
              <p:nvPr/>
            </p:nvSpPr>
            <p:spPr bwMode="auto">
              <a:xfrm>
                <a:off x="5680" y="12212"/>
                <a:ext cx="57" cy="5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9494" name="Rectangle 271"/>
              <p:cNvSpPr>
                <a:spLocks noChangeAspect="1" noChangeArrowheads="1"/>
              </p:cNvSpPr>
              <p:nvPr/>
            </p:nvSpPr>
            <p:spPr bwMode="auto">
              <a:xfrm>
                <a:off x="5736" y="12226"/>
                <a:ext cx="171" cy="3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19476" name="Group 272"/>
          <p:cNvGrpSpPr>
            <a:grpSpLocks/>
          </p:cNvGrpSpPr>
          <p:nvPr/>
        </p:nvGrpSpPr>
        <p:grpSpPr bwMode="auto">
          <a:xfrm>
            <a:off x="4524375" y="6061075"/>
            <a:ext cx="620713" cy="1624013"/>
            <a:chOff x="7036" y="5928"/>
            <a:chExt cx="1281" cy="3324"/>
          </a:xfrm>
        </p:grpSpPr>
        <p:sp>
          <p:nvSpPr>
            <p:cNvPr id="19488" name="Rectangle 273"/>
            <p:cNvSpPr>
              <a:spLocks noChangeArrowheads="1"/>
            </p:cNvSpPr>
            <p:nvPr/>
          </p:nvSpPr>
          <p:spPr bwMode="auto">
            <a:xfrm>
              <a:off x="7036" y="5928"/>
              <a:ext cx="1281" cy="3324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489" name="Rectangle 274"/>
            <p:cNvSpPr>
              <a:spLocks noChangeArrowheads="1"/>
            </p:cNvSpPr>
            <p:nvPr/>
          </p:nvSpPr>
          <p:spPr bwMode="auto">
            <a:xfrm>
              <a:off x="7485" y="6505"/>
              <a:ext cx="374" cy="7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9477" name="Rectangle 275"/>
          <p:cNvSpPr>
            <a:spLocks noChangeArrowheads="1"/>
          </p:cNvSpPr>
          <p:nvPr/>
        </p:nvSpPr>
        <p:spPr bwMode="auto">
          <a:xfrm>
            <a:off x="3813175" y="6037263"/>
            <a:ext cx="619125" cy="1624012"/>
          </a:xfrm>
          <a:prstGeom prst="rect">
            <a:avLst/>
          </a:prstGeom>
          <a:solidFill>
            <a:srgbClr val="CECECE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78" name="AutoShape 276"/>
          <p:cNvSpPr>
            <a:spLocks noChangeArrowheads="1"/>
          </p:cNvSpPr>
          <p:nvPr/>
        </p:nvSpPr>
        <p:spPr bwMode="auto">
          <a:xfrm>
            <a:off x="6526213" y="8347075"/>
            <a:ext cx="377825" cy="977900"/>
          </a:xfrm>
          <a:prstGeom prst="cube">
            <a:avLst>
              <a:gd name="adj" fmla="val 8599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9479" name="Group 277"/>
          <p:cNvGrpSpPr>
            <a:grpSpLocks/>
          </p:cNvGrpSpPr>
          <p:nvPr/>
        </p:nvGrpSpPr>
        <p:grpSpPr bwMode="auto">
          <a:xfrm>
            <a:off x="6716713" y="5964238"/>
            <a:ext cx="282575" cy="1711325"/>
            <a:chOff x="3985" y="787"/>
            <a:chExt cx="178" cy="1078"/>
          </a:xfrm>
        </p:grpSpPr>
        <p:sp>
          <p:nvSpPr>
            <p:cNvPr id="19486" name="AutoShape 278"/>
            <p:cNvSpPr>
              <a:spLocks noChangeArrowheads="1"/>
            </p:cNvSpPr>
            <p:nvPr/>
          </p:nvSpPr>
          <p:spPr bwMode="auto">
            <a:xfrm>
              <a:off x="3985" y="787"/>
              <a:ext cx="178" cy="1078"/>
            </a:xfrm>
            <a:prstGeom prst="cube">
              <a:avLst>
                <a:gd name="adj" fmla="val 79093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487" name="Oval 279"/>
            <p:cNvSpPr>
              <a:spLocks noChangeArrowheads="1"/>
            </p:cNvSpPr>
            <p:nvPr/>
          </p:nvSpPr>
          <p:spPr bwMode="auto">
            <a:xfrm>
              <a:off x="4123" y="1309"/>
              <a:ext cx="28" cy="3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19480" name="Group 280"/>
          <p:cNvGrpSpPr>
            <a:grpSpLocks/>
          </p:cNvGrpSpPr>
          <p:nvPr/>
        </p:nvGrpSpPr>
        <p:grpSpPr bwMode="auto">
          <a:xfrm>
            <a:off x="5961063" y="6064250"/>
            <a:ext cx="642937" cy="1182688"/>
            <a:chOff x="2086" y="3364"/>
            <a:chExt cx="406" cy="745"/>
          </a:xfrm>
        </p:grpSpPr>
        <p:sp>
          <p:nvSpPr>
            <p:cNvPr id="19484" name="AutoShape 281"/>
            <p:cNvSpPr>
              <a:spLocks noChangeArrowheads="1"/>
            </p:cNvSpPr>
            <p:nvPr/>
          </p:nvSpPr>
          <p:spPr bwMode="auto">
            <a:xfrm>
              <a:off x="2086" y="3364"/>
              <a:ext cx="406" cy="745"/>
            </a:xfrm>
            <a:prstGeom prst="cube">
              <a:avLst>
                <a:gd name="adj" fmla="val 4792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485" name="Oval 282"/>
            <p:cNvSpPr>
              <a:spLocks noChangeArrowheads="1"/>
            </p:cNvSpPr>
            <p:nvPr/>
          </p:nvSpPr>
          <p:spPr bwMode="auto">
            <a:xfrm>
              <a:off x="2414" y="3763"/>
              <a:ext cx="38" cy="3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9481" name="Freeform 283"/>
          <p:cNvSpPr>
            <a:spLocks/>
          </p:cNvSpPr>
          <p:nvPr/>
        </p:nvSpPr>
        <p:spPr bwMode="auto">
          <a:xfrm flipH="1">
            <a:off x="5953125" y="7648575"/>
            <a:ext cx="238125" cy="1781175"/>
          </a:xfrm>
          <a:custGeom>
            <a:avLst/>
            <a:gdLst>
              <a:gd name="T0" fmla="*/ 0 w 2057"/>
              <a:gd name="T1" fmla="*/ 0 h 3740"/>
              <a:gd name="T2" fmla="*/ 0 w 2057"/>
              <a:gd name="T3" fmla="*/ 2147483647 h 3740"/>
              <a:gd name="T4" fmla="*/ 2147483647 w 2057"/>
              <a:gd name="T5" fmla="*/ 2147483647 h 3740"/>
              <a:gd name="T6" fmla="*/ 2147483647 w 2057"/>
              <a:gd name="T7" fmla="*/ 2147483647 h 3740"/>
              <a:gd name="T8" fmla="*/ 0 w 2057"/>
              <a:gd name="T9" fmla="*/ 0 h 3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7"/>
              <a:gd name="T16" fmla="*/ 0 h 3740"/>
              <a:gd name="T17" fmla="*/ 2057 w 2057"/>
              <a:gd name="T18" fmla="*/ 3740 h 3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7" h="3740">
                <a:moveTo>
                  <a:pt x="0" y="0"/>
                </a:moveTo>
                <a:lnTo>
                  <a:pt x="0" y="1496"/>
                </a:lnTo>
                <a:lnTo>
                  <a:pt x="2057" y="3740"/>
                </a:lnTo>
                <a:lnTo>
                  <a:pt x="2054" y="2172"/>
                </a:lnTo>
                <a:lnTo>
                  <a:pt x="0" y="0"/>
                </a:lnTo>
                <a:close/>
              </a:path>
            </a:pathLst>
          </a:custGeom>
          <a:solidFill>
            <a:srgbClr val="76767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82" name="Freeform 284"/>
          <p:cNvSpPr>
            <a:spLocks/>
          </p:cNvSpPr>
          <p:nvPr/>
        </p:nvSpPr>
        <p:spPr bwMode="auto">
          <a:xfrm>
            <a:off x="5573713" y="7639050"/>
            <a:ext cx="238125" cy="1781175"/>
          </a:xfrm>
          <a:custGeom>
            <a:avLst/>
            <a:gdLst>
              <a:gd name="T0" fmla="*/ 0 w 2057"/>
              <a:gd name="T1" fmla="*/ 0 h 3740"/>
              <a:gd name="T2" fmla="*/ 0 w 2057"/>
              <a:gd name="T3" fmla="*/ 2147483647 h 3740"/>
              <a:gd name="T4" fmla="*/ 2147483647 w 2057"/>
              <a:gd name="T5" fmla="*/ 2147483647 h 3740"/>
              <a:gd name="T6" fmla="*/ 2147483647 w 2057"/>
              <a:gd name="T7" fmla="*/ 2147483647 h 3740"/>
              <a:gd name="T8" fmla="*/ 0 w 2057"/>
              <a:gd name="T9" fmla="*/ 0 h 37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7"/>
              <a:gd name="T16" fmla="*/ 0 h 3740"/>
              <a:gd name="T17" fmla="*/ 2057 w 2057"/>
              <a:gd name="T18" fmla="*/ 3740 h 37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7" h="3740">
                <a:moveTo>
                  <a:pt x="0" y="0"/>
                </a:moveTo>
                <a:lnTo>
                  <a:pt x="0" y="1496"/>
                </a:lnTo>
                <a:lnTo>
                  <a:pt x="2057" y="3740"/>
                </a:lnTo>
                <a:lnTo>
                  <a:pt x="2054" y="2172"/>
                </a:lnTo>
                <a:lnTo>
                  <a:pt x="0" y="0"/>
                </a:lnTo>
                <a:close/>
              </a:path>
            </a:pathLst>
          </a:custGeom>
          <a:solidFill>
            <a:srgbClr val="76767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483" name="Rectangle 285"/>
          <p:cNvSpPr>
            <a:spLocks noChangeArrowheads="1"/>
          </p:cNvSpPr>
          <p:nvPr/>
        </p:nvSpPr>
        <p:spPr bwMode="auto">
          <a:xfrm rot="5400000">
            <a:off x="4213225" y="7926388"/>
            <a:ext cx="714375" cy="1622425"/>
          </a:xfrm>
          <a:prstGeom prst="rect">
            <a:avLst/>
          </a:prstGeom>
          <a:solidFill>
            <a:srgbClr val="76767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31"/>
          <p:cNvSpPr>
            <a:spLocks noChangeArrowheads="1"/>
          </p:cNvSpPr>
          <p:nvPr/>
        </p:nvSpPr>
        <p:spPr bwMode="auto">
          <a:xfrm rot="2690317" flipV="1">
            <a:off x="325438" y="2393950"/>
            <a:ext cx="973137" cy="2498725"/>
          </a:xfrm>
          <a:prstGeom prst="cube">
            <a:avLst>
              <a:gd name="adj" fmla="val 95361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483" name="Rectangle 32"/>
          <p:cNvSpPr>
            <a:spLocks noChangeArrowheads="1"/>
          </p:cNvSpPr>
          <p:nvPr/>
        </p:nvSpPr>
        <p:spPr bwMode="auto">
          <a:xfrm>
            <a:off x="114300" y="514350"/>
            <a:ext cx="2628900" cy="1219200"/>
          </a:xfrm>
          <a:prstGeom prst="rect">
            <a:avLst/>
          </a:prstGeom>
          <a:solidFill>
            <a:srgbClr val="DADADA"/>
          </a:solidFill>
          <a:ln w="9525">
            <a:miter lim="800000"/>
            <a:headEnd/>
            <a:tailEnd/>
          </a:ln>
          <a:scene3d>
            <a:camera prst="legacyObliqueTopLeft">
              <a:rot lat="0" lon="3599996" rev="0"/>
            </a:camera>
            <a:lightRig rig="legacyNormal4" dir="t"/>
          </a:scene3d>
          <a:sp3d extrusionH="100000" prstMaterial="legacyMatte">
            <a:bevelT w="13500" h="13500" prst="angle"/>
            <a:bevelB w="13500" h="13500" prst="angle"/>
            <a:extrusionClr>
              <a:srgbClr val="DADADA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it-IT"/>
          </a:p>
        </p:txBody>
      </p:sp>
      <p:grpSp>
        <p:nvGrpSpPr>
          <p:cNvPr id="20484" name="Group 62"/>
          <p:cNvGrpSpPr>
            <a:grpSpLocks/>
          </p:cNvGrpSpPr>
          <p:nvPr/>
        </p:nvGrpSpPr>
        <p:grpSpPr bwMode="auto">
          <a:xfrm>
            <a:off x="2497138" y="2489200"/>
            <a:ext cx="1060450" cy="2619375"/>
            <a:chOff x="613" y="2186"/>
            <a:chExt cx="668" cy="1650"/>
          </a:xfrm>
        </p:grpSpPr>
        <p:sp>
          <p:nvSpPr>
            <p:cNvPr id="20623" name="AutoShape 63"/>
            <p:cNvSpPr>
              <a:spLocks noChangeArrowheads="1"/>
            </p:cNvSpPr>
            <p:nvPr/>
          </p:nvSpPr>
          <p:spPr bwMode="auto">
            <a:xfrm>
              <a:off x="775" y="2186"/>
              <a:ext cx="506" cy="1128"/>
            </a:xfrm>
            <a:prstGeom prst="cube">
              <a:avLst>
                <a:gd name="adj" fmla="val 8894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24" name="AutoShape 64"/>
            <p:cNvSpPr>
              <a:spLocks noChangeArrowheads="1"/>
            </p:cNvSpPr>
            <p:nvPr/>
          </p:nvSpPr>
          <p:spPr bwMode="auto">
            <a:xfrm>
              <a:off x="613" y="3307"/>
              <a:ext cx="645" cy="529"/>
            </a:xfrm>
            <a:prstGeom prst="parallelogram">
              <a:avLst>
                <a:gd name="adj" fmla="val 30476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0485" name="AutoShape 65"/>
          <p:cNvSpPr>
            <a:spLocks noChangeArrowheads="1"/>
          </p:cNvSpPr>
          <p:nvPr/>
        </p:nvSpPr>
        <p:spPr bwMode="auto">
          <a:xfrm>
            <a:off x="3778250" y="2740025"/>
            <a:ext cx="2330450" cy="1509713"/>
          </a:xfrm>
          <a:prstGeom prst="cube">
            <a:avLst>
              <a:gd name="adj" fmla="val 3694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0486" name="Group 66"/>
          <p:cNvGrpSpPr>
            <a:grpSpLocks/>
          </p:cNvGrpSpPr>
          <p:nvPr/>
        </p:nvGrpSpPr>
        <p:grpSpPr bwMode="auto">
          <a:xfrm>
            <a:off x="6388100" y="2930525"/>
            <a:ext cx="749300" cy="1282700"/>
            <a:chOff x="4612" y="580"/>
            <a:chExt cx="472" cy="808"/>
          </a:xfrm>
        </p:grpSpPr>
        <p:sp>
          <p:nvSpPr>
            <p:cNvPr id="20621" name="AutoShape 67"/>
            <p:cNvSpPr>
              <a:spLocks noChangeArrowheads="1"/>
            </p:cNvSpPr>
            <p:nvPr/>
          </p:nvSpPr>
          <p:spPr bwMode="auto">
            <a:xfrm>
              <a:off x="4708" y="964"/>
              <a:ext cx="376" cy="424"/>
            </a:xfrm>
            <a:prstGeom prst="cube">
              <a:avLst>
                <a:gd name="adj" fmla="val 38194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22" name="AutoShape 68"/>
            <p:cNvSpPr>
              <a:spLocks noChangeArrowheads="1"/>
            </p:cNvSpPr>
            <p:nvPr/>
          </p:nvSpPr>
          <p:spPr bwMode="auto">
            <a:xfrm>
              <a:off x="4612" y="580"/>
              <a:ext cx="376" cy="808"/>
            </a:xfrm>
            <a:prstGeom prst="cube">
              <a:avLst>
                <a:gd name="adj" fmla="val 12495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0487" name="AutoShape 69"/>
          <p:cNvSpPr>
            <a:spLocks noChangeArrowheads="1"/>
          </p:cNvSpPr>
          <p:nvPr/>
        </p:nvSpPr>
        <p:spPr bwMode="auto">
          <a:xfrm>
            <a:off x="1520825" y="2282825"/>
            <a:ext cx="901700" cy="2682875"/>
          </a:xfrm>
          <a:prstGeom prst="cube">
            <a:avLst>
              <a:gd name="adj" fmla="val 86194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0488" name="Group 81"/>
          <p:cNvGrpSpPr>
            <a:grpSpLocks/>
          </p:cNvGrpSpPr>
          <p:nvPr/>
        </p:nvGrpSpPr>
        <p:grpSpPr bwMode="auto">
          <a:xfrm flipH="1">
            <a:off x="5156200" y="217488"/>
            <a:ext cx="1860550" cy="1781175"/>
            <a:chOff x="3043" y="3369"/>
            <a:chExt cx="2421" cy="2389"/>
          </a:xfrm>
        </p:grpSpPr>
        <p:sp>
          <p:nvSpPr>
            <p:cNvPr id="20619" name="Freeform 82"/>
            <p:cNvSpPr>
              <a:spLocks/>
            </p:cNvSpPr>
            <p:nvPr/>
          </p:nvSpPr>
          <p:spPr bwMode="auto">
            <a:xfrm>
              <a:off x="5155" y="3369"/>
              <a:ext cx="309" cy="2389"/>
            </a:xfrm>
            <a:custGeom>
              <a:avLst/>
              <a:gdLst>
                <a:gd name="T0" fmla="*/ 0 w 2057"/>
                <a:gd name="T1" fmla="*/ 0 h 3740"/>
                <a:gd name="T2" fmla="*/ 0 w 2057"/>
                <a:gd name="T3" fmla="*/ 27 h 3740"/>
                <a:gd name="T4" fmla="*/ 0 w 2057"/>
                <a:gd name="T5" fmla="*/ 66 h 3740"/>
                <a:gd name="T6" fmla="*/ 0 w 2057"/>
                <a:gd name="T7" fmla="*/ 39 h 3740"/>
                <a:gd name="T8" fmla="*/ 0 w 2057"/>
                <a:gd name="T9" fmla="*/ 0 h 37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7"/>
                <a:gd name="T16" fmla="*/ 0 h 3740"/>
                <a:gd name="T17" fmla="*/ 2057 w 2057"/>
                <a:gd name="T18" fmla="*/ 3740 h 37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7" h="3740">
                  <a:moveTo>
                    <a:pt x="0" y="0"/>
                  </a:moveTo>
                  <a:lnTo>
                    <a:pt x="0" y="1496"/>
                  </a:lnTo>
                  <a:lnTo>
                    <a:pt x="2057" y="3740"/>
                  </a:lnTo>
                  <a:lnTo>
                    <a:pt x="2054" y="2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67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20" name="Rectangle 83"/>
            <p:cNvSpPr>
              <a:spLocks noChangeArrowheads="1"/>
            </p:cNvSpPr>
            <p:nvPr/>
          </p:nvSpPr>
          <p:spPr bwMode="auto">
            <a:xfrm rot="5400000">
              <a:off x="3619" y="2793"/>
              <a:ext cx="959" cy="2112"/>
            </a:xfrm>
            <a:prstGeom prst="rect">
              <a:avLst/>
            </a:prstGeom>
            <a:solidFill>
              <a:srgbClr val="76767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0489" name="Group 84"/>
          <p:cNvGrpSpPr>
            <a:grpSpLocks/>
          </p:cNvGrpSpPr>
          <p:nvPr/>
        </p:nvGrpSpPr>
        <p:grpSpPr bwMode="auto">
          <a:xfrm flipV="1">
            <a:off x="5324475" y="390525"/>
            <a:ext cx="1860550" cy="1781175"/>
            <a:chOff x="1987" y="6489"/>
            <a:chExt cx="2930" cy="2805"/>
          </a:xfrm>
        </p:grpSpPr>
        <p:sp>
          <p:nvSpPr>
            <p:cNvPr id="20617" name="Freeform 85"/>
            <p:cNvSpPr>
              <a:spLocks/>
            </p:cNvSpPr>
            <p:nvPr/>
          </p:nvSpPr>
          <p:spPr bwMode="auto">
            <a:xfrm>
              <a:off x="4543" y="6489"/>
              <a:ext cx="374" cy="2805"/>
            </a:xfrm>
            <a:custGeom>
              <a:avLst/>
              <a:gdLst>
                <a:gd name="T0" fmla="*/ 0 w 2057"/>
                <a:gd name="T1" fmla="*/ 0 h 3740"/>
                <a:gd name="T2" fmla="*/ 0 w 2057"/>
                <a:gd name="T3" fmla="*/ 113 h 3740"/>
                <a:gd name="T4" fmla="*/ 0 w 2057"/>
                <a:gd name="T5" fmla="*/ 281 h 3740"/>
                <a:gd name="T6" fmla="*/ 0 w 2057"/>
                <a:gd name="T7" fmla="*/ 164 h 3740"/>
                <a:gd name="T8" fmla="*/ 0 w 2057"/>
                <a:gd name="T9" fmla="*/ 0 h 37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7"/>
                <a:gd name="T16" fmla="*/ 0 h 3740"/>
                <a:gd name="T17" fmla="*/ 2057 w 2057"/>
                <a:gd name="T18" fmla="*/ 3740 h 37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7" h="3740">
                  <a:moveTo>
                    <a:pt x="0" y="0"/>
                  </a:moveTo>
                  <a:lnTo>
                    <a:pt x="0" y="1496"/>
                  </a:lnTo>
                  <a:lnTo>
                    <a:pt x="2057" y="3740"/>
                  </a:lnTo>
                  <a:lnTo>
                    <a:pt x="2054" y="2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67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18" name="Rectangle 86"/>
            <p:cNvSpPr>
              <a:spLocks noChangeArrowheads="1"/>
            </p:cNvSpPr>
            <p:nvPr/>
          </p:nvSpPr>
          <p:spPr bwMode="auto">
            <a:xfrm rot="5400000">
              <a:off x="2702" y="5774"/>
              <a:ext cx="1126" cy="2556"/>
            </a:xfrm>
            <a:prstGeom prst="rect">
              <a:avLst/>
            </a:prstGeom>
            <a:solidFill>
              <a:srgbClr val="76767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0490" name="Group 87"/>
          <p:cNvGrpSpPr>
            <a:grpSpLocks/>
          </p:cNvGrpSpPr>
          <p:nvPr/>
        </p:nvGrpSpPr>
        <p:grpSpPr bwMode="auto">
          <a:xfrm flipH="1" flipV="1">
            <a:off x="2797175" y="317500"/>
            <a:ext cx="1862138" cy="1781175"/>
            <a:chOff x="3043" y="3369"/>
            <a:chExt cx="2421" cy="2389"/>
          </a:xfrm>
        </p:grpSpPr>
        <p:sp>
          <p:nvSpPr>
            <p:cNvPr id="20615" name="Freeform 88"/>
            <p:cNvSpPr>
              <a:spLocks/>
            </p:cNvSpPr>
            <p:nvPr/>
          </p:nvSpPr>
          <p:spPr bwMode="auto">
            <a:xfrm>
              <a:off x="5155" y="3369"/>
              <a:ext cx="309" cy="2389"/>
            </a:xfrm>
            <a:custGeom>
              <a:avLst/>
              <a:gdLst>
                <a:gd name="T0" fmla="*/ 0 w 2057"/>
                <a:gd name="T1" fmla="*/ 0 h 3740"/>
                <a:gd name="T2" fmla="*/ 0 w 2057"/>
                <a:gd name="T3" fmla="*/ 27 h 3740"/>
                <a:gd name="T4" fmla="*/ 0 w 2057"/>
                <a:gd name="T5" fmla="*/ 66 h 3740"/>
                <a:gd name="T6" fmla="*/ 0 w 2057"/>
                <a:gd name="T7" fmla="*/ 39 h 3740"/>
                <a:gd name="T8" fmla="*/ 0 w 2057"/>
                <a:gd name="T9" fmla="*/ 0 h 37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7"/>
                <a:gd name="T16" fmla="*/ 0 h 3740"/>
                <a:gd name="T17" fmla="*/ 2057 w 2057"/>
                <a:gd name="T18" fmla="*/ 3740 h 37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7" h="3740">
                  <a:moveTo>
                    <a:pt x="0" y="0"/>
                  </a:moveTo>
                  <a:lnTo>
                    <a:pt x="0" y="1496"/>
                  </a:lnTo>
                  <a:lnTo>
                    <a:pt x="2057" y="3740"/>
                  </a:lnTo>
                  <a:lnTo>
                    <a:pt x="2054" y="2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67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16" name="Rectangle 89"/>
            <p:cNvSpPr>
              <a:spLocks noChangeArrowheads="1"/>
            </p:cNvSpPr>
            <p:nvPr/>
          </p:nvSpPr>
          <p:spPr bwMode="auto">
            <a:xfrm rot="5400000">
              <a:off x="3619" y="2793"/>
              <a:ext cx="959" cy="2112"/>
            </a:xfrm>
            <a:prstGeom prst="rect">
              <a:avLst/>
            </a:prstGeom>
            <a:solidFill>
              <a:srgbClr val="76767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0491" name="Group 90"/>
          <p:cNvGrpSpPr>
            <a:grpSpLocks/>
          </p:cNvGrpSpPr>
          <p:nvPr/>
        </p:nvGrpSpPr>
        <p:grpSpPr bwMode="auto">
          <a:xfrm>
            <a:off x="3076575" y="241300"/>
            <a:ext cx="1860550" cy="1781175"/>
            <a:chOff x="1987" y="6489"/>
            <a:chExt cx="2930" cy="2805"/>
          </a:xfrm>
        </p:grpSpPr>
        <p:sp>
          <p:nvSpPr>
            <p:cNvPr id="20613" name="Freeform 91"/>
            <p:cNvSpPr>
              <a:spLocks/>
            </p:cNvSpPr>
            <p:nvPr/>
          </p:nvSpPr>
          <p:spPr bwMode="auto">
            <a:xfrm>
              <a:off x="4543" y="6489"/>
              <a:ext cx="374" cy="2805"/>
            </a:xfrm>
            <a:custGeom>
              <a:avLst/>
              <a:gdLst>
                <a:gd name="T0" fmla="*/ 0 w 2057"/>
                <a:gd name="T1" fmla="*/ 0 h 3740"/>
                <a:gd name="T2" fmla="*/ 0 w 2057"/>
                <a:gd name="T3" fmla="*/ 113 h 3740"/>
                <a:gd name="T4" fmla="*/ 0 w 2057"/>
                <a:gd name="T5" fmla="*/ 281 h 3740"/>
                <a:gd name="T6" fmla="*/ 0 w 2057"/>
                <a:gd name="T7" fmla="*/ 164 h 3740"/>
                <a:gd name="T8" fmla="*/ 0 w 2057"/>
                <a:gd name="T9" fmla="*/ 0 h 37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7"/>
                <a:gd name="T16" fmla="*/ 0 h 3740"/>
                <a:gd name="T17" fmla="*/ 2057 w 2057"/>
                <a:gd name="T18" fmla="*/ 3740 h 37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7" h="3740">
                  <a:moveTo>
                    <a:pt x="0" y="0"/>
                  </a:moveTo>
                  <a:lnTo>
                    <a:pt x="0" y="1496"/>
                  </a:lnTo>
                  <a:lnTo>
                    <a:pt x="2057" y="3740"/>
                  </a:lnTo>
                  <a:lnTo>
                    <a:pt x="2054" y="2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67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14" name="Rectangle 92"/>
            <p:cNvSpPr>
              <a:spLocks noChangeArrowheads="1"/>
            </p:cNvSpPr>
            <p:nvPr/>
          </p:nvSpPr>
          <p:spPr bwMode="auto">
            <a:xfrm rot="5400000">
              <a:off x="2702" y="5774"/>
              <a:ext cx="1126" cy="2556"/>
            </a:xfrm>
            <a:prstGeom prst="rect">
              <a:avLst/>
            </a:prstGeom>
            <a:solidFill>
              <a:srgbClr val="76767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0492" name="Group 284"/>
          <p:cNvGrpSpPr>
            <a:grpSpLocks/>
          </p:cNvGrpSpPr>
          <p:nvPr/>
        </p:nvGrpSpPr>
        <p:grpSpPr bwMode="auto">
          <a:xfrm>
            <a:off x="3638550" y="4495800"/>
            <a:ext cx="1090613" cy="1509713"/>
            <a:chOff x="1677" y="3648"/>
            <a:chExt cx="687" cy="951"/>
          </a:xfrm>
        </p:grpSpPr>
        <p:sp>
          <p:nvSpPr>
            <p:cNvPr id="20606" name="Freeform 285"/>
            <p:cNvSpPr>
              <a:spLocks/>
            </p:cNvSpPr>
            <p:nvPr/>
          </p:nvSpPr>
          <p:spPr bwMode="auto">
            <a:xfrm>
              <a:off x="1782" y="4055"/>
              <a:ext cx="558" cy="148"/>
            </a:xfrm>
            <a:custGeom>
              <a:avLst/>
              <a:gdLst>
                <a:gd name="T0" fmla="*/ 1231 w 534"/>
                <a:gd name="T1" fmla="*/ 0 h 148"/>
                <a:gd name="T2" fmla="*/ 0 w 534"/>
                <a:gd name="T3" fmla="*/ 0 h 148"/>
                <a:gd name="T4" fmla="*/ 0 w 534"/>
                <a:gd name="T5" fmla="*/ 148 h 148"/>
                <a:gd name="T6" fmla="*/ 1117 w 534"/>
                <a:gd name="T7" fmla="*/ 148 h 148"/>
                <a:gd name="T8" fmla="*/ 1231 w 534"/>
                <a:gd name="T9" fmla="*/ 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"/>
                <a:gd name="T16" fmla="*/ 0 h 148"/>
                <a:gd name="T17" fmla="*/ 534 w 534"/>
                <a:gd name="T18" fmla="*/ 148 h 1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" h="148">
                  <a:moveTo>
                    <a:pt x="534" y="0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484" y="148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7" name="Freeform 286"/>
            <p:cNvSpPr>
              <a:spLocks/>
            </p:cNvSpPr>
            <p:nvPr/>
          </p:nvSpPr>
          <p:spPr bwMode="auto">
            <a:xfrm>
              <a:off x="1677" y="3648"/>
              <a:ext cx="111" cy="945"/>
            </a:xfrm>
            <a:custGeom>
              <a:avLst/>
              <a:gdLst>
                <a:gd name="T0" fmla="*/ 0 w 111"/>
                <a:gd name="T1" fmla="*/ 939 h 945"/>
                <a:gd name="T2" fmla="*/ 111 w 111"/>
                <a:gd name="T3" fmla="*/ 549 h 945"/>
                <a:gd name="T4" fmla="*/ 110 w 111"/>
                <a:gd name="T5" fmla="*/ 0 h 945"/>
                <a:gd name="T6" fmla="*/ 3 w 111"/>
                <a:gd name="T7" fmla="*/ 189 h 945"/>
                <a:gd name="T8" fmla="*/ 3 w 111"/>
                <a:gd name="T9" fmla="*/ 945 h 945"/>
                <a:gd name="T10" fmla="*/ 1 w 111"/>
                <a:gd name="T11" fmla="*/ 938 h 9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1"/>
                <a:gd name="T19" fmla="*/ 0 h 945"/>
                <a:gd name="T20" fmla="*/ 111 w 111"/>
                <a:gd name="T21" fmla="*/ 945 h 9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1" h="945">
                  <a:moveTo>
                    <a:pt x="0" y="939"/>
                  </a:moveTo>
                  <a:lnTo>
                    <a:pt x="111" y="549"/>
                  </a:lnTo>
                  <a:lnTo>
                    <a:pt x="110" y="0"/>
                  </a:lnTo>
                  <a:lnTo>
                    <a:pt x="3" y="189"/>
                  </a:lnTo>
                  <a:lnTo>
                    <a:pt x="3" y="945"/>
                  </a:lnTo>
                  <a:lnTo>
                    <a:pt x="1" y="938"/>
                  </a:lnTo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8" name="Freeform 287"/>
            <p:cNvSpPr>
              <a:spLocks/>
            </p:cNvSpPr>
            <p:nvPr/>
          </p:nvSpPr>
          <p:spPr bwMode="auto">
            <a:xfrm>
              <a:off x="1707" y="4203"/>
              <a:ext cx="602" cy="196"/>
            </a:xfrm>
            <a:custGeom>
              <a:avLst/>
              <a:gdLst>
                <a:gd name="T0" fmla="*/ 0 w 602"/>
                <a:gd name="T1" fmla="*/ 196 h 196"/>
                <a:gd name="T2" fmla="*/ 83 w 602"/>
                <a:gd name="T3" fmla="*/ 0 h 196"/>
                <a:gd name="T4" fmla="*/ 602 w 602"/>
                <a:gd name="T5" fmla="*/ 2 h 196"/>
                <a:gd name="T6" fmla="*/ 542 w 602"/>
                <a:gd name="T7" fmla="*/ 196 h 196"/>
                <a:gd name="T8" fmla="*/ 0 w 602"/>
                <a:gd name="T9" fmla="*/ 196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2"/>
                <a:gd name="T16" fmla="*/ 0 h 196"/>
                <a:gd name="T17" fmla="*/ 602 w 602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2" h="196">
                  <a:moveTo>
                    <a:pt x="0" y="196"/>
                  </a:moveTo>
                  <a:lnTo>
                    <a:pt x="83" y="0"/>
                  </a:lnTo>
                  <a:lnTo>
                    <a:pt x="602" y="2"/>
                  </a:lnTo>
                  <a:lnTo>
                    <a:pt x="542" y="196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9" name="Freeform 288"/>
            <p:cNvSpPr>
              <a:spLocks/>
            </p:cNvSpPr>
            <p:nvPr/>
          </p:nvSpPr>
          <p:spPr bwMode="auto">
            <a:xfrm>
              <a:off x="1711" y="4401"/>
              <a:ext cx="554" cy="47"/>
            </a:xfrm>
            <a:custGeom>
              <a:avLst/>
              <a:gdLst>
                <a:gd name="T0" fmla="*/ 1316 w 528"/>
                <a:gd name="T1" fmla="*/ 0 h 288"/>
                <a:gd name="T2" fmla="*/ 0 w 528"/>
                <a:gd name="T3" fmla="*/ 0 h 288"/>
                <a:gd name="T4" fmla="*/ 0 w 528"/>
                <a:gd name="T5" fmla="*/ 0 h 288"/>
                <a:gd name="T6" fmla="*/ 1316 w 528"/>
                <a:gd name="T7" fmla="*/ 0 h 288"/>
                <a:gd name="T8" fmla="*/ 1316 w 52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10" name="Freeform 289"/>
            <p:cNvSpPr>
              <a:spLocks/>
            </p:cNvSpPr>
            <p:nvPr/>
          </p:nvSpPr>
          <p:spPr bwMode="auto">
            <a:xfrm>
              <a:off x="1680" y="4449"/>
              <a:ext cx="590" cy="93"/>
            </a:xfrm>
            <a:custGeom>
              <a:avLst/>
              <a:gdLst>
                <a:gd name="T0" fmla="*/ 0 w 590"/>
                <a:gd name="T1" fmla="*/ 93 h 93"/>
                <a:gd name="T2" fmla="*/ 30 w 590"/>
                <a:gd name="T3" fmla="*/ 0 h 93"/>
                <a:gd name="T4" fmla="*/ 590 w 590"/>
                <a:gd name="T5" fmla="*/ 0 h 93"/>
                <a:gd name="T6" fmla="*/ 570 w 590"/>
                <a:gd name="T7" fmla="*/ 93 h 93"/>
                <a:gd name="T8" fmla="*/ 0 w 59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0"/>
                <a:gd name="T16" fmla="*/ 0 h 93"/>
                <a:gd name="T17" fmla="*/ 590 w 59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0" h="93">
                  <a:moveTo>
                    <a:pt x="0" y="93"/>
                  </a:moveTo>
                  <a:lnTo>
                    <a:pt x="30" y="0"/>
                  </a:lnTo>
                  <a:lnTo>
                    <a:pt x="590" y="0"/>
                  </a:lnTo>
                  <a:lnTo>
                    <a:pt x="57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11" name="Freeform 290"/>
            <p:cNvSpPr>
              <a:spLocks/>
            </p:cNvSpPr>
            <p:nvPr/>
          </p:nvSpPr>
          <p:spPr bwMode="auto">
            <a:xfrm>
              <a:off x="1680" y="4545"/>
              <a:ext cx="576" cy="48"/>
            </a:xfrm>
            <a:custGeom>
              <a:avLst/>
              <a:gdLst>
                <a:gd name="T0" fmla="*/ 2755 w 528"/>
                <a:gd name="T1" fmla="*/ 0 h 288"/>
                <a:gd name="T2" fmla="*/ 0 w 528"/>
                <a:gd name="T3" fmla="*/ 0 h 288"/>
                <a:gd name="T4" fmla="*/ 0 w 528"/>
                <a:gd name="T5" fmla="*/ 0 h 288"/>
                <a:gd name="T6" fmla="*/ 2755 w 528"/>
                <a:gd name="T7" fmla="*/ 0 h 288"/>
                <a:gd name="T8" fmla="*/ 2755 w 52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12" name="Freeform 291"/>
            <p:cNvSpPr>
              <a:spLocks/>
            </p:cNvSpPr>
            <p:nvPr/>
          </p:nvSpPr>
          <p:spPr bwMode="auto">
            <a:xfrm>
              <a:off x="2253" y="3654"/>
              <a:ext cx="111" cy="945"/>
            </a:xfrm>
            <a:custGeom>
              <a:avLst/>
              <a:gdLst>
                <a:gd name="T0" fmla="*/ 0 w 111"/>
                <a:gd name="T1" fmla="*/ 939 h 945"/>
                <a:gd name="T2" fmla="*/ 111 w 111"/>
                <a:gd name="T3" fmla="*/ 549 h 945"/>
                <a:gd name="T4" fmla="*/ 110 w 111"/>
                <a:gd name="T5" fmla="*/ 0 h 945"/>
                <a:gd name="T6" fmla="*/ 3 w 111"/>
                <a:gd name="T7" fmla="*/ 189 h 945"/>
                <a:gd name="T8" fmla="*/ 3 w 111"/>
                <a:gd name="T9" fmla="*/ 945 h 945"/>
                <a:gd name="T10" fmla="*/ 1 w 111"/>
                <a:gd name="T11" fmla="*/ 938 h 9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1"/>
                <a:gd name="T19" fmla="*/ 0 h 945"/>
                <a:gd name="T20" fmla="*/ 111 w 111"/>
                <a:gd name="T21" fmla="*/ 945 h 9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1" h="945">
                  <a:moveTo>
                    <a:pt x="0" y="939"/>
                  </a:moveTo>
                  <a:lnTo>
                    <a:pt x="111" y="549"/>
                  </a:lnTo>
                  <a:lnTo>
                    <a:pt x="110" y="0"/>
                  </a:lnTo>
                  <a:lnTo>
                    <a:pt x="3" y="189"/>
                  </a:lnTo>
                  <a:lnTo>
                    <a:pt x="3" y="945"/>
                  </a:lnTo>
                  <a:lnTo>
                    <a:pt x="1" y="938"/>
                  </a:lnTo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0493" name="Group 274"/>
          <p:cNvGrpSpPr>
            <a:grpSpLocks/>
          </p:cNvGrpSpPr>
          <p:nvPr/>
        </p:nvGrpSpPr>
        <p:grpSpPr bwMode="auto">
          <a:xfrm>
            <a:off x="4905375" y="4467225"/>
            <a:ext cx="1123950" cy="1509713"/>
            <a:chOff x="2325" y="3861"/>
            <a:chExt cx="708" cy="951"/>
          </a:xfrm>
        </p:grpSpPr>
        <p:sp>
          <p:nvSpPr>
            <p:cNvPr id="20597" name="Freeform 275"/>
            <p:cNvSpPr>
              <a:spLocks/>
            </p:cNvSpPr>
            <p:nvPr/>
          </p:nvSpPr>
          <p:spPr bwMode="auto">
            <a:xfrm>
              <a:off x="2475" y="4268"/>
              <a:ext cx="558" cy="148"/>
            </a:xfrm>
            <a:custGeom>
              <a:avLst/>
              <a:gdLst>
                <a:gd name="T0" fmla="*/ 1231 w 534"/>
                <a:gd name="T1" fmla="*/ 0 h 148"/>
                <a:gd name="T2" fmla="*/ 0 w 534"/>
                <a:gd name="T3" fmla="*/ 0 h 148"/>
                <a:gd name="T4" fmla="*/ 0 w 534"/>
                <a:gd name="T5" fmla="*/ 148 h 148"/>
                <a:gd name="T6" fmla="*/ 1117 w 534"/>
                <a:gd name="T7" fmla="*/ 148 h 148"/>
                <a:gd name="T8" fmla="*/ 1231 w 534"/>
                <a:gd name="T9" fmla="*/ 0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"/>
                <a:gd name="T16" fmla="*/ 0 h 148"/>
                <a:gd name="T17" fmla="*/ 534 w 534"/>
                <a:gd name="T18" fmla="*/ 148 h 1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" h="148">
                  <a:moveTo>
                    <a:pt x="534" y="0"/>
                  </a:moveTo>
                  <a:lnTo>
                    <a:pt x="0" y="0"/>
                  </a:lnTo>
                  <a:lnTo>
                    <a:pt x="0" y="148"/>
                  </a:lnTo>
                  <a:lnTo>
                    <a:pt x="484" y="148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98" name="Freeform 276"/>
            <p:cNvSpPr>
              <a:spLocks/>
            </p:cNvSpPr>
            <p:nvPr/>
          </p:nvSpPr>
          <p:spPr bwMode="auto">
            <a:xfrm>
              <a:off x="2367" y="3861"/>
              <a:ext cx="114" cy="945"/>
            </a:xfrm>
            <a:custGeom>
              <a:avLst/>
              <a:gdLst>
                <a:gd name="T0" fmla="*/ 7 w 114"/>
                <a:gd name="T1" fmla="*/ 943 h 945"/>
                <a:gd name="T2" fmla="*/ 114 w 114"/>
                <a:gd name="T3" fmla="*/ 549 h 945"/>
                <a:gd name="T4" fmla="*/ 113 w 114"/>
                <a:gd name="T5" fmla="*/ 0 h 945"/>
                <a:gd name="T6" fmla="*/ 34 w 114"/>
                <a:gd name="T7" fmla="*/ 104 h 945"/>
                <a:gd name="T8" fmla="*/ 34 w 114"/>
                <a:gd name="T9" fmla="*/ 504 h 945"/>
                <a:gd name="T10" fmla="*/ 0 w 114"/>
                <a:gd name="T11" fmla="*/ 578 h 945"/>
                <a:gd name="T12" fmla="*/ 6 w 114"/>
                <a:gd name="T13" fmla="*/ 945 h 945"/>
                <a:gd name="T14" fmla="*/ 4 w 114"/>
                <a:gd name="T15" fmla="*/ 938 h 9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4"/>
                <a:gd name="T25" fmla="*/ 0 h 945"/>
                <a:gd name="T26" fmla="*/ 114 w 114"/>
                <a:gd name="T27" fmla="*/ 945 h 9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" h="945">
                  <a:moveTo>
                    <a:pt x="7" y="943"/>
                  </a:moveTo>
                  <a:lnTo>
                    <a:pt x="114" y="549"/>
                  </a:lnTo>
                  <a:lnTo>
                    <a:pt x="113" y="0"/>
                  </a:lnTo>
                  <a:lnTo>
                    <a:pt x="34" y="104"/>
                  </a:lnTo>
                  <a:lnTo>
                    <a:pt x="34" y="504"/>
                  </a:lnTo>
                  <a:lnTo>
                    <a:pt x="0" y="578"/>
                  </a:lnTo>
                  <a:lnTo>
                    <a:pt x="6" y="945"/>
                  </a:lnTo>
                  <a:lnTo>
                    <a:pt x="4" y="938"/>
                  </a:lnTo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99" name="Freeform 277"/>
            <p:cNvSpPr>
              <a:spLocks/>
            </p:cNvSpPr>
            <p:nvPr/>
          </p:nvSpPr>
          <p:spPr bwMode="auto">
            <a:xfrm>
              <a:off x="2400" y="4416"/>
              <a:ext cx="602" cy="196"/>
            </a:xfrm>
            <a:custGeom>
              <a:avLst/>
              <a:gdLst>
                <a:gd name="T0" fmla="*/ 0 w 602"/>
                <a:gd name="T1" fmla="*/ 196 h 196"/>
                <a:gd name="T2" fmla="*/ 83 w 602"/>
                <a:gd name="T3" fmla="*/ 0 h 196"/>
                <a:gd name="T4" fmla="*/ 602 w 602"/>
                <a:gd name="T5" fmla="*/ 2 h 196"/>
                <a:gd name="T6" fmla="*/ 542 w 602"/>
                <a:gd name="T7" fmla="*/ 196 h 196"/>
                <a:gd name="T8" fmla="*/ 0 w 602"/>
                <a:gd name="T9" fmla="*/ 196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2"/>
                <a:gd name="T16" fmla="*/ 0 h 196"/>
                <a:gd name="T17" fmla="*/ 602 w 602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2" h="196">
                  <a:moveTo>
                    <a:pt x="0" y="196"/>
                  </a:moveTo>
                  <a:lnTo>
                    <a:pt x="83" y="0"/>
                  </a:lnTo>
                  <a:lnTo>
                    <a:pt x="602" y="2"/>
                  </a:lnTo>
                  <a:lnTo>
                    <a:pt x="542" y="196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0" name="Freeform 278"/>
            <p:cNvSpPr>
              <a:spLocks/>
            </p:cNvSpPr>
            <p:nvPr/>
          </p:nvSpPr>
          <p:spPr bwMode="auto">
            <a:xfrm>
              <a:off x="2404" y="4614"/>
              <a:ext cx="554" cy="47"/>
            </a:xfrm>
            <a:custGeom>
              <a:avLst/>
              <a:gdLst>
                <a:gd name="T0" fmla="*/ 1316 w 528"/>
                <a:gd name="T1" fmla="*/ 0 h 288"/>
                <a:gd name="T2" fmla="*/ 0 w 528"/>
                <a:gd name="T3" fmla="*/ 0 h 288"/>
                <a:gd name="T4" fmla="*/ 0 w 528"/>
                <a:gd name="T5" fmla="*/ 0 h 288"/>
                <a:gd name="T6" fmla="*/ 1316 w 528"/>
                <a:gd name="T7" fmla="*/ 0 h 288"/>
                <a:gd name="T8" fmla="*/ 1316 w 52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1" name="Freeform 279"/>
            <p:cNvSpPr>
              <a:spLocks/>
            </p:cNvSpPr>
            <p:nvPr/>
          </p:nvSpPr>
          <p:spPr bwMode="auto">
            <a:xfrm>
              <a:off x="2373" y="4662"/>
              <a:ext cx="590" cy="93"/>
            </a:xfrm>
            <a:custGeom>
              <a:avLst/>
              <a:gdLst>
                <a:gd name="T0" fmla="*/ 0 w 590"/>
                <a:gd name="T1" fmla="*/ 93 h 93"/>
                <a:gd name="T2" fmla="*/ 30 w 590"/>
                <a:gd name="T3" fmla="*/ 0 h 93"/>
                <a:gd name="T4" fmla="*/ 590 w 590"/>
                <a:gd name="T5" fmla="*/ 0 h 93"/>
                <a:gd name="T6" fmla="*/ 570 w 590"/>
                <a:gd name="T7" fmla="*/ 93 h 93"/>
                <a:gd name="T8" fmla="*/ 0 w 59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0"/>
                <a:gd name="T16" fmla="*/ 0 h 93"/>
                <a:gd name="T17" fmla="*/ 590 w 59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0" h="93">
                  <a:moveTo>
                    <a:pt x="0" y="93"/>
                  </a:moveTo>
                  <a:lnTo>
                    <a:pt x="30" y="0"/>
                  </a:lnTo>
                  <a:lnTo>
                    <a:pt x="590" y="0"/>
                  </a:lnTo>
                  <a:lnTo>
                    <a:pt x="57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2" name="Freeform 280"/>
            <p:cNvSpPr>
              <a:spLocks/>
            </p:cNvSpPr>
            <p:nvPr/>
          </p:nvSpPr>
          <p:spPr bwMode="auto">
            <a:xfrm>
              <a:off x="2373" y="4758"/>
              <a:ext cx="576" cy="48"/>
            </a:xfrm>
            <a:custGeom>
              <a:avLst/>
              <a:gdLst>
                <a:gd name="T0" fmla="*/ 2755 w 528"/>
                <a:gd name="T1" fmla="*/ 0 h 288"/>
                <a:gd name="T2" fmla="*/ 0 w 528"/>
                <a:gd name="T3" fmla="*/ 0 h 288"/>
                <a:gd name="T4" fmla="*/ 0 w 528"/>
                <a:gd name="T5" fmla="*/ 0 h 288"/>
                <a:gd name="T6" fmla="*/ 2755 w 528"/>
                <a:gd name="T7" fmla="*/ 0 h 288"/>
                <a:gd name="T8" fmla="*/ 2755 w 52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3" name="Freeform 281"/>
            <p:cNvSpPr>
              <a:spLocks/>
            </p:cNvSpPr>
            <p:nvPr/>
          </p:nvSpPr>
          <p:spPr bwMode="auto">
            <a:xfrm>
              <a:off x="2949" y="4264"/>
              <a:ext cx="84" cy="546"/>
            </a:xfrm>
            <a:custGeom>
              <a:avLst/>
              <a:gdLst>
                <a:gd name="T0" fmla="*/ 84 w 84"/>
                <a:gd name="T1" fmla="*/ 220 h 546"/>
                <a:gd name="T2" fmla="*/ 84 w 84"/>
                <a:gd name="T3" fmla="*/ 0 h 546"/>
                <a:gd name="T4" fmla="*/ 0 w 84"/>
                <a:gd name="T5" fmla="*/ 238 h 546"/>
                <a:gd name="T6" fmla="*/ 6 w 84"/>
                <a:gd name="T7" fmla="*/ 546 h 546"/>
                <a:gd name="T8" fmla="*/ 84 w 84"/>
                <a:gd name="T9" fmla="*/ 226 h 5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546"/>
                <a:gd name="T17" fmla="*/ 84 w 84"/>
                <a:gd name="T18" fmla="*/ 546 h 5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546">
                  <a:moveTo>
                    <a:pt x="84" y="220"/>
                  </a:moveTo>
                  <a:lnTo>
                    <a:pt x="84" y="0"/>
                  </a:lnTo>
                  <a:lnTo>
                    <a:pt x="0" y="238"/>
                  </a:lnTo>
                  <a:lnTo>
                    <a:pt x="6" y="546"/>
                  </a:lnTo>
                  <a:lnTo>
                    <a:pt x="84" y="226"/>
                  </a:lnTo>
                </a:path>
              </a:pathLst>
            </a:custGeom>
            <a:solidFill>
              <a:srgbClr val="D0FFC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4" name="Rectangle 282"/>
            <p:cNvSpPr>
              <a:spLocks noChangeArrowheads="1"/>
            </p:cNvSpPr>
            <p:nvPr/>
          </p:nvSpPr>
          <p:spPr bwMode="auto">
            <a:xfrm>
              <a:off x="2925" y="3954"/>
              <a:ext cx="47" cy="84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605" name="Rectangle 283"/>
            <p:cNvSpPr>
              <a:spLocks noChangeArrowheads="1"/>
            </p:cNvSpPr>
            <p:nvPr/>
          </p:nvSpPr>
          <p:spPr bwMode="auto">
            <a:xfrm>
              <a:off x="2325" y="3971"/>
              <a:ext cx="47" cy="841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0494" name="Group 296"/>
          <p:cNvGrpSpPr>
            <a:grpSpLocks/>
          </p:cNvGrpSpPr>
          <p:nvPr/>
        </p:nvGrpSpPr>
        <p:grpSpPr bwMode="auto">
          <a:xfrm>
            <a:off x="2790825" y="5283200"/>
            <a:ext cx="238125" cy="2260600"/>
            <a:chOff x="1864" y="3138"/>
            <a:chExt cx="150" cy="1424"/>
          </a:xfrm>
        </p:grpSpPr>
        <p:sp>
          <p:nvSpPr>
            <p:cNvPr id="20595" name="Freeform 297"/>
            <p:cNvSpPr>
              <a:spLocks/>
            </p:cNvSpPr>
            <p:nvPr/>
          </p:nvSpPr>
          <p:spPr bwMode="auto">
            <a:xfrm flipH="1">
              <a:off x="1971" y="3138"/>
              <a:ext cx="43" cy="958"/>
            </a:xfrm>
            <a:custGeom>
              <a:avLst/>
              <a:gdLst>
                <a:gd name="T0" fmla="*/ 0 w 168"/>
                <a:gd name="T1" fmla="*/ 7 h 1194"/>
                <a:gd name="T2" fmla="*/ 0 w 168"/>
                <a:gd name="T3" fmla="*/ 0 h 1194"/>
                <a:gd name="T4" fmla="*/ 0 w 168"/>
                <a:gd name="T5" fmla="*/ 9 h 1194"/>
                <a:gd name="T6" fmla="*/ 0 w 168"/>
                <a:gd name="T7" fmla="*/ 18 h 1194"/>
                <a:gd name="T8" fmla="*/ 0 w 168"/>
                <a:gd name="T9" fmla="*/ 7 h 1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"/>
                <a:gd name="T16" fmla="*/ 0 h 1194"/>
                <a:gd name="T17" fmla="*/ 168 w 168"/>
                <a:gd name="T18" fmla="*/ 1194 h 11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" h="1194">
                  <a:moveTo>
                    <a:pt x="0" y="468"/>
                  </a:moveTo>
                  <a:lnTo>
                    <a:pt x="168" y="0"/>
                  </a:lnTo>
                  <a:lnTo>
                    <a:pt x="168" y="612"/>
                  </a:lnTo>
                  <a:lnTo>
                    <a:pt x="0" y="1194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96" name="Freeform 298"/>
            <p:cNvSpPr>
              <a:spLocks/>
            </p:cNvSpPr>
            <p:nvPr/>
          </p:nvSpPr>
          <p:spPr bwMode="auto">
            <a:xfrm>
              <a:off x="1864" y="3543"/>
              <a:ext cx="150" cy="1019"/>
            </a:xfrm>
            <a:custGeom>
              <a:avLst/>
              <a:gdLst>
                <a:gd name="T0" fmla="*/ 0 w 168"/>
                <a:gd name="T1" fmla="*/ 23 h 1194"/>
                <a:gd name="T2" fmla="*/ 20 w 168"/>
                <a:gd name="T3" fmla="*/ 0 h 1194"/>
                <a:gd name="T4" fmla="*/ 20 w 168"/>
                <a:gd name="T5" fmla="*/ 31 h 1194"/>
                <a:gd name="T6" fmla="*/ 0 w 168"/>
                <a:gd name="T7" fmla="*/ 59 h 1194"/>
                <a:gd name="T8" fmla="*/ 0 w 168"/>
                <a:gd name="T9" fmla="*/ 23 h 11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"/>
                <a:gd name="T16" fmla="*/ 0 h 1194"/>
                <a:gd name="T17" fmla="*/ 168 w 168"/>
                <a:gd name="T18" fmla="*/ 1194 h 11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" h="1194">
                  <a:moveTo>
                    <a:pt x="0" y="468"/>
                  </a:moveTo>
                  <a:lnTo>
                    <a:pt x="168" y="0"/>
                  </a:lnTo>
                  <a:lnTo>
                    <a:pt x="168" y="612"/>
                  </a:lnTo>
                  <a:lnTo>
                    <a:pt x="0" y="1194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0495" name="Group 2"/>
          <p:cNvGrpSpPr>
            <a:grpSpLocks/>
          </p:cNvGrpSpPr>
          <p:nvPr/>
        </p:nvGrpSpPr>
        <p:grpSpPr bwMode="auto">
          <a:xfrm>
            <a:off x="152400" y="5219700"/>
            <a:ext cx="1651000" cy="2095500"/>
            <a:chOff x="870" y="1576"/>
            <a:chExt cx="1272" cy="1615"/>
          </a:xfrm>
        </p:grpSpPr>
        <p:sp>
          <p:nvSpPr>
            <p:cNvPr id="20592" name="Freeform 3"/>
            <p:cNvSpPr>
              <a:spLocks/>
            </p:cNvSpPr>
            <p:nvPr/>
          </p:nvSpPr>
          <p:spPr bwMode="auto">
            <a:xfrm>
              <a:off x="2076" y="1576"/>
              <a:ext cx="64" cy="1608"/>
            </a:xfrm>
            <a:custGeom>
              <a:avLst/>
              <a:gdLst>
                <a:gd name="T0" fmla="*/ 64 w 64"/>
                <a:gd name="T1" fmla="*/ 696 h 1608"/>
                <a:gd name="T2" fmla="*/ 64 w 64"/>
                <a:gd name="T3" fmla="*/ 1608 h 1608"/>
                <a:gd name="T4" fmla="*/ 4 w 64"/>
                <a:gd name="T5" fmla="*/ 1004 h 1608"/>
                <a:gd name="T6" fmla="*/ 0 w 64"/>
                <a:gd name="T7" fmla="*/ 0 h 1608"/>
                <a:gd name="T8" fmla="*/ 64 w 64"/>
                <a:gd name="T9" fmla="*/ 696 h 1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608"/>
                <a:gd name="T17" fmla="*/ 64 w 64"/>
                <a:gd name="T18" fmla="*/ 1608 h 1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608">
                  <a:moveTo>
                    <a:pt x="64" y="696"/>
                  </a:moveTo>
                  <a:lnTo>
                    <a:pt x="64" y="1608"/>
                  </a:lnTo>
                  <a:lnTo>
                    <a:pt x="4" y="1004"/>
                  </a:lnTo>
                  <a:lnTo>
                    <a:pt x="0" y="0"/>
                  </a:lnTo>
                  <a:lnTo>
                    <a:pt x="64" y="696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93" name="Freeform 4"/>
            <p:cNvSpPr>
              <a:spLocks/>
            </p:cNvSpPr>
            <p:nvPr/>
          </p:nvSpPr>
          <p:spPr bwMode="auto">
            <a:xfrm>
              <a:off x="870" y="1608"/>
              <a:ext cx="69" cy="1583"/>
            </a:xfrm>
            <a:custGeom>
              <a:avLst/>
              <a:gdLst>
                <a:gd name="T0" fmla="*/ 0 w 69"/>
                <a:gd name="T1" fmla="*/ 663 h 1583"/>
                <a:gd name="T2" fmla="*/ 3 w 69"/>
                <a:gd name="T3" fmla="*/ 1583 h 1583"/>
                <a:gd name="T4" fmla="*/ 3 w 69"/>
                <a:gd name="T5" fmla="*/ 1574 h 1583"/>
                <a:gd name="T6" fmla="*/ 69 w 69"/>
                <a:gd name="T7" fmla="*/ 896 h 1583"/>
                <a:gd name="T8" fmla="*/ 65 w 69"/>
                <a:gd name="T9" fmla="*/ 0 h 1583"/>
                <a:gd name="T10" fmla="*/ 0 w 69"/>
                <a:gd name="T11" fmla="*/ 663 h 1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1583"/>
                <a:gd name="T20" fmla="*/ 69 w 69"/>
                <a:gd name="T21" fmla="*/ 1583 h 158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1583">
                  <a:moveTo>
                    <a:pt x="0" y="663"/>
                  </a:moveTo>
                  <a:lnTo>
                    <a:pt x="3" y="1583"/>
                  </a:lnTo>
                  <a:lnTo>
                    <a:pt x="3" y="1574"/>
                  </a:lnTo>
                  <a:lnTo>
                    <a:pt x="69" y="896"/>
                  </a:lnTo>
                  <a:lnTo>
                    <a:pt x="65" y="0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0594" name="Freeform 5"/>
            <p:cNvSpPr>
              <a:spLocks/>
            </p:cNvSpPr>
            <p:nvPr/>
          </p:nvSpPr>
          <p:spPr bwMode="auto">
            <a:xfrm>
              <a:off x="873" y="2739"/>
              <a:ext cx="1269" cy="447"/>
            </a:xfrm>
            <a:custGeom>
              <a:avLst/>
              <a:gdLst>
                <a:gd name="T0" fmla="*/ 0 w 1287"/>
                <a:gd name="T1" fmla="*/ 0 h 447"/>
                <a:gd name="T2" fmla="*/ 985 w 1287"/>
                <a:gd name="T3" fmla="*/ 0 h 447"/>
                <a:gd name="T4" fmla="*/ 985 w 1287"/>
                <a:gd name="T5" fmla="*/ 447 h 447"/>
                <a:gd name="T6" fmla="*/ 0 w 1287"/>
                <a:gd name="T7" fmla="*/ 447 h 447"/>
                <a:gd name="T8" fmla="*/ 0 w 1287"/>
                <a:gd name="T9" fmla="*/ 0 h 4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7"/>
                <a:gd name="T16" fmla="*/ 0 h 447"/>
                <a:gd name="T17" fmla="*/ 1287 w 1287"/>
                <a:gd name="T18" fmla="*/ 447 h 4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7" h="447">
                  <a:moveTo>
                    <a:pt x="0" y="0"/>
                  </a:moveTo>
                  <a:lnTo>
                    <a:pt x="1287" y="0"/>
                  </a:lnTo>
                  <a:lnTo>
                    <a:pt x="1287" y="447"/>
                  </a:lnTo>
                  <a:lnTo>
                    <a:pt x="0" y="4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0496" name="Group 67"/>
          <p:cNvGrpSpPr>
            <a:grpSpLocks/>
          </p:cNvGrpSpPr>
          <p:nvPr/>
        </p:nvGrpSpPr>
        <p:grpSpPr bwMode="auto">
          <a:xfrm>
            <a:off x="5772150" y="6283325"/>
            <a:ext cx="1301750" cy="2251075"/>
            <a:chOff x="672" y="3840"/>
            <a:chExt cx="820" cy="1418"/>
          </a:xfrm>
        </p:grpSpPr>
        <p:grpSp>
          <p:nvGrpSpPr>
            <p:cNvPr id="20564" name="Group 68"/>
            <p:cNvGrpSpPr>
              <a:grpSpLocks/>
            </p:cNvGrpSpPr>
            <p:nvPr/>
          </p:nvGrpSpPr>
          <p:grpSpPr bwMode="auto">
            <a:xfrm>
              <a:off x="672" y="3840"/>
              <a:ext cx="412" cy="1418"/>
              <a:chOff x="672" y="3840"/>
              <a:chExt cx="412" cy="1418"/>
            </a:xfrm>
          </p:grpSpPr>
          <p:grpSp>
            <p:nvGrpSpPr>
              <p:cNvPr id="20579" name="Group 69"/>
              <p:cNvGrpSpPr>
                <a:grpSpLocks/>
              </p:cNvGrpSpPr>
              <p:nvPr/>
            </p:nvGrpSpPr>
            <p:grpSpPr bwMode="auto">
              <a:xfrm>
                <a:off x="672" y="3840"/>
                <a:ext cx="412" cy="1418"/>
                <a:chOff x="672" y="3840"/>
                <a:chExt cx="412" cy="1418"/>
              </a:xfrm>
            </p:grpSpPr>
            <p:grpSp>
              <p:nvGrpSpPr>
                <p:cNvPr id="20585" name="Group 70"/>
                <p:cNvGrpSpPr>
                  <a:grpSpLocks/>
                </p:cNvGrpSpPr>
                <p:nvPr/>
              </p:nvGrpSpPr>
              <p:grpSpPr bwMode="auto">
                <a:xfrm>
                  <a:off x="672" y="3840"/>
                  <a:ext cx="411" cy="1418"/>
                  <a:chOff x="672" y="3840"/>
                  <a:chExt cx="411" cy="1418"/>
                </a:xfrm>
              </p:grpSpPr>
              <p:sp>
                <p:nvSpPr>
                  <p:cNvPr id="20587" name="Freeform 71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672" y="3840"/>
                    <a:ext cx="411" cy="1418"/>
                  </a:xfrm>
                  <a:custGeom>
                    <a:avLst/>
                    <a:gdLst>
                      <a:gd name="T0" fmla="*/ 0 w 216"/>
                      <a:gd name="T1" fmla="*/ 323 h 1398"/>
                      <a:gd name="T2" fmla="*/ 0 w 216"/>
                      <a:gd name="T3" fmla="*/ 1830 h 1398"/>
                      <a:gd name="T4" fmla="*/ 43929815 w 216"/>
                      <a:gd name="T5" fmla="*/ 1288 h 1398"/>
                      <a:gd name="T6" fmla="*/ 43929815 w 216"/>
                      <a:gd name="T7" fmla="*/ 0 h 1398"/>
                      <a:gd name="T8" fmla="*/ 0 w 216"/>
                      <a:gd name="T9" fmla="*/ 323 h 1398"/>
                      <a:gd name="T10" fmla="*/ 8971706 w 216"/>
                      <a:gd name="T11" fmla="*/ 440 h 1398"/>
                      <a:gd name="T12" fmla="*/ 8971706 w 216"/>
                      <a:gd name="T13" fmla="*/ 1435 h 1398"/>
                      <a:gd name="T14" fmla="*/ 35392266 w 216"/>
                      <a:gd name="T15" fmla="*/ 1111 h 1398"/>
                      <a:gd name="T16" fmla="*/ 35392266 w 216"/>
                      <a:gd name="T17" fmla="*/ 220 h 1398"/>
                      <a:gd name="T18" fmla="*/ 8971706 w 216"/>
                      <a:gd name="T19" fmla="*/ 440 h 139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16"/>
                      <a:gd name="T31" fmla="*/ 0 h 1398"/>
                      <a:gd name="T32" fmla="*/ 216 w 216"/>
                      <a:gd name="T33" fmla="*/ 1398 h 139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16" h="1398">
                        <a:moveTo>
                          <a:pt x="0" y="246"/>
                        </a:moveTo>
                        <a:lnTo>
                          <a:pt x="0" y="1398"/>
                        </a:lnTo>
                        <a:lnTo>
                          <a:pt x="216" y="984"/>
                        </a:lnTo>
                        <a:lnTo>
                          <a:pt x="216" y="0"/>
                        </a:lnTo>
                        <a:lnTo>
                          <a:pt x="0" y="246"/>
                        </a:lnTo>
                        <a:close/>
                        <a:moveTo>
                          <a:pt x="44" y="336"/>
                        </a:moveTo>
                        <a:lnTo>
                          <a:pt x="44" y="1095"/>
                        </a:lnTo>
                        <a:lnTo>
                          <a:pt x="174" y="849"/>
                        </a:lnTo>
                        <a:lnTo>
                          <a:pt x="174" y="167"/>
                        </a:lnTo>
                        <a:lnTo>
                          <a:pt x="44" y="336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588" name="Freeform 72"/>
                  <p:cNvSpPr>
                    <a:spLocks noChangeAspect="1"/>
                  </p:cNvSpPr>
                  <p:nvPr/>
                </p:nvSpPr>
                <p:spPr bwMode="auto">
                  <a:xfrm>
                    <a:off x="717" y="4086"/>
                    <a:ext cx="109" cy="1029"/>
                  </a:xfrm>
                  <a:custGeom>
                    <a:avLst/>
                    <a:gdLst>
                      <a:gd name="T0" fmla="*/ 7 w 127"/>
                      <a:gd name="T1" fmla="*/ 0 h 1029"/>
                      <a:gd name="T2" fmla="*/ 0 w 127"/>
                      <a:gd name="T3" fmla="*/ 54 h 1029"/>
                      <a:gd name="T4" fmla="*/ 0 w 127"/>
                      <a:gd name="T5" fmla="*/ 1029 h 1029"/>
                      <a:gd name="T6" fmla="*/ 7 w 127"/>
                      <a:gd name="T7" fmla="*/ 858 h 1029"/>
                      <a:gd name="T8" fmla="*/ 7 w 127"/>
                      <a:gd name="T9" fmla="*/ 0 h 10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7"/>
                      <a:gd name="T16" fmla="*/ 0 h 1029"/>
                      <a:gd name="T17" fmla="*/ 127 w 127"/>
                      <a:gd name="T18" fmla="*/ 1029 h 102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7" h="1029">
                        <a:moveTo>
                          <a:pt x="127" y="0"/>
                        </a:moveTo>
                        <a:lnTo>
                          <a:pt x="0" y="54"/>
                        </a:lnTo>
                        <a:lnTo>
                          <a:pt x="0" y="1029"/>
                        </a:lnTo>
                        <a:lnTo>
                          <a:pt x="127" y="858"/>
                        </a:lnTo>
                        <a:lnTo>
                          <a:pt x="127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589" name="Freeform 73"/>
                  <p:cNvSpPr>
                    <a:spLocks noChangeAspect="1"/>
                  </p:cNvSpPr>
                  <p:nvPr/>
                </p:nvSpPr>
                <p:spPr bwMode="auto">
                  <a:xfrm>
                    <a:off x="960" y="3963"/>
                    <a:ext cx="92" cy="921"/>
                  </a:xfrm>
                  <a:custGeom>
                    <a:avLst/>
                    <a:gdLst>
                      <a:gd name="T0" fmla="*/ 6 w 108"/>
                      <a:gd name="T1" fmla="*/ 0 h 921"/>
                      <a:gd name="T2" fmla="*/ 0 w 108"/>
                      <a:gd name="T3" fmla="*/ 57 h 921"/>
                      <a:gd name="T4" fmla="*/ 0 w 108"/>
                      <a:gd name="T5" fmla="*/ 921 h 921"/>
                      <a:gd name="T6" fmla="*/ 6 w 108"/>
                      <a:gd name="T7" fmla="*/ 838 h 921"/>
                      <a:gd name="T8" fmla="*/ 6 w 108"/>
                      <a:gd name="T9" fmla="*/ 0 h 92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8"/>
                      <a:gd name="T16" fmla="*/ 0 h 921"/>
                      <a:gd name="T17" fmla="*/ 108 w 108"/>
                      <a:gd name="T18" fmla="*/ 921 h 92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8" h="921">
                        <a:moveTo>
                          <a:pt x="108" y="0"/>
                        </a:moveTo>
                        <a:lnTo>
                          <a:pt x="0" y="57"/>
                        </a:lnTo>
                        <a:lnTo>
                          <a:pt x="0" y="921"/>
                        </a:lnTo>
                        <a:lnTo>
                          <a:pt x="108" y="838"/>
                        </a:lnTo>
                        <a:lnTo>
                          <a:pt x="108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590" name="Freeform 74"/>
                  <p:cNvSpPr>
                    <a:spLocks noChangeAspect="1"/>
                  </p:cNvSpPr>
                  <p:nvPr/>
                </p:nvSpPr>
                <p:spPr bwMode="auto">
                  <a:xfrm>
                    <a:off x="717" y="3949"/>
                    <a:ext cx="320" cy="443"/>
                  </a:xfrm>
                  <a:custGeom>
                    <a:avLst/>
                    <a:gdLst>
                      <a:gd name="T0" fmla="*/ 21 w 373"/>
                      <a:gd name="T1" fmla="*/ 0 h 443"/>
                      <a:gd name="T2" fmla="*/ 0 w 373"/>
                      <a:gd name="T3" fmla="*/ 164 h 443"/>
                      <a:gd name="T4" fmla="*/ 3 w 373"/>
                      <a:gd name="T5" fmla="*/ 443 h 443"/>
                      <a:gd name="T6" fmla="*/ 21 w 373"/>
                      <a:gd name="T7" fmla="*/ 209 h 443"/>
                      <a:gd name="T8" fmla="*/ 21 w 373"/>
                      <a:gd name="T9" fmla="*/ 0 h 4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3"/>
                      <a:gd name="T16" fmla="*/ 0 h 443"/>
                      <a:gd name="T17" fmla="*/ 373 w 373"/>
                      <a:gd name="T18" fmla="*/ 443 h 4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3" h="443">
                        <a:moveTo>
                          <a:pt x="372" y="0"/>
                        </a:moveTo>
                        <a:lnTo>
                          <a:pt x="0" y="164"/>
                        </a:lnTo>
                        <a:lnTo>
                          <a:pt x="7" y="443"/>
                        </a:lnTo>
                        <a:lnTo>
                          <a:pt x="373" y="209"/>
                        </a:lnTo>
                        <a:lnTo>
                          <a:pt x="372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591" name="Freeform 75"/>
                  <p:cNvSpPr>
                    <a:spLocks noChangeAspect="1"/>
                  </p:cNvSpPr>
                  <p:nvPr/>
                </p:nvSpPr>
                <p:spPr bwMode="auto">
                  <a:xfrm>
                    <a:off x="708" y="4452"/>
                    <a:ext cx="344" cy="678"/>
                  </a:xfrm>
                  <a:custGeom>
                    <a:avLst/>
                    <a:gdLst>
                      <a:gd name="T0" fmla="*/ 21 w 402"/>
                      <a:gd name="T1" fmla="*/ 378 h 678"/>
                      <a:gd name="T2" fmla="*/ 2 w 402"/>
                      <a:gd name="T3" fmla="*/ 678 h 678"/>
                      <a:gd name="T4" fmla="*/ 0 w 402"/>
                      <a:gd name="T5" fmla="*/ 264 h 678"/>
                      <a:gd name="T6" fmla="*/ 21 w 402"/>
                      <a:gd name="T7" fmla="*/ 0 h 678"/>
                      <a:gd name="T8" fmla="*/ 21 w 402"/>
                      <a:gd name="T9" fmla="*/ 378 h 67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02"/>
                      <a:gd name="T16" fmla="*/ 0 h 678"/>
                      <a:gd name="T17" fmla="*/ 402 w 402"/>
                      <a:gd name="T18" fmla="*/ 678 h 67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02" h="678">
                        <a:moveTo>
                          <a:pt x="402" y="378"/>
                        </a:moveTo>
                        <a:lnTo>
                          <a:pt x="2" y="678"/>
                        </a:lnTo>
                        <a:lnTo>
                          <a:pt x="0" y="264"/>
                        </a:lnTo>
                        <a:lnTo>
                          <a:pt x="396" y="0"/>
                        </a:lnTo>
                        <a:lnTo>
                          <a:pt x="402" y="378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0586" name="Freeform 76"/>
                <p:cNvSpPr>
                  <a:spLocks/>
                </p:cNvSpPr>
                <p:nvPr/>
              </p:nvSpPr>
              <p:spPr bwMode="auto">
                <a:xfrm>
                  <a:off x="672" y="3844"/>
                  <a:ext cx="412" cy="1396"/>
                </a:xfrm>
                <a:custGeom>
                  <a:avLst/>
                  <a:gdLst>
                    <a:gd name="T0" fmla="*/ 0 w 412"/>
                    <a:gd name="T1" fmla="*/ 248 h 1396"/>
                    <a:gd name="T2" fmla="*/ 412 w 412"/>
                    <a:gd name="T3" fmla="*/ 0 h 1396"/>
                    <a:gd name="T4" fmla="*/ 412 w 412"/>
                    <a:gd name="T5" fmla="*/ 992 h 1396"/>
                    <a:gd name="T6" fmla="*/ 4 w 412"/>
                    <a:gd name="T7" fmla="*/ 1396 h 1396"/>
                    <a:gd name="T8" fmla="*/ 0 w 412"/>
                    <a:gd name="T9" fmla="*/ 248 h 1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2"/>
                    <a:gd name="T16" fmla="*/ 0 h 1396"/>
                    <a:gd name="T17" fmla="*/ 412 w 412"/>
                    <a:gd name="T18" fmla="*/ 1396 h 1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2" h="1396">
                      <a:moveTo>
                        <a:pt x="0" y="248"/>
                      </a:moveTo>
                      <a:lnTo>
                        <a:pt x="412" y="0"/>
                      </a:lnTo>
                      <a:lnTo>
                        <a:pt x="412" y="992"/>
                      </a:lnTo>
                      <a:lnTo>
                        <a:pt x="4" y="1396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0580" name="Group 77"/>
              <p:cNvGrpSpPr>
                <a:grpSpLocks/>
              </p:cNvGrpSpPr>
              <p:nvPr/>
            </p:nvGrpSpPr>
            <p:grpSpPr bwMode="auto">
              <a:xfrm>
                <a:off x="824" y="4220"/>
                <a:ext cx="135" cy="399"/>
                <a:chOff x="2073" y="4380"/>
                <a:chExt cx="135" cy="399"/>
              </a:xfrm>
            </p:grpSpPr>
            <p:sp>
              <p:nvSpPr>
                <p:cNvPr id="20581" name="Freeform 78"/>
                <p:cNvSpPr>
                  <a:spLocks/>
                </p:cNvSpPr>
                <p:nvPr/>
              </p:nvSpPr>
              <p:spPr bwMode="auto">
                <a:xfrm>
                  <a:off x="2073" y="4380"/>
                  <a:ext cx="135" cy="399"/>
                </a:xfrm>
                <a:custGeom>
                  <a:avLst/>
                  <a:gdLst>
                    <a:gd name="T0" fmla="*/ 0 w 135"/>
                    <a:gd name="T1" fmla="*/ 99 h 399"/>
                    <a:gd name="T2" fmla="*/ 135 w 135"/>
                    <a:gd name="T3" fmla="*/ 0 h 399"/>
                    <a:gd name="T4" fmla="*/ 135 w 135"/>
                    <a:gd name="T5" fmla="*/ 309 h 399"/>
                    <a:gd name="T6" fmla="*/ 0 w 135"/>
                    <a:gd name="T7" fmla="*/ 399 h 399"/>
                    <a:gd name="T8" fmla="*/ 0 w 135"/>
                    <a:gd name="T9" fmla="*/ 99 h 3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5"/>
                    <a:gd name="T16" fmla="*/ 0 h 399"/>
                    <a:gd name="T17" fmla="*/ 135 w 135"/>
                    <a:gd name="T18" fmla="*/ 399 h 3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5" h="399">
                      <a:moveTo>
                        <a:pt x="0" y="99"/>
                      </a:moveTo>
                      <a:lnTo>
                        <a:pt x="135" y="0"/>
                      </a:lnTo>
                      <a:lnTo>
                        <a:pt x="135" y="309"/>
                      </a:lnTo>
                      <a:lnTo>
                        <a:pt x="0" y="399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582" name="Line 79"/>
                <p:cNvSpPr>
                  <a:spLocks noChangeShapeType="1"/>
                </p:cNvSpPr>
                <p:nvPr/>
              </p:nvSpPr>
              <p:spPr bwMode="auto">
                <a:xfrm>
                  <a:off x="2109" y="4455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583" name="Line 80"/>
                <p:cNvSpPr>
                  <a:spLocks noChangeShapeType="1"/>
                </p:cNvSpPr>
                <p:nvPr/>
              </p:nvSpPr>
              <p:spPr bwMode="auto">
                <a:xfrm>
                  <a:off x="2145" y="4434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584" name="Line 81"/>
                <p:cNvSpPr>
                  <a:spLocks noChangeShapeType="1"/>
                </p:cNvSpPr>
                <p:nvPr/>
              </p:nvSpPr>
              <p:spPr bwMode="auto">
                <a:xfrm>
                  <a:off x="2178" y="4413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20565" name="Group 82"/>
            <p:cNvGrpSpPr>
              <a:grpSpLocks/>
            </p:cNvGrpSpPr>
            <p:nvPr/>
          </p:nvGrpSpPr>
          <p:grpSpPr bwMode="auto">
            <a:xfrm flipH="1">
              <a:off x="1080" y="3840"/>
              <a:ext cx="412" cy="1418"/>
              <a:chOff x="672" y="3840"/>
              <a:chExt cx="412" cy="1418"/>
            </a:xfrm>
          </p:grpSpPr>
          <p:grpSp>
            <p:nvGrpSpPr>
              <p:cNvPr id="20566" name="Group 83"/>
              <p:cNvGrpSpPr>
                <a:grpSpLocks/>
              </p:cNvGrpSpPr>
              <p:nvPr/>
            </p:nvGrpSpPr>
            <p:grpSpPr bwMode="auto">
              <a:xfrm>
                <a:off x="672" y="3840"/>
                <a:ext cx="412" cy="1418"/>
                <a:chOff x="672" y="3840"/>
                <a:chExt cx="412" cy="1418"/>
              </a:xfrm>
            </p:grpSpPr>
            <p:grpSp>
              <p:nvGrpSpPr>
                <p:cNvPr id="20572" name="Group 84"/>
                <p:cNvGrpSpPr>
                  <a:grpSpLocks/>
                </p:cNvGrpSpPr>
                <p:nvPr/>
              </p:nvGrpSpPr>
              <p:grpSpPr bwMode="auto">
                <a:xfrm>
                  <a:off x="672" y="3840"/>
                  <a:ext cx="411" cy="1418"/>
                  <a:chOff x="672" y="3840"/>
                  <a:chExt cx="411" cy="1418"/>
                </a:xfrm>
              </p:grpSpPr>
              <p:sp>
                <p:nvSpPr>
                  <p:cNvPr id="20574" name="Freeform 85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672" y="3840"/>
                    <a:ext cx="411" cy="1418"/>
                  </a:xfrm>
                  <a:custGeom>
                    <a:avLst/>
                    <a:gdLst>
                      <a:gd name="T0" fmla="*/ 0 w 216"/>
                      <a:gd name="T1" fmla="*/ 323 h 1398"/>
                      <a:gd name="T2" fmla="*/ 0 w 216"/>
                      <a:gd name="T3" fmla="*/ 1830 h 1398"/>
                      <a:gd name="T4" fmla="*/ 43929815 w 216"/>
                      <a:gd name="T5" fmla="*/ 1288 h 1398"/>
                      <a:gd name="T6" fmla="*/ 43929815 w 216"/>
                      <a:gd name="T7" fmla="*/ 0 h 1398"/>
                      <a:gd name="T8" fmla="*/ 0 w 216"/>
                      <a:gd name="T9" fmla="*/ 323 h 1398"/>
                      <a:gd name="T10" fmla="*/ 8971706 w 216"/>
                      <a:gd name="T11" fmla="*/ 440 h 1398"/>
                      <a:gd name="T12" fmla="*/ 8971706 w 216"/>
                      <a:gd name="T13" fmla="*/ 1435 h 1398"/>
                      <a:gd name="T14" fmla="*/ 35392266 w 216"/>
                      <a:gd name="T15" fmla="*/ 1111 h 1398"/>
                      <a:gd name="T16" fmla="*/ 35392266 w 216"/>
                      <a:gd name="T17" fmla="*/ 220 h 1398"/>
                      <a:gd name="T18" fmla="*/ 8971706 w 216"/>
                      <a:gd name="T19" fmla="*/ 440 h 139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16"/>
                      <a:gd name="T31" fmla="*/ 0 h 1398"/>
                      <a:gd name="T32" fmla="*/ 216 w 216"/>
                      <a:gd name="T33" fmla="*/ 1398 h 139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16" h="1398">
                        <a:moveTo>
                          <a:pt x="0" y="246"/>
                        </a:moveTo>
                        <a:lnTo>
                          <a:pt x="0" y="1398"/>
                        </a:lnTo>
                        <a:lnTo>
                          <a:pt x="216" y="984"/>
                        </a:lnTo>
                        <a:lnTo>
                          <a:pt x="216" y="0"/>
                        </a:lnTo>
                        <a:lnTo>
                          <a:pt x="0" y="246"/>
                        </a:lnTo>
                        <a:close/>
                        <a:moveTo>
                          <a:pt x="44" y="336"/>
                        </a:moveTo>
                        <a:lnTo>
                          <a:pt x="44" y="1095"/>
                        </a:lnTo>
                        <a:lnTo>
                          <a:pt x="174" y="849"/>
                        </a:lnTo>
                        <a:lnTo>
                          <a:pt x="174" y="167"/>
                        </a:lnTo>
                        <a:lnTo>
                          <a:pt x="44" y="336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575" name="Freeform 86"/>
                  <p:cNvSpPr>
                    <a:spLocks noChangeAspect="1"/>
                  </p:cNvSpPr>
                  <p:nvPr/>
                </p:nvSpPr>
                <p:spPr bwMode="auto">
                  <a:xfrm>
                    <a:off x="717" y="4086"/>
                    <a:ext cx="109" cy="1029"/>
                  </a:xfrm>
                  <a:custGeom>
                    <a:avLst/>
                    <a:gdLst>
                      <a:gd name="T0" fmla="*/ 7 w 127"/>
                      <a:gd name="T1" fmla="*/ 0 h 1029"/>
                      <a:gd name="T2" fmla="*/ 0 w 127"/>
                      <a:gd name="T3" fmla="*/ 54 h 1029"/>
                      <a:gd name="T4" fmla="*/ 0 w 127"/>
                      <a:gd name="T5" fmla="*/ 1029 h 1029"/>
                      <a:gd name="T6" fmla="*/ 7 w 127"/>
                      <a:gd name="T7" fmla="*/ 858 h 1029"/>
                      <a:gd name="T8" fmla="*/ 7 w 127"/>
                      <a:gd name="T9" fmla="*/ 0 h 10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7"/>
                      <a:gd name="T16" fmla="*/ 0 h 1029"/>
                      <a:gd name="T17" fmla="*/ 127 w 127"/>
                      <a:gd name="T18" fmla="*/ 1029 h 102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7" h="1029">
                        <a:moveTo>
                          <a:pt x="127" y="0"/>
                        </a:moveTo>
                        <a:lnTo>
                          <a:pt x="0" y="54"/>
                        </a:lnTo>
                        <a:lnTo>
                          <a:pt x="0" y="1029"/>
                        </a:lnTo>
                        <a:lnTo>
                          <a:pt x="127" y="858"/>
                        </a:lnTo>
                        <a:lnTo>
                          <a:pt x="127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576" name="Freeform 87"/>
                  <p:cNvSpPr>
                    <a:spLocks noChangeAspect="1"/>
                  </p:cNvSpPr>
                  <p:nvPr/>
                </p:nvSpPr>
                <p:spPr bwMode="auto">
                  <a:xfrm>
                    <a:off x="960" y="3963"/>
                    <a:ext cx="92" cy="921"/>
                  </a:xfrm>
                  <a:custGeom>
                    <a:avLst/>
                    <a:gdLst>
                      <a:gd name="T0" fmla="*/ 6 w 108"/>
                      <a:gd name="T1" fmla="*/ 0 h 921"/>
                      <a:gd name="T2" fmla="*/ 0 w 108"/>
                      <a:gd name="T3" fmla="*/ 57 h 921"/>
                      <a:gd name="T4" fmla="*/ 0 w 108"/>
                      <a:gd name="T5" fmla="*/ 921 h 921"/>
                      <a:gd name="T6" fmla="*/ 6 w 108"/>
                      <a:gd name="T7" fmla="*/ 838 h 921"/>
                      <a:gd name="T8" fmla="*/ 6 w 108"/>
                      <a:gd name="T9" fmla="*/ 0 h 92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08"/>
                      <a:gd name="T16" fmla="*/ 0 h 921"/>
                      <a:gd name="T17" fmla="*/ 108 w 108"/>
                      <a:gd name="T18" fmla="*/ 921 h 92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08" h="921">
                        <a:moveTo>
                          <a:pt x="108" y="0"/>
                        </a:moveTo>
                        <a:lnTo>
                          <a:pt x="0" y="57"/>
                        </a:lnTo>
                        <a:lnTo>
                          <a:pt x="0" y="921"/>
                        </a:lnTo>
                        <a:lnTo>
                          <a:pt x="108" y="838"/>
                        </a:lnTo>
                        <a:lnTo>
                          <a:pt x="108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577" name="Freeform 88"/>
                  <p:cNvSpPr>
                    <a:spLocks noChangeAspect="1"/>
                  </p:cNvSpPr>
                  <p:nvPr/>
                </p:nvSpPr>
                <p:spPr bwMode="auto">
                  <a:xfrm>
                    <a:off x="717" y="3949"/>
                    <a:ext cx="320" cy="443"/>
                  </a:xfrm>
                  <a:custGeom>
                    <a:avLst/>
                    <a:gdLst>
                      <a:gd name="T0" fmla="*/ 21 w 373"/>
                      <a:gd name="T1" fmla="*/ 0 h 443"/>
                      <a:gd name="T2" fmla="*/ 0 w 373"/>
                      <a:gd name="T3" fmla="*/ 164 h 443"/>
                      <a:gd name="T4" fmla="*/ 3 w 373"/>
                      <a:gd name="T5" fmla="*/ 443 h 443"/>
                      <a:gd name="T6" fmla="*/ 21 w 373"/>
                      <a:gd name="T7" fmla="*/ 209 h 443"/>
                      <a:gd name="T8" fmla="*/ 21 w 373"/>
                      <a:gd name="T9" fmla="*/ 0 h 4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3"/>
                      <a:gd name="T16" fmla="*/ 0 h 443"/>
                      <a:gd name="T17" fmla="*/ 373 w 373"/>
                      <a:gd name="T18" fmla="*/ 443 h 4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3" h="443">
                        <a:moveTo>
                          <a:pt x="372" y="0"/>
                        </a:moveTo>
                        <a:lnTo>
                          <a:pt x="0" y="164"/>
                        </a:lnTo>
                        <a:lnTo>
                          <a:pt x="7" y="443"/>
                        </a:lnTo>
                        <a:lnTo>
                          <a:pt x="373" y="209"/>
                        </a:lnTo>
                        <a:lnTo>
                          <a:pt x="372" y="0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20578" name="Freeform 89"/>
                  <p:cNvSpPr>
                    <a:spLocks noChangeAspect="1"/>
                  </p:cNvSpPr>
                  <p:nvPr/>
                </p:nvSpPr>
                <p:spPr bwMode="auto">
                  <a:xfrm>
                    <a:off x="708" y="4452"/>
                    <a:ext cx="344" cy="678"/>
                  </a:xfrm>
                  <a:custGeom>
                    <a:avLst/>
                    <a:gdLst>
                      <a:gd name="T0" fmla="*/ 21 w 402"/>
                      <a:gd name="T1" fmla="*/ 378 h 678"/>
                      <a:gd name="T2" fmla="*/ 2 w 402"/>
                      <a:gd name="T3" fmla="*/ 678 h 678"/>
                      <a:gd name="T4" fmla="*/ 0 w 402"/>
                      <a:gd name="T5" fmla="*/ 264 h 678"/>
                      <a:gd name="T6" fmla="*/ 21 w 402"/>
                      <a:gd name="T7" fmla="*/ 0 h 678"/>
                      <a:gd name="T8" fmla="*/ 21 w 402"/>
                      <a:gd name="T9" fmla="*/ 378 h 67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02"/>
                      <a:gd name="T16" fmla="*/ 0 h 678"/>
                      <a:gd name="T17" fmla="*/ 402 w 402"/>
                      <a:gd name="T18" fmla="*/ 678 h 67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02" h="678">
                        <a:moveTo>
                          <a:pt x="402" y="378"/>
                        </a:moveTo>
                        <a:lnTo>
                          <a:pt x="2" y="678"/>
                        </a:lnTo>
                        <a:lnTo>
                          <a:pt x="0" y="264"/>
                        </a:lnTo>
                        <a:lnTo>
                          <a:pt x="396" y="0"/>
                        </a:lnTo>
                        <a:lnTo>
                          <a:pt x="402" y="378"/>
                        </a:lnTo>
                        <a:close/>
                      </a:path>
                    </a:pathLst>
                  </a:custGeom>
                  <a:solidFill>
                    <a:srgbClr val="43DBFF">
                      <a:alpha val="50195"/>
                    </a:srgbClr>
                  </a:solidFill>
                  <a:ln w="0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20573" name="Freeform 90"/>
                <p:cNvSpPr>
                  <a:spLocks/>
                </p:cNvSpPr>
                <p:nvPr/>
              </p:nvSpPr>
              <p:spPr bwMode="auto">
                <a:xfrm>
                  <a:off x="672" y="3844"/>
                  <a:ext cx="412" cy="1396"/>
                </a:xfrm>
                <a:custGeom>
                  <a:avLst/>
                  <a:gdLst>
                    <a:gd name="T0" fmla="*/ 0 w 412"/>
                    <a:gd name="T1" fmla="*/ 248 h 1396"/>
                    <a:gd name="T2" fmla="*/ 412 w 412"/>
                    <a:gd name="T3" fmla="*/ 0 h 1396"/>
                    <a:gd name="T4" fmla="*/ 412 w 412"/>
                    <a:gd name="T5" fmla="*/ 992 h 1396"/>
                    <a:gd name="T6" fmla="*/ 4 w 412"/>
                    <a:gd name="T7" fmla="*/ 1396 h 1396"/>
                    <a:gd name="T8" fmla="*/ 0 w 412"/>
                    <a:gd name="T9" fmla="*/ 248 h 13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2"/>
                    <a:gd name="T16" fmla="*/ 0 h 1396"/>
                    <a:gd name="T17" fmla="*/ 412 w 412"/>
                    <a:gd name="T18" fmla="*/ 1396 h 13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2" h="1396">
                      <a:moveTo>
                        <a:pt x="0" y="248"/>
                      </a:moveTo>
                      <a:lnTo>
                        <a:pt x="412" y="0"/>
                      </a:lnTo>
                      <a:lnTo>
                        <a:pt x="412" y="992"/>
                      </a:lnTo>
                      <a:lnTo>
                        <a:pt x="4" y="1396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0567" name="Group 91"/>
              <p:cNvGrpSpPr>
                <a:grpSpLocks/>
              </p:cNvGrpSpPr>
              <p:nvPr/>
            </p:nvGrpSpPr>
            <p:grpSpPr bwMode="auto">
              <a:xfrm>
                <a:off x="824" y="4220"/>
                <a:ext cx="135" cy="399"/>
                <a:chOff x="2073" y="4380"/>
                <a:chExt cx="135" cy="399"/>
              </a:xfrm>
            </p:grpSpPr>
            <p:sp>
              <p:nvSpPr>
                <p:cNvPr id="20568" name="Freeform 92"/>
                <p:cNvSpPr>
                  <a:spLocks/>
                </p:cNvSpPr>
                <p:nvPr/>
              </p:nvSpPr>
              <p:spPr bwMode="auto">
                <a:xfrm>
                  <a:off x="2073" y="4380"/>
                  <a:ext cx="135" cy="399"/>
                </a:xfrm>
                <a:custGeom>
                  <a:avLst/>
                  <a:gdLst>
                    <a:gd name="T0" fmla="*/ 0 w 135"/>
                    <a:gd name="T1" fmla="*/ 99 h 399"/>
                    <a:gd name="T2" fmla="*/ 135 w 135"/>
                    <a:gd name="T3" fmla="*/ 0 h 399"/>
                    <a:gd name="T4" fmla="*/ 135 w 135"/>
                    <a:gd name="T5" fmla="*/ 309 h 399"/>
                    <a:gd name="T6" fmla="*/ 0 w 135"/>
                    <a:gd name="T7" fmla="*/ 399 h 399"/>
                    <a:gd name="T8" fmla="*/ 0 w 135"/>
                    <a:gd name="T9" fmla="*/ 99 h 3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5"/>
                    <a:gd name="T16" fmla="*/ 0 h 399"/>
                    <a:gd name="T17" fmla="*/ 135 w 135"/>
                    <a:gd name="T18" fmla="*/ 399 h 3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5" h="399">
                      <a:moveTo>
                        <a:pt x="0" y="99"/>
                      </a:moveTo>
                      <a:lnTo>
                        <a:pt x="135" y="0"/>
                      </a:lnTo>
                      <a:lnTo>
                        <a:pt x="135" y="309"/>
                      </a:lnTo>
                      <a:lnTo>
                        <a:pt x="0" y="399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569" name="Line 93"/>
                <p:cNvSpPr>
                  <a:spLocks noChangeShapeType="1"/>
                </p:cNvSpPr>
                <p:nvPr/>
              </p:nvSpPr>
              <p:spPr bwMode="auto">
                <a:xfrm>
                  <a:off x="2109" y="4455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570" name="Line 94"/>
                <p:cNvSpPr>
                  <a:spLocks noChangeShapeType="1"/>
                </p:cNvSpPr>
                <p:nvPr/>
              </p:nvSpPr>
              <p:spPr bwMode="auto">
                <a:xfrm>
                  <a:off x="2145" y="4434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0571" name="Line 95"/>
                <p:cNvSpPr>
                  <a:spLocks noChangeShapeType="1"/>
                </p:cNvSpPr>
                <p:nvPr/>
              </p:nvSpPr>
              <p:spPr bwMode="auto">
                <a:xfrm>
                  <a:off x="2178" y="4413"/>
                  <a:ext cx="0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</p:grpSp>
      <p:sp>
        <p:nvSpPr>
          <p:cNvPr id="20497" name="Freeform 7"/>
          <p:cNvSpPr>
            <a:spLocks/>
          </p:cNvSpPr>
          <p:nvPr/>
        </p:nvSpPr>
        <p:spPr bwMode="auto">
          <a:xfrm>
            <a:off x="6559550" y="4524375"/>
            <a:ext cx="95250" cy="1333500"/>
          </a:xfrm>
          <a:custGeom>
            <a:avLst/>
            <a:gdLst>
              <a:gd name="T0" fmla="*/ 0 w 60"/>
              <a:gd name="T1" fmla="*/ 2147483647 h 840"/>
              <a:gd name="T2" fmla="*/ 0 w 60"/>
              <a:gd name="T3" fmla="*/ 2147483647 h 840"/>
              <a:gd name="T4" fmla="*/ 2147483647 w 60"/>
              <a:gd name="T5" fmla="*/ 0 h 840"/>
              <a:gd name="T6" fmla="*/ 2147483647 w 60"/>
              <a:gd name="T7" fmla="*/ 2147483647 h 840"/>
              <a:gd name="T8" fmla="*/ 0 w 60"/>
              <a:gd name="T9" fmla="*/ 2147483647 h 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840"/>
              <a:gd name="T17" fmla="*/ 60 w 60"/>
              <a:gd name="T18" fmla="*/ 840 h 8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840">
                <a:moveTo>
                  <a:pt x="0" y="840"/>
                </a:moveTo>
                <a:lnTo>
                  <a:pt x="0" y="132"/>
                </a:lnTo>
                <a:lnTo>
                  <a:pt x="60" y="0"/>
                </a:lnTo>
                <a:lnTo>
                  <a:pt x="60" y="600"/>
                </a:lnTo>
                <a:lnTo>
                  <a:pt x="0" y="84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0498" name="Group 282"/>
          <p:cNvGrpSpPr>
            <a:grpSpLocks/>
          </p:cNvGrpSpPr>
          <p:nvPr/>
        </p:nvGrpSpPr>
        <p:grpSpPr bwMode="auto">
          <a:xfrm>
            <a:off x="1285875" y="8085138"/>
            <a:ext cx="520700" cy="1058862"/>
            <a:chOff x="1584" y="4080"/>
            <a:chExt cx="350" cy="700"/>
          </a:xfrm>
        </p:grpSpPr>
        <p:grpSp>
          <p:nvGrpSpPr>
            <p:cNvPr id="20545" name="Group 283"/>
            <p:cNvGrpSpPr>
              <a:grpSpLocks/>
            </p:cNvGrpSpPr>
            <p:nvPr/>
          </p:nvGrpSpPr>
          <p:grpSpPr bwMode="auto">
            <a:xfrm>
              <a:off x="1632" y="4080"/>
              <a:ext cx="100" cy="474"/>
              <a:chOff x="1728" y="3600"/>
              <a:chExt cx="100" cy="474"/>
            </a:xfrm>
          </p:grpSpPr>
          <p:sp>
            <p:nvSpPr>
              <p:cNvPr id="20558" name="Freeform 284"/>
              <p:cNvSpPr>
                <a:spLocks/>
              </p:cNvSpPr>
              <p:nvPr/>
            </p:nvSpPr>
            <p:spPr bwMode="auto">
              <a:xfrm flipH="1">
                <a:off x="1731" y="3791"/>
                <a:ext cx="15" cy="283"/>
              </a:xfrm>
              <a:custGeom>
                <a:avLst/>
                <a:gdLst>
                  <a:gd name="T0" fmla="*/ 0 w 19"/>
                  <a:gd name="T1" fmla="*/ 1 h 414"/>
                  <a:gd name="T2" fmla="*/ 2 w 19"/>
                  <a:gd name="T3" fmla="*/ 1 h 414"/>
                  <a:gd name="T4" fmla="*/ 2 w 19"/>
                  <a:gd name="T5" fmla="*/ 1 h 414"/>
                  <a:gd name="T6" fmla="*/ 2 w 19"/>
                  <a:gd name="T7" fmla="*/ 1 h 414"/>
                  <a:gd name="T8" fmla="*/ 2 w 19"/>
                  <a:gd name="T9" fmla="*/ 0 h 414"/>
                  <a:gd name="T10" fmla="*/ 2 w 19"/>
                  <a:gd name="T11" fmla="*/ 0 h 414"/>
                  <a:gd name="T12" fmla="*/ 2 w 19"/>
                  <a:gd name="T13" fmla="*/ 1 h 414"/>
                  <a:gd name="T14" fmla="*/ 2 w 19"/>
                  <a:gd name="T15" fmla="*/ 1 h 414"/>
                  <a:gd name="T16" fmla="*/ 2 w 19"/>
                  <a:gd name="T17" fmla="*/ 1 h 414"/>
                  <a:gd name="T18" fmla="*/ 2 w 19"/>
                  <a:gd name="T19" fmla="*/ 14 h 414"/>
                  <a:gd name="T20" fmla="*/ 2 w 19"/>
                  <a:gd name="T21" fmla="*/ 14 h 414"/>
                  <a:gd name="T22" fmla="*/ 2 w 19"/>
                  <a:gd name="T23" fmla="*/ 14 h 414"/>
                  <a:gd name="T24" fmla="*/ 2 w 19"/>
                  <a:gd name="T25" fmla="*/ 14 h 414"/>
                  <a:gd name="T26" fmla="*/ 2 w 19"/>
                  <a:gd name="T27" fmla="*/ 14 h 414"/>
                  <a:gd name="T28" fmla="*/ 2 w 19"/>
                  <a:gd name="T29" fmla="*/ 14 h 414"/>
                  <a:gd name="T30" fmla="*/ 2 w 19"/>
                  <a:gd name="T31" fmla="*/ 14 h 414"/>
                  <a:gd name="T32" fmla="*/ 2 w 19"/>
                  <a:gd name="T33" fmla="*/ 14 h 414"/>
                  <a:gd name="T34" fmla="*/ 2 w 19"/>
                  <a:gd name="T35" fmla="*/ 14 h 414"/>
                  <a:gd name="T36" fmla="*/ 2 w 19"/>
                  <a:gd name="T37" fmla="*/ 14 h 414"/>
                  <a:gd name="T38" fmla="*/ 2 w 19"/>
                  <a:gd name="T39" fmla="*/ 14 h 414"/>
                  <a:gd name="T40" fmla="*/ 0 w 19"/>
                  <a:gd name="T41" fmla="*/ 14 h 414"/>
                  <a:gd name="T42" fmla="*/ 0 w 19"/>
                  <a:gd name="T43" fmla="*/ 1 h 4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9"/>
                  <a:gd name="T67" fmla="*/ 0 h 414"/>
                  <a:gd name="T68" fmla="*/ 19 w 19"/>
                  <a:gd name="T69" fmla="*/ 414 h 4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9" h="414">
                    <a:moveTo>
                      <a:pt x="0" y="5"/>
                    </a:moveTo>
                    <a:lnTo>
                      <a:pt x="3" y="3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18" y="3"/>
                    </a:lnTo>
                    <a:lnTo>
                      <a:pt x="19" y="5"/>
                    </a:lnTo>
                    <a:lnTo>
                      <a:pt x="19" y="409"/>
                    </a:lnTo>
                    <a:lnTo>
                      <a:pt x="18" y="410"/>
                    </a:lnTo>
                    <a:lnTo>
                      <a:pt x="18" y="411"/>
                    </a:lnTo>
                    <a:lnTo>
                      <a:pt x="16" y="413"/>
                    </a:lnTo>
                    <a:lnTo>
                      <a:pt x="12" y="413"/>
                    </a:lnTo>
                    <a:lnTo>
                      <a:pt x="10" y="414"/>
                    </a:lnTo>
                    <a:lnTo>
                      <a:pt x="9" y="413"/>
                    </a:lnTo>
                    <a:lnTo>
                      <a:pt x="6" y="413"/>
                    </a:lnTo>
                    <a:lnTo>
                      <a:pt x="4" y="412"/>
                    </a:lnTo>
                    <a:lnTo>
                      <a:pt x="3" y="411"/>
                    </a:lnTo>
                    <a:lnTo>
                      <a:pt x="3" y="410"/>
                    </a:lnTo>
                    <a:lnTo>
                      <a:pt x="0" y="409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59" name="Freeform 285"/>
              <p:cNvSpPr>
                <a:spLocks/>
              </p:cNvSpPr>
              <p:nvPr/>
            </p:nvSpPr>
            <p:spPr bwMode="auto">
              <a:xfrm flipH="1">
                <a:off x="1813" y="3735"/>
                <a:ext cx="15" cy="283"/>
              </a:xfrm>
              <a:custGeom>
                <a:avLst/>
                <a:gdLst>
                  <a:gd name="T0" fmla="*/ 0 w 19"/>
                  <a:gd name="T1" fmla="*/ 1 h 415"/>
                  <a:gd name="T2" fmla="*/ 1 w 19"/>
                  <a:gd name="T3" fmla="*/ 1 h 415"/>
                  <a:gd name="T4" fmla="*/ 1 w 19"/>
                  <a:gd name="T5" fmla="*/ 1 h 415"/>
                  <a:gd name="T6" fmla="*/ 2 w 19"/>
                  <a:gd name="T7" fmla="*/ 1 h 415"/>
                  <a:gd name="T8" fmla="*/ 2 w 19"/>
                  <a:gd name="T9" fmla="*/ 0 h 415"/>
                  <a:gd name="T10" fmla="*/ 2 w 19"/>
                  <a:gd name="T11" fmla="*/ 0 h 415"/>
                  <a:gd name="T12" fmla="*/ 2 w 19"/>
                  <a:gd name="T13" fmla="*/ 1 h 415"/>
                  <a:gd name="T14" fmla="*/ 2 w 19"/>
                  <a:gd name="T15" fmla="*/ 14 h 415"/>
                  <a:gd name="T16" fmla="*/ 2 w 19"/>
                  <a:gd name="T17" fmla="*/ 14 h 415"/>
                  <a:gd name="T18" fmla="*/ 2 w 19"/>
                  <a:gd name="T19" fmla="*/ 14 h 415"/>
                  <a:gd name="T20" fmla="*/ 2 w 19"/>
                  <a:gd name="T21" fmla="*/ 14 h 415"/>
                  <a:gd name="T22" fmla="*/ 2 w 19"/>
                  <a:gd name="T23" fmla="*/ 14 h 415"/>
                  <a:gd name="T24" fmla="*/ 2 w 19"/>
                  <a:gd name="T25" fmla="*/ 14 h 415"/>
                  <a:gd name="T26" fmla="*/ 2 w 19"/>
                  <a:gd name="T27" fmla="*/ 14 h 415"/>
                  <a:gd name="T28" fmla="*/ 1 w 19"/>
                  <a:gd name="T29" fmla="*/ 14 h 415"/>
                  <a:gd name="T30" fmla="*/ 1 w 19"/>
                  <a:gd name="T31" fmla="*/ 14 h 415"/>
                  <a:gd name="T32" fmla="*/ 0 w 19"/>
                  <a:gd name="T33" fmla="*/ 14 h 415"/>
                  <a:gd name="T34" fmla="*/ 0 w 19"/>
                  <a:gd name="T35" fmla="*/ 1 h 4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15"/>
                  <a:gd name="T56" fmla="*/ 19 w 19"/>
                  <a:gd name="T57" fmla="*/ 415 h 41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15">
                    <a:moveTo>
                      <a:pt x="0" y="6"/>
                    </a:moveTo>
                    <a:lnTo>
                      <a:pt x="1" y="4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19" y="4"/>
                    </a:lnTo>
                    <a:lnTo>
                      <a:pt x="19" y="410"/>
                    </a:lnTo>
                    <a:lnTo>
                      <a:pt x="14" y="414"/>
                    </a:lnTo>
                    <a:lnTo>
                      <a:pt x="12" y="414"/>
                    </a:lnTo>
                    <a:lnTo>
                      <a:pt x="10" y="415"/>
                    </a:lnTo>
                    <a:lnTo>
                      <a:pt x="8" y="414"/>
                    </a:lnTo>
                    <a:lnTo>
                      <a:pt x="6" y="414"/>
                    </a:lnTo>
                    <a:lnTo>
                      <a:pt x="3" y="413"/>
                    </a:lnTo>
                    <a:lnTo>
                      <a:pt x="1" y="411"/>
                    </a:lnTo>
                    <a:lnTo>
                      <a:pt x="1" y="410"/>
                    </a:lnTo>
                    <a:lnTo>
                      <a:pt x="0" y="409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20560" name="Group 286"/>
              <p:cNvGrpSpPr>
                <a:grpSpLocks/>
              </p:cNvGrpSpPr>
              <p:nvPr/>
            </p:nvGrpSpPr>
            <p:grpSpPr bwMode="auto">
              <a:xfrm>
                <a:off x="1728" y="3600"/>
                <a:ext cx="98" cy="305"/>
                <a:chOff x="1728" y="3600"/>
                <a:chExt cx="98" cy="305"/>
              </a:xfrm>
            </p:grpSpPr>
            <p:sp>
              <p:nvSpPr>
                <p:cNvPr id="20561" name="Freeform 287"/>
                <p:cNvSpPr>
                  <a:spLocks/>
                </p:cNvSpPr>
                <p:nvPr/>
              </p:nvSpPr>
              <p:spPr bwMode="auto">
                <a:xfrm flipH="1">
                  <a:off x="1728" y="3600"/>
                  <a:ext cx="98" cy="305"/>
                </a:xfrm>
                <a:custGeom>
                  <a:avLst/>
                  <a:gdLst>
                    <a:gd name="T0" fmla="*/ 9 w 126"/>
                    <a:gd name="T1" fmla="*/ 1 h 448"/>
                    <a:gd name="T2" fmla="*/ 4 w 126"/>
                    <a:gd name="T3" fmla="*/ 0 h 448"/>
                    <a:gd name="T4" fmla="*/ 4 w 126"/>
                    <a:gd name="T5" fmla="*/ 2 h 448"/>
                    <a:gd name="T6" fmla="*/ 2 w 126"/>
                    <a:gd name="T7" fmla="*/ 2 h 448"/>
                    <a:gd name="T8" fmla="*/ 0 w 126"/>
                    <a:gd name="T9" fmla="*/ 2 h 448"/>
                    <a:gd name="T10" fmla="*/ 0 w 126"/>
                    <a:gd name="T11" fmla="*/ 10 h 448"/>
                    <a:gd name="T12" fmla="*/ 2 w 126"/>
                    <a:gd name="T13" fmla="*/ 12 h 448"/>
                    <a:gd name="T14" fmla="*/ 11 w 126"/>
                    <a:gd name="T15" fmla="*/ 14 h 448"/>
                    <a:gd name="T16" fmla="*/ 13 w 126"/>
                    <a:gd name="T17" fmla="*/ 12 h 448"/>
                    <a:gd name="T18" fmla="*/ 13 w 126"/>
                    <a:gd name="T19" fmla="*/ 5 h 448"/>
                    <a:gd name="T20" fmla="*/ 12 w 126"/>
                    <a:gd name="T21" fmla="*/ 5 h 448"/>
                    <a:gd name="T22" fmla="*/ 9 w 126"/>
                    <a:gd name="T23" fmla="*/ 3 h 448"/>
                    <a:gd name="T24" fmla="*/ 9 w 126"/>
                    <a:gd name="T25" fmla="*/ 1 h 44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26"/>
                    <a:gd name="T40" fmla="*/ 0 h 448"/>
                    <a:gd name="T41" fmla="*/ 126 w 126"/>
                    <a:gd name="T42" fmla="*/ 448 h 44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26" h="448">
                      <a:moveTo>
                        <a:pt x="84" y="34"/>
                      </a:moveTo>
                      <a:lnTo>
                        <a:pt x="40" y="0"/>
                      </a:lnTo>
                      <a:lnTo>
                        <a:pt x="40" y="80"/>
                      </a:lnTo>
                      <a:lnTo>
                        <a:pt x="16" y="62"/>
                      </a:lnTo>
                      <a:lnTo>
                        <a:pt x="0" y="70"/>
                      </a:lnTo>
                      <a:lnTo>
                        <a:pt x="0" y="291"/>
                      </a:lnTo>
                      <a:lnTo>
                        <a:pt x="21" y="388"/>
                      </a:lnTo>
                      <a:lnTo>
                        <a:pt x="104" y="448"/>
                      </a:lnTo>
                      <a:lnTo>
                        <a:pt x="126" y="386"/>
                      </a:lnTo>
                      <a:lnTo>
                        <a:pt x="126" y="162"/>
                      </a:lnTo>
                      <a:lnTo>
                        <a:pt x="109" y="131"/>
                      </a:lnTo>
                      <a:lnTo>
                        <a:pt x="84" y="113"/>
                      </a:lnTo>
                      <a:lnTo>
                        <a:pt x="84" y="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0562" name="Line 288"/>
                <p:cNvSpPr>
                  <a:spLocks noChangeShapeType="1"/>
                </p:cNvSpPr>
                <p:nvPr/>
              </p:nvSpPr>
              <p:spPr bwMode="auto">
                <a:xfrm flipV="1">
                  <a:off x="1750" y="3642"/>
                  <a:ext cx="75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0563" name="Line 289"/>
                <p:cNvSpPr>
                  <a:spLocks noChangeShapeType="1"/>
                </p:cNvSpPr>
                <p:nvPr/>
              </p:nvSpPr>
              <p:spPr bwMode="auto">
                <a:xfrm flipH="1" flipV="1">
                  <a:off x="1736" y="3718"/>
                  <a:ext cx="69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20546" name="Group 290"/>
            <p:cNvGrpSpPr>
              <a:grpSpLocks/>
            </p:cNvGrpSpPr>
            <p:nvPr/>
          </p:nvGrpSpPr>
          <p:grpSpPr bwMode="auto">
            <a:xfrm>
              <a:off x="1584" y="4314"/>
              <a:ext cx="309" cy="420"/>
              <a:chOff x="1176" y="5328"/>
              <a:chExt cx="309" cy="420"/>
            </a:xfrm>
          </p:grpSpPr>
          <p:sp>
            <p:nvSpPr>
              <p:cNvPr id="20553" name="Line 291"/>
              <p:cNvSpPr>
                <a:spLocks noChangeShapeType="1"/>
              </p:cNvSpPr>
              <p:nvPr/>
            </p:nvSpPr>
            <p:spPr bwMode="auto">
              <a:xfrm>
                <a:off x="1478" y="5427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54" name="Line 292"/>
              <p:cNvSpPr>
                <a:spLocks noChangeShapeType="1"/>
              </p:cNvSpPr>
              <p:nvPr/>
            </p:nvSpPr>
            <p:spPr bwMode="auto">
              <a:xfrm>
                <a:off x="1359" y="5351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55" name="Freeform 293"/>
              <p:cNvSpPr>
                <a:spLocks/>
              </p:cNvSpPr>
              <p:nvPr/>
            </p:nvSpPr>
            <p:spPr bwMode="auto">
              <a:xfrm>
                <a:off x="1176" y="5328"/>
                <a:ext cx="309" cy="238"/>
              </a:xfrm>
              <a:custGeom>
                <a:avLst/>
                <a:gdLst>
                  <a:gd name="T0" fmla="*/ 0 w 309"/>
                  <a:gd name="T1" fmla="*/ 108 h 238"/>
                  <a:gd name="T2" fmla="*/ 113 w 309"/>
                  <a:gd name="T3" fmla="*/ 238 h 238"/>
                  <a:gd name="T4" fmla="*/ 309 w 309"/>
                  <a:gd name="T5" fmla="*/ 93 h 238"/>
                  <a:gd name="T6" fmla="*/ 183 w 309"/>
                  <a:gd name="T7" fmla="*/ 0 h 238"/>
                  <a:gd name="T8" fmla="*/ 0 w 309"/>
                  <a:gd name="T9" fmla="*/ 1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238"/>
                  <a:gd name="T17" fmla="*/ 309 w 30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238">
                    <a:moveTo>
                      <a:pt x="0" y="108"/>
                    </a:moveTo>
                    <a:lnTo>
                      <a:pt x="113" y="238"/>
                    </a:lnTo>
                    <a:lnTo>
                      <a:pt x="309" y="93"/>
                    </a:lnTo>
                    <a:lnTo>
                      <a:pt x="183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56" name="Line 294"/>
              <p:cNvSpPr>
                <a:spLocks noChangeShapeType="1"/>
              </p:cNvSpPr>
              <p:nvPr/>
            </p:nvSpPr>
            <p:spPr bwMode="auto">
              <a:xfrm>
                <a:off x="1294" y="5566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57" name="Line 295"/>
              <p:cNvSpPr>
                <a:spLocks noChangeShapeType="1"/>
              </p:cNvSpPr>
              <p:nvPr/>
            </p:nvSpPr>
            <p:spPr bwMode="auto">
              <a:xfrm>
                <a:off x="1181" y="5442"/>
                <a:ext cx="0" cy="1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20547" name="Group 296"/>
            <p:cNvGrpSpPr>
              <a:grpSpLocks/>
            </p:cNvGrpSpPr>
            <p:nvPr/>
          </p:nvGrpSpPr>
          <p:grpSpPr bwMode="auto">
            <a:xfrm>
              <a:off x="1740" y="4491"/>
              <a:ext cx="194" cy="289"/>
              <a:chOff x="2076" y="5280"/>
              <a:chExt cx="194" cy="289"/>
            </a:xfrm>
          </p:grpSpPr>
          <p:sp>
            <p:nvSpPr>
              <p:cNvPr id="20548" name="Freeform 297"/>
              <p:cNvSpPr>
                <a:spLocks/>
              </p:cNvSpPr>
              <p:nvPr/>
            </p:nvSpPr>
            <p:spPr bwMode="auto">
              <a:xfrm>
                <a:off x="2076" y="5334"/>
                <a:ext cx="194" cy="111"/>
              </a:xfrm>
              <a:custGeom>
                <a:avLst/>
                <a:gdLst>
                  <a:gd name="T0" fmla="*/ 0 w 194"/>
                  <a:gd name="T1" fmla="*/ 48 h 111"/>
                  <a:gd name="T2" fmla="*/ 99 w 194"/>
                  <a:gd name="T3" fmla="*/ 111 h 111"/>
                  <a:gd name="T4" fmla="*/ 194 w 194"/>
                  <a:gd name="T5" fmla="*/ 57 h 111"/>
                  <a:gd name="T6" fmla="*/ 88 w 194"/>
                  <a:gd name="T7" fmla="*/ 0 h 111"/>
                  <a:gd name="T8" fmla="*/ 0 w 194"/>
                  <a:gd name="T9" fmla="*/ 48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111"/>
                  <a:gd name="T17" fmla="*/ 194 w 194"/>
                  <a:gd name="T18" fmla="*/ 111 h 1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111">
                    <a:moveTo>
                      <a:pt x="0" y="48"/>
                    </a:moveTo>
                    <a:lnTo>
                      <a:pt x="99" y="111"/>
                    </a:lnTo>
                    <a:lnTo>
                      <a:pt x="194" y="57"/>
                    </a:lnTo>
                    <a:lnTo>
                      <a:pt x="8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49" name="Line 298"/>
              <p:cNvSpPr>
                <a:spLocks noChangeShapeType="1"/>
              </p:cNvSpPr>
              <p:nvPr/>
            </p:nvSpPr>
            <p:spPr bwMode="auto">
              <a:xfrm>
                <a:off x="2174" y="5342"/>
                <a:ext cx="2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50" name="Line 299"/>
              <p:cNvSpPr>
                <a:spLocks noChangeShapeType="1"/>
              </p:cNvSpPr>
              <p:nvPr/>
            </p:nvSpPr>
            <p:spPr bwMode="auto">
              <a:xfrm>
                <a:off x="2086" y="5389"/>
                <a:ext cx="0" cy="1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51" name="Line 300"/>
              <p:cNvSpPr>
                <a:spLocks noChangeShapeType="1"/>
              </p:cNvSpPr>
              <p:nvPr/>
            </p:nvSpPr>
            <p:spPr bwMode="auto">
              <a:xfrm>
                <a:off x="2258" y="5290"/>
                <a:ext cx="2" cy="2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52" name="Freeform 301"/>
              <p:cNvSpPr>
                <a:spLocks/>
              </p:cNvSpPr>
              <p:nvPr/>
            </p:nvSpPr>
            <p:spPr bwMode="auto">
              <a:xfrm>
                <a:off x="2172" y="5280"/>
                <a:ext cx="93" cy="117"/>
              </a:xfrm>
              <a:custGeom>
                <a:avLst/>
                <a:gdLst>
                  <a:gd name="T0" fmla="*/ 0 w 102"/>
                  <a:gd name="T1" fmla="*/ 54 h 117"/>
                  <a:gd name="T2" fmla="*/ 45 w 102"/>
                  <a:gd name="T3" fmla="*/ 0 h 117"/>
                  <a:gd name="T4" fmla="*/ 45 w 102"/>
                  <a:gd name="T5" fmla="*/ 60 h 117"/>
                  <a:gd name="T6" fmla="*/ 0 w 102"/>
                  <a:gd name="T7" fmla="*/ 117 h 117"/>
                  <a:gd name="T8" fmla="*/ 0 w 102"/>
                  <a:gd name="T9" fmla="*/ 5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17"/>
                  <a:gd name="T17" fmla="*/ 102 w 102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17">
                    <a:moveTo>
                      <a:pt x="0" y="54"/>
                    </a:moveTo>
                    <a:lnTo>
                      <a:pt x="102" y="0"/>
                    </a:lnTo>
                    <a:lnTo>
                      <a:pt x="102" y="60"/>
                    </a:lnTo>
                    <a:lnTo>
                      <a:pt x="0" y="11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20499" name="Group 302"/>
          <p:cNvGrpSpPr>
            <a:grpSpLocks/>
          </p:cNvGrpSpPr>
          <p:nvPr/>
        </p:nvGrpSpPr>
        <p:grpSpPr bwMode="auto">
          <a:xfrm flipH="1">
            <a:off x="280988" y="8037513"/>
            <a:ext cx="520700" cy="1058862"/>
            <a:chOff x="1584" y="4080"/>
            <a:chExt cx="350" cy="700"/>
          </a:xfrm>
        </p:grpSpPr>
        <p:grpSp>
          <p:nvGrpSpPr>
            <p:cNvPr id="20526" name="Group 303"/>
            <p:cNvGrpSpPr>
              <a:grpSpLocks/>
            </p:cNvGrpSpPr>
            <p:nvPr/>
          </p:nvGrpSpPr>
          <p:grpSpPr bwMode="auto">
            <a:xfrm>
              <a:off x="1632" y="4080"/>
              <a:ext cx="100" cy="474"/>
              <a:chOff x="1728" y="3600"/>
              <a:chExt cx="100" cy="474"/>
            </a:xfrm>
          </p:grpSpPr>
          <p:sp>
            <p:nvSpPr>
              <p:cNvPr id="20539" name="Freeform 304"/>
              <p:cNvSpPr>
                <a:spLocks/>
              </p:cNvSpPr>
              <p:nvPr/>
            </p:nvSpPr>
            <p:spPr bwMode="auto">
              <a:xfrm flipH="1">
                <a:off x="1731" y="3791"/>
                <a:ext cx="15" cy="283"/>
              </a:xfrm>
              <a:custGeom>
                <a:avLst/>
                <a:gdLst>
                  <a:gd name="T0" fmla="*/ 0 w 19"/>
                  <a:gd name="T1" fmla="*/ 1 h 414"/>
                  <a:gd name="T2" fmla="*/ 2 w 19"/>
                  <a:gd name="T3" fmla="*/ 1 h 414"/>
                  <a:gd name="T4" fmla="*/ 2 w 19"/>
                  <a:gd name="T5" fmla="*/ 1 h 414"/>
                  <a:gd name="T6" fmla="*/ 2 w 19"/>
                  <a:gd name="T7" fmla="*/ 1 h 414"/>
                  <a:gd name="T8" fmla="*/ 2 w 19"/>
                  <a:gd name="T9" fmla="*/ 0 h 414"/>
                  <a:gd name="T10" fmla="*/ 2 w 19"/>
                  <a:gd name="T11" fmla="*/ 0 h 414"/>
                  <a:gd name="T12" fmla="*/ 2 w 19"/>
                  <a:gd name="T13" fmla="*/ 1 h 414"/>
                  <a:gd name="T14" fmla="*/ 2 w 19"/>
                  <a:gd name="T15" fmla="*/ 1 h 414"/>
                  <a:gd name="T16" fmla="*/ 2 w 19"/>
                  <a:gd name="T17" fmla="*/ 1 h 414"/>
                  <a:gd name="T18" fmla="*/ 2 w 19"/>
                  <a:gd name="T19" fmla="*/ 14 h 414"/>
                  <a:gd name="T20" fmla="*/ 2 w 19"/>
                  <a:gd name="T21" fmla="*/ 14 h 414"/>
                  <a:gd name="T22" fmla="*/ 2 w 19"/>
                  <a:gd name="T23" fmla="*/ 14 h 414"/>
                  <a:gd name="T24" fmla="*/ 2 w 19"/>
                  <a:gd name="T25" fmla="*/ 14 h 414"/>
                  <a:gd name="T26" fmla="*/ 2 w 19"/>
                  <a:gd name="T27" fmla="*/ 14 h 414"/>
                  <a:gd name="T28" fmla="*/ 2 w 19"/>
                  <a:gd name="T29" fmla="*/ 14 h 414"/>
                  <a:gd name="T30" fmla="*/ 2 w 19"/>
                  <a:gd name="T31" fmla="*/ 14 h 414"/>
                  <a:gd name="T32" fmla="*/ 2 w 19"/>
                  <a:gd name="T33" fmla="*/ 14 h 414"/>
                  <a:gd name="T34" fmla="*/ 2 w 19"/>
                  <a:gd name="T35" fmla="*/ 14 h 414"/>
                  <a:gd name="T36" fmla="*/ 2 w 19"/>
                  <a:gd name="T37" fmla="*/ 14 h 414"/>
                  <a:gd name="T38" fmla="*/ 2 w 19"/>
                  <a:gd name="T39" fmla="*/ 14 h 414"/>
                  <a:gd name="T40" fmla="*/ 0 w 19"/>
                  <a:gd name="T41" fmla="*/ 14 h 414"/>
                  <a:gd name="T42" fmla="*/ 0 w 19"/>
                  <a:gd name="T43" fmla="*/ 1 h 4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9"/>
                  <a:gd name="T67" fmla="*/ 0 h 414"/>
                  <a:gd name="T68" fmla="*/ 19 w 19"/>
                  <a:gd name="T69" fmla="*/ 414 h 4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9" h="414">
                    <a:moveTo>
                      <a:pt x="0" y="5"/>
                    </a:moveTo>
                    <a:lnTo>
                      <a:pt x="3" y="3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16" y="0"/>
                    </a:lnTo>
                    <a:lnTo>
                      <a:pt x="18" y="2"/>
                    </a:lnTo>
                    <a:lnTo>
                      <a:pt x="18" y="3"/>
                    </a:lnTo>
                    <a:lnTo>
                      <a:pt x="19" y="5"/>
                    </a:lnTo>
                    <a:lnTo>
                      <a:pt x="19" y="409"/>
                    </a:lnTo>
                    <a:lnTo>
                      <a:pt x="18" y="410"/>
                    </a:lnTo>
                    <a:lnTo>
                      <a:pt x="18" y="411"/>
                    </a:lnTo>
                    <a:lnTo>
                      <a:pt x="16" y="413"/>
                    </a:lnTo>
                    <a:lnTo>
                      <a:pt x="12" y="413"/>
                    </a:lnTo>
                    <a:lnTo>
                      <a:pt x="10" y="414"/>
                    </a:lnTo>
                    <a:lnTo>
                      <a:pt x="9" y="413"/>
                    </a:lnTo>
                    <a:lnTo>
                      <a:pt x="6" y="413"/>
                    </a:lnTo>
                    <a:lnTo>
                      <a:pt x="4" y="412"/>
                    </a:lnTo>
                    <a:lnTo>
                      <a:pt x="3" y="411"/>
                    </a:lnTo>
                    <a:lnTo>
                      <a:pt x="3" y="410"/>
                    </a:lnTo>
                    <a:lnTo>
                      <a:pt x="0" y="409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40" name="Freeform 305"/>
              <p:cNvSpPr>
                <a:spLocks/>
              </p:cNvSpPr>
              <p:nvPr/>
            </p:nvSpPr>
            <p:spPr bwMode="auto">
              <a:xfrm flipH="1">
                <a:off x="1813" y="3735"/>
                <a:ext cx="15" cy="283"/>
              </a:xfrm>
              <a:custGeom>
                <a:avLst/>
                <a:gdLst>
                  <a:gd name="T0" fmla="*/ 0 w 19"/>
                  <a:gd name="T1" fmla="*/ 1 h 415"/>
                  <a:gd name="T2" fmla="*/ 1 w 19"/>
                  <a:gd name="T3" fmla="*/ 1 h 415"/>
                  <a:gd name="T4" fmla="*/ 1 w 19"/>
                  <a:gd name="T5" fmla="*/ 1 h 415"/>
                  <a:gd name="T6" fmla="*/ 2 w 19"/>
                  <a:gd name="T7" fmla="*/ 1 h 415"/>
                  <a:gd name="T8" fmla="*/ 2 w 19"/>
                  <a:gd name="T9" fmla="*/ 0 h 415"/>
                  <a:gd name="T10" fmla="*/ 2 w 19"/>
                  <a:gd name="T11" fmla="*/ 0 h 415"/>
                  <a:gd name="T12" fmla="*/ 2 w 19"/>
                  <a:gd name="T13" fmla="*/ 1 h 415"/>
                  <a:gd name="T14" fmla="*/ 2 w 19"/>
                  <a:gd name="T15" fmla="*/ 14 h 415"/>
                  <a:gd name="T16" fmla="*/ 2 w 19"/>
                  <a:gd name="T17" fmla="*/ 14 h 415"/>
                  <a:gd name="T18" fmla="*/ 2 w 19"/>
                  <a:gd name="T19" fmla="*/ 14 h 415"/>
                  <a:gd name="T20" fmla="*/ 2 w 19"/>
                  <a:gd name="T21" fmla="*/ 14 h 415"/>
                  <a:gd name="T22" fmla="*/ 2 w 19"/>
                  <a:gd name="T23" fmla="*/ 14 h 415"/>
                  <a:gd name="T24" fmla="*/ 2 w 19"/>
                  <a:gd name="T25" fmla="*/ 14 h 415"/>
                  <a:gd name="T26" fmla="*/ 2 w 19"/>
                  <a:gd name="T27" fmla="*/ 14 h 415"/>
                  <a:gd name="T28" fmla="*/ 1 w 19"/>
                  <a:gd name="T29" fmla="*/ 14 h 415"/>
                  <a:gd name="T30" fmla="*/ 1 w 19"/>
                  <a:gd name="T31" fmla="*/ 14 h 415"/>
                  <a:gd name="T32" fmla="*/ 0 w 19"/>
                  <a:gd name="T33" fmla="*/ 14 h 415"/>
                  <a:gd name="T34" fmla="*/ 0 w 19"/>
                  <a:gd name="T35" fmla="*/ 1 h 4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"/>
                  <a:gd name="T55" fmla="*/ 0 h 415"/>
                  <a:gd name="T56" fmla="*/ 19 w 19"/>
                  <a:gd name="T57" fmla="*/ 415 h 41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" h="415">
                    <a:moveTo>
                      <a:pt x="0" y="6"/>
                    </a:moveTo>
                    <a:lnTo>
                      <a:pt x="1" y="4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14" y="0"/>
                    </a:lnTo>
                    <a:lnTo>
                      <a:pt x="19" y="4"/>
                    </a:lnTo>
                    <a:lnTo>
                      <a:pt x="19" y="410"/>
                    </a:lnTo>
                    <a:lnTo>
                      <a:pt x="14" y="414"/>
                    </a:lnTo>
                    <a:lnTo>
                      <a:pt x="12" y="414"/>
                    </a:lnTo>
                    <a:lnTo>
                      <a:pt x="10" y="415"/>
                    </a:lnTo>
                    <a:lnTo>
                      <a:pt x="8" y="414"/>
                    </a:lnTo>
                    <a:lnTo>
                      <a:pt x="6" y="414"/>
                    </a:lnTo>
                    <a:lnTo>
                      <a:pt x="3" y="413"/>
                    </a:lnTo>
                    <a:lnTo>
                      <a:pt x="1" y="411"/>
                    </a:lnTo>
                    <a:lnTo>
                      <a:pt x="1" y="410"/>
                    </a:lnTo>
                    <a:lnTo>
                      <a:pt x="0" y="409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grpSp>
            <p:nvGrpSpPr>
              <p:cNvPr id="20541" name="Group 306"/>
              <p:cNvGrpSpPr>
                <a:grpSpLocks/>
              </p:cNvGrpSpPr>
              <p:nvPr/>
            </p:nvGrpSpPr>
            <p:grpSpPr bwMode="auto">
              <a:xfrm>
                <a:off x="1728" y="3600"/>
                <a:ext cx="98" cy="305"/>
                <a:chOff x="1728" y="3600"/>
                <a:chExt cx="98" cy="305"/>
              </a:xfrm>
            </p:grpSpPr>
            <p:sp>
              <p:nvSpPr>
                <p:cNvPr id="20542" name="Freeform 307"/>
                <p:cNvSpPr>
                  <a:spLocks/>
                </p:cNvSpPr>
                <p:nvPr/>
              </p:nvSpPr>
              <p:spPr bwMode="auto">
                <a:xfrm flipH="1">
                  <a:off x="1728" y="3600"/>
                  <a:ext cx="98" cy="305"/>
                </a:xfrm>
                <a:custGeom>
                  <a:avLst/>
                  <a:gdLst>
                    <a:gd name="T0" fmla="*/ 9 w 126"/>
                    <a:gd name="T1" fmla="*/ 1 h 448"/>
                    <a:gd name="T2" fmla="*/ 4 w 126"/>
                    <a:gd name="T3" fmla="*/ 0 h 448"/>
                    <a:gd name="T4" fmla="*/ 4 w 126"/>
                    <a:gd name="T5" fmla="*/ 2 h 448"/>
                    <a:gd name="T6" fmla="*/ 2 w 126"/>
                    <a:gd name="T7" fmla="*/ 2 h 448"/>
                    <a:gd name="T8" fmla="*/ 0 w 126"/>
                    <a:gd name="T9" fmla="*/ 2 h 448"/>
                    <a:gd name="T10" fmla="*/ 0 w 126"/>
                    <a:gd name="T11" fmla="*/ 10 h 448"/>
                    <a:gd name="T12" fmla="*/ 2 w 126"/>
                    <a:gd name="T13" fmla="*/ 12 h 448"/>
                    <a:gd name="T14" fmla="*/ 11 w 126"/>
                    <a:gd name="T15" fmla="*/ 14 h 448"/>
                    <a:gd name="T16" fmla="*/ 13 w 126"/>
                    <a:gd name="T17" fmla="*/ 12 h 448"/>
                    <a:gd name="T18" fmla="*/ 13 w 126"/>
                    <a:gd name="T19" fmla="*/ 5 h 448"/>
                    <a:gd name="T20" fmla="*/ 12 w 126"/>
                    <a:gd name="T21" fmla="*/ 5 h 448"/>
                    <a:gd name="T22" fmla="*/ 9 w 126"/>
                    <a:gd name="T23" fmla="*/ 3 h 448"/>
                    <a:gd name="T24" fmla="*/ 9 w 126"/>
                    <a:gd name="T25" fmla="*/ 1 h 44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26"/>
                    <a:gd name="T40" fmla="*/ 0 h 448"/>
                    <a:gd name="T41" fmla="*/ 126 w 126"/>
                    <a:gd name="T42" fmla="*/ 448 h 44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26" h="448">
                      <a:moveTo>
                        <a:pt x="84" y="34"/>
                      </a:moveTo>
                      <a:lnTo>
                        <a:pt x="40" y="0"/>
                      </a:lnTo>
                      <a:lnTo>
                        <a:pt x="40" y="80"/>
                      </a:lnTo>
                      <a:lnTo>
                        <a:pt x="16" y="62"/>
                      </a:lnTo>
                      <a:lnTo>
                        <a:pt x="0" y="70"/>
                      </a:lnTo>
                      <a:lnTo>
                        <a:pt x="0" y="291"/>
                      </a:lnTo>
                      <a:lnTo>
                        <a:pt x="21" y="388"/>
                      </a:lnTo>
                      <a:lnTo>
                        <a:pt x="104" y="448"/>
                      </a:lnTo>
                      <a:lnTo>
                        <a:pt x="126" y="386"/>
                      </a:lnTo>
                      <a:lnTo>
                        <a:pt x="126" y="162"/>
                      </a:lnTo>
                      <a:lnTo>
                        <a:pt x="109" y="131"/>
                      </a:lnTo>
                      <a:lnTo>
                        <a:pt x="84" y="113"/>
                      </a:lnTo>
                      <a:lnTo>
                        <a:pt x="84" y="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0543" name="Line 308"/>
                <p:cNvSpPr>
                  <a:spLocks noChangeShapeType="1"/>
                </p:cNvSpPr>
                <p:nvPr/>
              </p:nvSpPr>
              <p:spPr bwMode="auto">
                <a:xfrm flipV="1">
                  <a:off x="1750" y="3642"/>
                  <a:ext cx="75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0544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1736" y="3718"/>
                  <a:ext cx="69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it-IT"/>
                </a:p>
              </p:txBody>
            </p:sp>
          </p:grpSp>
        </p:grpSp>
        <p:grpSp>
          <p:nvGrpSpPr>
            <p:cNvPr id="20527" name="Group 310"/>
            <p:cNvGrpSpPr>
              <a:grpSpLocks/>
            </p:cNvGrpSpPr>
            <p:nvPr/>
          </p:nvGrpSpPr>
          <p:grpSpPr bwMode="auto">
            <a:xfrm>
              <a:off x="1584" y="4314"/>
              <a:ext cx="309" cy="420"/>
              <a:chOff x="1176" y="5328"/>
              <a:chExt cx="309" cy="420"/>
            </a:xfrm>
          </p:grpSpPr>
          <p:sp>
            <p:nvSpPr>
              <p:cNvPr id="20534" name="Line 311"/>
              <p:cNvSpPr>
                <a:spLocks noChangeShapeType="1"/>
              </p:cNvSpPr>
              <p:nvPr/>
            </p:nvSpPr>
            <p:spPr bwMode="auto">
              <a:xfrm>
                <a:off x="1478" y="5427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35" name="Line 312"/>
              <p:cNvSpPr>
                <a:spLocks noChangeShapeType="1"/>
              </p:cNvSpPr>
              <p:nvPr/>
            </p:nvSpPr>
            <p:spPr bwMode="auto">
              <a:xfrm>
                <a:off x="1359" y="5351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36" name="Freeform 313"/>
              <p:cNvSpPr>
                <a:spLocks/>
              </p:cNvSpPr>
              <p:nvPr/>
            </p:nvSpPr>
            <p:spPr bwMode="auto">
              <a:xfrm>
                <a:off x="1176" y="5328"/>
                <a:ext cx="309" cy="238"/>
              </a:xfrm>
              <a:custGeom>
                <a:avLst/>
                <a:gdLst>
                  <a:gd name="T0" fmla="*/ 0 w 309"/>
                  <a:gd name="T1" fmla="*/ 108 h 238"/>
                  <a:gd name="T2" fmla="*/ 113 w 309"/>
                  <a:gd name="T3" fmla="*/ 238 h 238"/>
                  <a:gd name="T4" fmla="*/ 309 w 309"/>
                  <a:gd name="T5" fmla="*/ 93 h 238"/>
                  <a:gd name="T6" fmla="*/ 183 w 309"/>
                  <a:gd name="T7" fmla="*/ 0 h 238"/>
                  <a:gd name="T8" fmla="*/ 0 w 309"/>
                  <a:gd name="T9" fmla="*/ 1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238"/>
                  <a:gd name="T17" fmla="*/ 309 w 30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238">
                    <a:moveTo>
                      <a:pt x="0" y="108"/>
                    </a:moveTo>
                    <a:lnTo>
                      <a:pt x="113" y="238"/>
                    </a:lnTo>
                    <a:lnTo>
                      <a:pt x="309" y="93"/>
                    </a:lnTo>
                    <a:lnTo>
                      <a:pt x="183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37" name="Line 314"/>
              <p:cNvSpPr>
                <a:spLocks noChangeShapeType="1"/>
              </p:cNvSpPr>
              <p:nvPr/>
            </p:nvSpPr>
            <p:spPr bwMode="auto">
              <a:xfrm>
                <a:off x="1294" y="5566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38" name="Line 315"/>
              <p:cNvSpPr>
                <a:spLocks noChangeShapeType="1"/>
              </p:cNvSpPr>
              <p:nvPr/>
            </p:nvSpPr>
            <p:spPr bwMode="auto">
              <a:xfrm>
                <a:off x="1181" y="5442"/>
                <a:ext cx="0" cy="1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20528" name="Group 316"/>
            <p:cNvGrpSpPr>
              <a:grpSpLocks/>
            </p:cNvGrpSpPr>
            <p:nvPr/>
          </p:nvGrpSpPr>
          <p:grpSpPr bwMode="auto">
            <a:xfrm>
              <a:off x="1740" y="4491"/>
              <a:ext cx="194" cy="289"/>
              <a:chOff x="2076" y="5280"/>
              <a:chExt cx="194" cy="289"/>
            </a:xfrm>
          </p:grpSpPr>
          <p:sp>
            <p:nvSpPr>
              <p:cNvPr id="20529" name="Freeform 317"/>
              <p:cNvSpPr>
                <a:spLocks/>
              </p:cNvSpPr>
              <p:nvPr/>
            </p:nvSpPr>
            <p:spPr bwMode="auto">
              <a:xfrm>
                <a:off x="2076" y="5334"/>
                <a:ext cx="194" cy="111"/>
              </a:xfrm>
              <a:custGeom>
                <a:avLst/>
                <a:gdLst>
                  <a:gd name="T0" fmla="*/ 0 w 194"/>
                  <a:gd name="T1" fmla="*/ 48 h 111"/>
                  <a:gd name="T2" fmla="*/ 99 w 194"/>
                  <a:gd name="T3" fmla="*/ 111 h 111"/>
                  <a:gd name="T4" fmla="*/ 194 w 194"/>
                  <a:gd name="T5" fmla="*/ 57 h 111"/>
                  <a:gd name="T6" fmla="*/ 88 w 194"/>
                  <a:gd name="T7" fmla="*/ 0 h 111"/>
                  <a:gd name="T8" fmla="*/ 0 w 194"/>
                  <a:gd name="T9" fmla="*/ 48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111"/>
                  <a:gd name="T17" fmla="*/ 194 w 194"/>
                  <a:gd name="T18" fmla="*/ 111 h 1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111">
                    <a:moveTo>
                      <a:pt x="0" y="48"/>
                    </a:moveTo>
                    <a:lnTo>
                      <a:pt x="99" y="111"/>
                    </a:lnTo>
                    <a:lnTo>
                      <a:pt x="194" y="57"/>
                    </a:lnTo>
                    <a:lnTo>
                      <a:pt x="8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30" name="Line 318"/>
              <p:cNvSpPr>
                <a:spLocks noChangeShapeType="1"/>
              </p:cNvSpPr>
              <p:nvPr/>
            </p:nvSpPr>
            <p:spPr bwMode="auto">
              <a:xfrm>
                <a:off x="2174" y="5342"/>
                <a:ext cx="2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31" name="Line 319"/>
              <p:cNvSpPr>
                <a:spLocks noChangeShapeType="1"/>
              </p:cNvSpPr>
              <p:nvPr/>
            </p:nvSpPr>
            <p:spPr bwMode="auto">
              <a:xfrm>
                <a:off x="2086" y="5389"/>
                <a:ext cx="0" cy="1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32" name="Line 320"/>
              <p:cNvSpPr>
                <a:spLocks noChangeShapeType="1"/>
              </p:cNvSpPr>
              <p:nvPr/>
            </p:nvSpPr>
            <p:spPr bwMode="auto">
              <a:xfrm>
                <a:off x="2258" y="5290"/>
                <a:ext cx="2" cy="2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33" name="Freeform 321"/>
              <p:cNvSpPr>
                <a:spLocks/>
              </p:cNvSpPr>
              <p:nvPr/>
            </p:nvSpPr>
            <p:spPr bwMode="auto">
              <a:xfrm>
                <a:off x="2172" y="5280"/>
                <a:ext cx="93" cy="117"/>
              </a:xfrm>
              <a:custGeom>
                <a:avLst/>
                <a:gdLst>
                  <a:gd name="T0" fmla="*/ 0 w 102"/>
                  <a:gd name="T1" fmla="*/ 54 h 117"/>
                  <a:gd name="T2" fmla="*/ 45 w 102"/>
                  <a:gd name="T3" fmla="*/ 0 h 117"/>
                  <a:gd name="T4" fmla="*/ 45 w 102"/>
                  <a:gd name="T5" fmla="*/ 60 h 117"/>
                  <a:gd name="T6" fmla="*/ 0 w 102"/>
                  <a:gd name="T7" fmla="*/ 117 h 117"/>
                  <a:gd name="T8" fmla="*/ 0 w 102"/>
                  <a:gd name="T9" fmla="*/ 5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17"/>
                  <a:gd name="T17" fmla="*/ 102 w 102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17">
                    <a:moveTo>
                      <a:pt x="0" y="54"/>
                    </a:moveTo>
                    <a:lnTo>
                      <a:pt x="102" y="0"/>
                    </a:lnTo>
                    <a:lnTo>
                      <a:pt x="102" y="60"/>
                    </a:lnTo>
                    <a:lnTo>
                      <a:pt x="0" y="11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20500" name="Group 322"/>
          <p:cNvGrpSpPr>
            <a:grpSpLocks/>
          </p:cNvGrpSpPr>
          <p:nvPr/>
        </p:nvGrpSpPr>
        <p:grpSpPr bwMode="auto">
          <a:xfrm flipH="1">
            <a:off x="2247900" y="8380413"/>
            <a:ext cx="520700" cy="704850"/>
            <a:chOff x="2064" y="4272"/>
            <a:chExt cx="350" cy="466"/>
          </a:xfrm>
        </p:grpSpPr>
        <p:grpSp>
          <p:nvGrpSpPr>
            <p:cNvPr id="20514" name="Group 323"/>
            <p:cNvGrpSpPr>
              <a:grpSpLocks/>
            </p:cNvGrpSpPr>
            <p:nvPr/>
          </p:nvGrpSpPr>
          <p:grpSpPr bwMode="auto">
            <a:xfrm>
              <a:off x="2064" y="4272"/>
              <a:ext cx="309" cy="420"/>
              <a:chOff x="1176" y="5328"/>
              <a:chExt cx="309" cy="420"/>
            </a:xfrm>
          </p:grpSpPr>
          <p:sp>
            <p:nvSpPr>
              <p:cNvPr id="20521" name="Line 324"/>
              <p:cNvSpPr>
                <a:spLocks noChangeShapeType="1"/>
              </p:cNvSpPr>
              <p:nvPr/>
            </p:nvSpPr>
            <p:spPr bwMode="auto">
              <a:xfrm>
                <a:off x="1478" y="5427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22" name="Line 325"/>
              <p:cNvSpPr>
                <a:spLocks noChangeShapeType="1"/>
              </p:cNvSpPr>
              <p:nvPr/>
            </p:nvSpPr>
            <p:spPr bwMode="auto">
              <a:xfrm>
                <a:off x="1359" y="5351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23" name="Freeform 326"/>
              <p:cNvSpPr>
                <a:spLocks/>
              </p:cNvSpPr>
              <p:nvPr/>
            </p:nvSpPr>
            <p:spPr bwMode="auto">
              <a:xfrm>
                <a:off x="1176" y="5328"/>
                <a:ext cx="309" cy="238"/>
              </a:xfrm>
              <a:custGeom>
                <a:avLst/>
                <a:gdLst>
                  <a:gd name="T0" fmla="*/ 0 w 309"/>
                  <a:gd name="T1" fmla="*/ 108 h 238"/>
                  <a:gd name="T2" fmla="*/ 113 w 309"/>
                  <a:gd name="T3" fmla="*/ 238 h 238"/>
                  <a:gd name="T4" fmla="*/ 309 w 309"/>
                  <a:gd name="T5" fmla="*/ 93 h 238"/>
                  <a:gd name="T6" fmla="*/ 183 w 309"/>
                  <a:gd name="T7" fmla="*/ 0 h 238"/>
                  <a:gd name="T8" fmla="*/ 0 w 309"/>
                  <a:gd name="T9" fmla="*/ 1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238"/>
                  <a:gd name="T17" fmla="*/ 309 w 30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238">
                    <a:moveTo>
                      <a:pt x="0" y="108"/>
                    </a:moveTo>
                    <a:lnTo>
                      <a:pt x="113" y="238"/>
                    </a:lnTo>
                    <a:lnTo>
                      <a:pt x="309" y="93"/>
                    </a:lnTo>
                    <a:lnTo>
                      <a:pt x="183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24" name="Line 327"/>
              <p:cNvSpPr>
                <a:spLocks noChangeShapeType="1"/>
              </p:cNvSpPr>
              <p:nvPr/>
            </p:nvSpPr>
            <p:spPr bwMode="auto">
              <a:xfrm>
                <a:off x="1294" y="5566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25" name="Line 328"/>
              <p:cNvSpPr>
                <a:spLocks noChangeShapeType="1"/>
              </p:cNvSpPr>
              <p:nvPr/>
            </p:nvSpPr>
            <p:spPr bwMode="auto">
              <a:xfrm>
                <a:off x="1181" y="5442"/>
                <a:ext cx="0" cy="1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20515" name="Group 329"/>
            <p:cNvGrpSpPr>
              <a:grpSpLocks/>
            </p:cNvGrpSpPr>
            <p:nvPr/>
          </p:nvGrpSpPr>
          <p:grpSpPr bwMode="auto">
            <a:xfrm>
              <a:off x="2220" y="4449"/>
              <a:ext cx="194" cy="289"/>
              <a:chOff x="2076" y="5280"/>
              <a:chExt cx="194" cy="289"/>
            </a:xfrm>
          </p:grpSpPr>
          <p:sp>
            <p:nvSpPr>
              <p:cNvPr id="20516" name="Freeform 330"/>
              <p:cNvSpPr>
                <a:spLocks/>
              </p:cNvSpPr>
              <p:nvPr/>
            </p:nvSpPr>
            <p:spPr bwMode="auto">
              <a:xfrm>
                <a:off x="2076" y="5334"/>
                <a:ext cx="194" cy="111"/>
              </a:xfrm>
              <a:custGeom>
                <a:avLst/>
                <a:gdLst>
                  <a:gd name="T0" fmla="*/ 0 w 194"/>
                  <a:gd name="T1" fmla="*/ 48 h 111"/>
                  <a:gd name="T2" fmla="*/ 99 w 194"/>
                  <a:gd name="T3" fmla="*/ 111 h 111"/>
                  <a:gd name="T4" fmla="*/ 194 w 194"/>
                  <a:gd name="T5" fmla="*/ 57 h 111"/>
                  <a:gd name="T6" fmla="*/ 88 w 194"/>
                  <a:gd name="T7" fmla="*/ 0 h 111"/>
                  <a:gd name="T8" fmla="*/ 0 w 194"/>
                  <a:gd name="T9" fmla="*/ 48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111"/>
                  <a:gd name="T17" fmla="*/ 194 w 194"/>
                  <a:gd name="T18" fmla="*/ 111 h 1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111">
                    <a:moveTo>
                      <a:pt x="0" y="48"/>
                    </a:moveTo>
                    <a:lnTo>
                      <a:pt x="99" y="111"/>
                    </a:lnTo>
                    <a:lnTo>
                      <a:pt x="194" y="57"/>
                    </a:lnTo>
                    <a:lnTo>
                      <a:pt x="8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17" name="Line 331"/>
              <p:cNvSpPr>
                <a:spLocks noChangeShapeType="1"/>
              </p:cNvSpPr>
              <p:nvPr/>
            </p:nvSpPr>
            <p:spPr bwMode="auto">
              <a:xfrm>
                <a:off x="2174" y="5342"/>
                <a:ext cx="2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18" name="Line 332"/>
              <p:cNvSpPr>
                <a:spLocks noChangeShapeType="1"/>
              </p:cNvSpPr>
              <p:nvPr/>
            </p:nvSpPr>
            <p:spPr bwMode="auto">
              <a:xfrm>
                <a:off x="2086" y="5389"/>
                <a:ext cx="0" cy="1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19" name="Line 333"/>
              <p:cNvSpPr>
                <a:spLocks noChangeShapeType="1"/>
              </p:cNvSpPr>
              <p:nvPr/>
            </p:nvSpPr>
            <p:spPr bwMode="auto">
              <a:xfrm>
                <a:off x="2258" y="5290"/>
                <a:ext cx="2" cy="2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20" name="Freeform 334"/>
              <p:cNvSpPr>
                <a:spLocks/>
              </p:cNvSpPr>
              <p:nvPr/>
            </p:nvSpPr>
            <p:spPr bwMode="auto">
              <a:xfrm>
                <a:off x="2172" y="5280"/>
                <a:ext cx="93" cy="117"/>
              </a:xfrm>
              <a:custGeom>
                <a:avLst/>
                <a:gdLst>
                  <a:gd name="T0" fmla="*/ 0 w 102"/>
                  <a:gd name="T1" fmla="*/ 54 h 117"/>
                  <a:gd name="T2" fmla="*/ 45 w 102"/>
                  <a:gd name="T3" fmla="*/ 0 h 117"/>
                  <a:gd name="T4" fmla="*/ 45 w 102"/>
                  <a:gd name="T5" fmla="*/ 60 h 117"/>
                  <a:gd name="T6" fmla="*/ 0 w 102"/>
                  <a:gd name="T7" fmla="*/ 117 h 117"/>
                  <a:gd name="T8" fmla="*/ 0 w 102"/>
                  <a:gd name="T9" fmla="*/ 5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17"/>
                  <a:gd name="T17" fmla="*/ 102 w 102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17">
                    <a:moveTo>
                      <a:pt x="0" y="54"/>
                    </a:moveTo>
                    <a:lnTo>
                      <a:pt x="102" y="0"/>
                    </a:lnTo>
                    <a:lnTo>
                      <a:pt x="102" y="60"/>
                    </a:lnTo>
                    <a:lnTo>
                      <a:pt x="0" y="11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20501" name="Group 335"/>
          <p:cNvGrpSpPr>
            <a:grpSpLocks/>
          </p:cNvGrpSpPr>
          <p:nvPr/>
        </p:nvGrpSpPr>
        <p:grpSpPr bwMode="auto">
          <a:xfrm>
            <a:off x="3081338" y="8432800"/>
            <a:ext cx="520700" cy="704850"/>
            <a:chOff x="2064" y="4272"/>
            <a:chExt cx="350" cy="466"/>
          </a:xfrm>
        </p:grpSpPr>
        <p:grpSp>
          <p:nvGrpSpPr>
            <p:cNvPr id="20502" name="Group 336"/>
            <p:cNvGrpSpPr>
              <a:grpSpLocks/>
            </p:cNvGrpSpPr>
            <p:nvPr/>
          </p:nvGrpSpPr>
          <p:grpSpPr bwMode="auto">
            <a:xfrm>
              <a:off x="2064" y="4272"/>
              <a:ext cx="309" cy="420"/>
              <a:chOff x="1176" y="5328"/>
              <a:chExt cx="309" cy="420"/>
            </a:xfrm>
          </p:grpSpPr>
          <p:sp>
            <p:nvSpPr>
              <p:cNvPr id="20509" name="Line 337"/>
              <p:cNvSpPr>
                <a:spLocks noChangeShapeType="1"/>
              </p:cNvSpPr>
              <p:nvPr/>
            </p:nvSpPr>
            <p:spPr bwMode="auto">
              <a:xfrm>
                <a:off x="1478" y="5427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10" name="Line 338"/>
              <p:cNvSpPr>
                <a:spLocks noChangeShapeType="1"/>
              </p:cNvSpPr>
              <p:nvPr/>
            </p:nvSpPr>
            <p:spPr bwMode="auto">
              <a:xfrm>
                <a:off x="1359" y="5351"/>
                <a:ext cx="0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11" name="Freeform 339"/>
              <p:cNvSpPr>
                <a:spLocks/>
              </p:cNvSpPr>
              <p:nvPr/>
            </p:nvSpPr>
            <p:spPr bwMode="auto">
              <a:xfrm>
                <a:off x="1176" y="5328"/>
                <a:ext cx="309" cy="238"/>
              </a:xfrm>
              <a:custGeom>
                <a:avLst/>
                <a:gdLst>
                  <a:gd name="T0" fmla="*/ 0 w 309"/>
                  <a:gd name="T1" fmla="*/ 108 h 238"/>
                  <a:gd name="T2" fmla="*/ 113 w 309"/>
                  <a:gd name="T3" fmla="*/ 238 h 238"/>
                  <a:gd name="T4" fmla="*/ 309 w 309"/>
                  <a:gd name="T5" fmla="*/ 93 h 238"/>
                  <a:gd name="T6" fmla="*/ 183 w 309"/>
                  <a:gd name="T7" fmla="*/ 0 h 238"/>
                  <a:gd name="T8" fmla="*/ 0 w 309"/>
                  <a:gd name="T9" fmla="*/ 108 h 2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238"/>
                  <a:gd name="T17" fmla="*/ 309 w 309"/>
                  <a:gd name="T18" fmla="*/ 238 h 2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238">
                    <a:moveTo>
                      <a:pt x="0" y="108"/>
                    </a:moveTo>
                    <a:lnTo>
                      <a:pt x="113" y="238"/>
                    </a:lnTo>
                    <a:lnTo>
                      <a:pt x="309" y="93"/>
                    </a:lnTo>
                    <a:lnTo>
                      <a:pt x="183" y="0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12" name="Line 340"/>
              <p:cNvSpPr>
                <a:spLocks noChangeShapeType="1"/>
              </p:cNvSpPr>
              <p:nvPr/>
            </p:nvSpPr>
            <p:spPr bwMode="auto">
              <a:xfrm>
                <a:off x="1294" y="5566"/>
                <a:ext cx="0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13" name="Line 341"/>
              <p:cNvSpPr>
                <a:spLocks noChangeShapeType="1"/>
              </p:cNvSpPr>
              <p:nvPr/>
            </p:nvSpPr>
            <p:spPr bwMode="auto">
              <a:xfrm>
                <a:off x="1181" y="5442"/>
                <a:ext cx="0" cy="1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20503" name="Group 342"/>
            <p:cNvGrpSpPr>
              <a:grpSpLocks/>
            </p:cNvGrpSpPr>
            <p:nvPr/>
          </p:nvGrpSpPr>
          <p:grpSpPr bwMode="auto">
            <a:xfrm>
              <a:off x="2220" y="4449"/>
              <a:ext cx="194" cy="289"/>
              <a:chOff x="2076" y="5280"/>
              <a:chExt cx="194" cy="289"/>
            </a:xfrm>
          </p:grpSpPr>
          <p:sp>
            <p:nvSpPr>
              <p:cNvPr id="20504" name="Freeform 343"/>
              <p:cNvSpPr>
                <a:spLocks/>
              </p:cNvSpPr>
              <p:nvPr/>
            </p:nvSpPr>
            <p:spPr bwMode="auto">
              <a:xfrm>
                <a:off x="2076" y="5334"/>
                <a:ext cx="194" cy="111"/>
              </a:xfrm>
              <a:custGeom>
                <a:avLst/>
                <a:gdLst>
                  <a:gd name="T0" fmla="*/ 0 w 194"/>
                  <a:gd name="T1" fmla="*/ 48 h 111"/>
                  <a:gd name="T2" fmla="*/ 99 w 194"/>
                  <a:gd name="T3" fmla="*/ 111 h 111"/>
                  <a:gd name="T4" fmla="*/ 194 w 194"/>
                  <a:gd name="T5" fmla="*/ 57 h 111"/>
                  <a:gd name="T6" fmla="*/ 88 w 194"/>
                  <a:gd name="T7" fmla="*/ 0 h 111"/>
                  <a:gd name="T8" fmla="*/ 0 w 194"/>
                  <a:gd name="T9" fmla="*/ 48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111"/>
                  <a:gd name="T17" fmla="*/ 194 w 194"/>
                  <a:gd name="T18" fmla="*/ 111 h 1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111">
                    <a:moveTo>
                      <a:pt x="0" y="48"/>
                    </a:moveTo>
                    <a:lnTo>
                      <a:pt x="99" y="111"/>
                    </a:lnTo>
                    <a:lnTo>
                      <a:pt x="194" y="57"/>
                    </a:lnTo>
                    <a:lnTo>
                      <a:pt x="88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05" name="Line 344"/>
              <p:cNvSpPr>
                <a:spLocks noChangeShapeType="1"/>
              </p:cNvSpPr>
              <p:nvPr/>
            </p:nvSpPr>
            <p:spPr bwMode="auto">
              <a:xfrm>
                <a:off x="2174" y="5342"/>
                <a:ext cx="2" cy="2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06" name="Line 345"/>
              <p:cNvSpPr>
                <a:spLocks noChangeShapeType="1"/>
              </p:cNvSpPr>
              <p:nvPr/>
            </p:nvSpPr>
            <p:spPr bwMode="auto">
              <a:xfrm>
                <a:off x="2086" y="5389"/>
                <a:ext cx="0" cy="1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07" name="Line 346"/>
              <p:cNvSpPr>
                <a:spLocks noChangeShapeType="1"/>
              </p:cNvSpPr>
              <p:nvPr/>
            </p:nvSpPr>
            <p:spPr bwMode="auto">
              <a:xfrm>
                <a:off x="2258" y="5290"/>
                <a:ext cx="2" cy="2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508" name="Freeform 347"/>
              <p:cNvSpPr>
                <a:spLocks/>
              </p:cNvSpPr>
              <p:nvPr/>
            </p:nvSpPr>
            <p:spPr bwMode="auto">
              <a:xfrm>
                <a:off x="2172" y="5280"/>
                <a:ext cx="93" cy="117"/>
              </a:xfrm>
              <a:custGeom>
                <a:avLst/>
                <a:gdLst>
                  <a:gd name="T0" fmla="*/ 0 w 102"/>
                  <a:gd name="T1" fmla="*/ 54 h 117"/>
                  <a:gd name="T2" fmla="*/ 45 w 102"/>
                  <a:gd name="T3" fmla="*/ 0 h 117"/>
                  <a:gd name="T4" fmla="*/ 45 w 102"/>
                  <a:gd name="T5" fmla="*/ 60 h 117"/>
                  <a:gd name="T6" fmla="*/ 0 w 102"/>
                  <a:gd name="T7" fmla="*/ 117 h 117"/>
                  <a:gd name="T8" fmla="*/ 0 w 102"/>
                  <a:gd name="T9" fmla="*/ 54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17"/>
                  <a:gd name="T17" fmla="*/ 102 w 102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17">
                    <a:moveTo>
                      <a:pt x="0" y="54"/>
                    </a:moveTo>
                    <a:lnTo>
                      <a:pt x="102" y="0"/>
                    </a:lnTo>
                    <a:lnTo>
                      <a:pt x="102" y="60"/>
                    </a:lnTo>
                    <a:lnTo>
                      <a:pt x="0" y="117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99"/>
          <p:cNvSpPr txBox="1">
            <a:spLocks noChangeArrowheads="1"/>
          </p:cNvSpPr>
          <p:nvPr/>
        </p:nvSpPr>
        <p:spPr bwMode="auto">
          <a:xfrm>
            <a:off x="209550" y="20955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Walls with see-thru ports</a:t>
            </a:r>
          </a:p>
        </p:txBody>
      </p:sp>
      <p:sp>
        <p:nvSpPr>
          <p:cNvPr id="21507" name="Freeform 38"/>
          <p:cNvSpPr>
            <a:spLocks noEditPoints="1"/>
          </p:cNvSpPr>
          <p:nvPr/>
        </p:nvSpPr>
        <p:spPr bwMode="auto">
          <a:xfrm>
            <a:off x="4562475" y="5715000"/>
            <a:ext cx="304800" cy="2057400"/>
          </a:xfrm>
          <a:custGeom>
            <a:avLst/>
            <a:gdLst>
              <a:gd name="T0" fmla="*/ 2147483647 w 258"/>
              <a:gd name="T1" fmla="*/ 2147483647 h 1940"/>
              <a:gd name="T2" fmla="*/ 2147483647 w 258"/>
              <a:gd name="T3" fmla="*/ 2147483647 h 1940"/>
              <a:gd name="T4" fmla="*/ 2147483647 w 258"/>
              <a:gd name="T5" fmla="*/ 2147483647 h 1940"/>
              <a:gd name="T6" fmla="*/ 2147483647 w 258"/>
              <a:gd name="T7" fmla="*/ 2147483647 h 1940"/>
              <a:gd name="T8" fmla="*/ 2147483647 w 258"/>
              <a:gd name="T9" fmla="*/ 2147483647 h 1940"/>
              <a:gd name="T10" fmla="*/ 2147483647 w 258"/>
              <a:gd name="T11" fmla="*/ 2147483647 h 1940"/>
              <a:gd name="T12" fmla="*/ 2147483647 w 258"/>
              <a:gd name="T13" fmla="*/ 2147483647 h 1940"/>
              <a:gd name="T14" fmla="*/ 0 w 258"/>
              <a:gd name="T15" fmla="*/ 2147483647 h 1940"/>
              <a:gd name="T16" fmla="*/ 0 w 258"/>
              <a:gd name="T17" fmla="*/ 0 h 1940"/>
              <a:gd name="T18" fmla="*/ 2147483647 w 258"/>
              <a:gd name="T19" fmla="*/ 2147483647 h 19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8"/>
              <a:gd name="T31" fmla="*/ 0 h 1940"/>
              <a:gd name="T32" fmla="*/ 258 w 258"/>
              <a:gd name="T33" fmla="*/ 1940 h 19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8" h="1940">
                <a:moveTo>
                  <a:pt x="89" y="364"/>
                </a:moveTo>
                <a:lnTo>
                  <a:pt x="89" y="862"/>
                </a:lnTo>
                <a:lnTo>
                  <a:pt x="167" y="1012"/>
                </a:lnTo>
                <a:lnTo>
                  <a:pt x="167" y="442"/>
                </a:lnTo>
                <a:lnTo>
                  <a:pt x="89" y="364"/>
                </a:lnTo>
                <a:close/>
                <a:moveTo>
                  <a:pt x="258" y="212"/>
                </a:moveTo>
                <a:lnTo>
                  <a:pt x="258" y="1940"/>
                </a:lnTo>
                <a:lnTo>
                  <a:pt x="0" y="1405"/>
                </a:lnTo>
                <a:lnTo>
                  <a:pt x="0" y="0"/>
                </a:lnTo>
                <a:lnTo>
                  <a:pt x="258" y="212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08" name="Freeform 39"/>
          <p:cNvSpPr>
            <a:spLocks noChangeAspect="1" noEditPoints="1"/>
          </p:cNvSpPr>
          <p:nvPr/>
        </p:nvSpPr>
        <p:spPr bwMode="auto">
          <a:xfrm>
            <a:off x="4219575" y="3933825"/>
            <a:ext cx="1676400" cy="1258888"/>
          </a:xfrm>
          <a:custGeom>
            <a:avLst/>
            <a:gdLst>
              <a:gd name="T0" fmla="*/ 0 w 2303"/>
              <a:gd name="T1" fmla="*/ 0 h 1729"/>
              <a:gd name="T2" fmla="*/ 2147483647 w 2303"/>
              <a:gd name="T3" fmla="*/ 0 h 1729"/>
              <a:gd name="T4" fmla="*/ 2147483647 w 2303"/>
              <a:gd name="T5" fmla="*/ 2147483647 h 1729"/>
              <a:gd name="T6" fmla="*/ 0 w 2303"/>
              <a:gd name="T7" fmla="*/ 2147483647 h 1729"/>
              <a:gd name="T8" fmla="*/ 0 w 2303"/>
              <a:gd name="T9" fmla="*/ 0 h 1729"/>
              <a:gd name="T10" fmla="*/ 2147483647 w 2303"/>
              <a:gd name="T11" fmla="*/ 0 h 1729"/>
              <a:gd name="T12" fmla="*/ 2147483647 w 2303"/>
              <a:gd name="T13" fmla="*/ 0 h 1729"/>
              <a:gd name="T14" fmla="*/ 2147483647 w 2303"/>
              <a:gd name="T15" fmla="*/ 2147483647 h 1729"/>
              <a:gd name="T16" fmla="*/ 2147483647 w 2303"/>
              <a:gd name="T17" fmla="*/ 2147483647 h 1729"/>
              <a:gd name="T18" fmla="*/ 2147483647 w 2303"/>
              <a:gd name="T19" fmla="*/ 0 h 172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03"/>
              <a:gd name="T31" fmla="*/ 0 h 1729"/>
              <a:gd name="T32" fmla="*/ 2303 w 2303"/>
              <a:gd name="T33" fmla="*/ 1729 h 172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03" h="1729">
                <a:moveTo>
                  <a:pt x="0" y="0"/>
                </a:moveTo>
                <a:lnTo>
                  <a:pt x="2303" y="0"/>
                </a:lnTo>
                <a:lnTo>
                  <a:pt x="2303" y="1729"/>
                </a:lnTo>
                <a:lnTo>
                  <a:pt x="0" y="1729"/>
                </a:lnTo>
                <a:lnTo>
                  <a:pt x="0" y="0"/>
                </a:lnTo>
                <a:close/>
                <a:moveTo>
                  <a:pt x="360" y="0"/>
                </a:moveTo>
                <a:lnTo>
                  <a:pt x="503" y="0"/>
                </a:lnTo>
                <a:lnTo>
                  <a:pt x="503" y="1729"/>
                </a:lnTo>
                <a:lnTo>
                  <a:pt x="360" y="1729"/>
                </a:lnTo>
                <a:lnTo>
                  <a:pt x="360" y="0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09" name="Freeform 41"/>
          <p:cNvSpPr>
            <a:spLocks noChangeAspect="1" noEditPoints="1"/>
          </p:cNvSpPr>
          <p:nvPr/>
        </p:nvSpPr>
        <p:spPr bwMode="auto">
          <a:xfrm>
            <a:off x="3048000" y="3603625"/>
            <a:ext cx="1011238" cy="1620838"/>
          </a:xfrm>
          <a:custGeom>
            <a:avLst/>
            <a:gdLst>
              <a:gd name="T0" fmla="*/ 0 w 1151"/>
              <a:gd name="T1" fmla="*/ 0 h 1729"/>
              <a:gd name="T2" fmla="*/ 2147483647 w 1151"/>
              <a:gd name="T3" fmla="*/ 0 h 1729"/>
              <a:gd name="T4" fmla="*/ 2147483647 w 1151"/>
              <a:gd name="T5" fmla="*/ 2147483647 h 1729"/>
              <a:gd name="T6" fmla="*/ 0 w 1151"/>
              <a:gd name="T7" fmla="*/ 2147483647 h 1729"/>
              <a:gd name="T8" fmla="*/ 0 w 1151"/>
              <a:gd name="T9" fmla="*/ 0 h 1729"/>
              <a:gd name="T10" fmla="*/ 2147483647 w 1151"/>
              <a:gd name="T11" fmla="*/ 2147483647 h 1729"/>
              <a:gd name="T12" fmla="*/ 2147483647 w 1151"/>
              <a:gd name="T13" fmla="*/ 2147483647 h 1729"/>
              <a:gd name="T14" fmla="*/ 2147483647 w 1151"/>
              <a:gd name="T15" fmla="*/ 2147483647 h 1729"/>
              <a:gd name="T16" fmla="*/ 2147483647 w 1151"/>
              <a:gd name="T17" fmla="*/ 2147483647 h 1729"/>
              <a:gd name="T18" fmla="*/ 2147483647 w 1151"/>
              <a:gd name="T19" fmla="*/ 2147483647 h 172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1"/>
              <a:gd name="T31" fmla="*/ 0 h 1729"/>
              <a:gd name="T32" fmla="*/ 1151 w 1151"/>
              <a:gd name="T33" fmla="*/ 1729 h 172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1" h="1729">
                <a:moveTo>
                  <a:pt x="0" y="0"/>
                </a:moveTo>
                <a:lnTo>
                  <a:pt x="1151" y="0"/>
                </a:lnTo>
                <a:lnTo>
                  <a:pt x="1151" y="1729"/>
                </a:lnTo>
                <a:lnTo>
                  <a:pt x="0" y="1729"/>
                </a:lnTo>
                <a:lnTo>
                  <a:pt x="0" y="0"/>
                </a:lnTo>
                <a:close/>
                <a:moveTo>
                  <a:pt x="426" y="354"/>
                </a:moveTo>
                <a:lnTo>
                  <a:pt x="695" y="354"/>
                </a:lnTo>
                <a:lnTo>
                  <a:pt x="695" y="731"/>
                </a:lnTo>
                <a:lnTo>
                  <a:pt x="426" y="731"/>
                </a:lnTo>
                <a:lnTo>
                  <a:pt x="426" y="354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0" name="Freeform 42"/>
          <p:cNvSpPr>
            <a:spLocks noChangeAspect="1" noEditPoints="1"/>
          </p:cNvSpPr>
          <p:nvPr/>
        </p:nvSpPr>
        <p:spPr bwMode="auto">
          <a:xfrm>
            <a:off x="3695700" y="5692775"/>
            <a:ext cx="361950" cy="1981200"/>
          </a:xfrm>
          <a:custGeom>
            <a:avLst/>
            <a:gdLst>
              <a:gd name="T0" fmla="*/ 0 w 270"/>
              <a:gd name="T1" fmla="*/ 2147483647 h 1873"/>
              <a:gd name="T2" fmla="*/ 0 w 270"/>
              <a:gd name="T3" fmla="*/ 2147483647 h 1873"/>
              <a:gd name="T4" fmla="*/ 2147483647 w 270"/>
              <a:gd name="T5" fmla="*/ 2147483647 h 1873"/>
              <a:gd name="T6" fmla="*/ 2147483647 w 270"/>
              <a:gd name="T7" fmla="*/ 0 h 1873"/>
              <a:gd name="T8" fmla="*/ 0 w 270"/>
              <a:gd name="T9" fmla="*/ 2147483647 h 1873"/>
              <a:gd name="T10" fmla="*/ 2147483647 w 270"/>
              <a:gd name="T11" fmla="*/ 2147483647 h 1873"/>
              <a:gd name="T12" fmla="*/ 2147483647 w 270"/>
              <a:gd name="T13" fmla="*/ 2147483647 h 1873"/>
              <a:gd name="T14" fmla="*/ 2147483647 w 270"/>
              <a:gd name="T15" fmla="*/ 2147483647 h 1873"/>
              <a:gd name="T16" fmla="*/ 2147483647 w 270"/>
              <a:gd name="T17" fmla="*/ 2147483647 h 1873"/>
              <a:gd name="T18" fmla="*/ 2147483647 w 270"/>
              <a:gd name="T19" fmla="*/ 2147483647 h 187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0"/>
              <a:gd name="T31" fmla="*/ 0 h 1873"/>
              <a:gd name="T32" fmla="*/ 270 w 270"/>
              <a:gd name="T33" fmla="*/ 1873 h 187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0" h="1873">
                <a:moveTo>
                  <a:pt x="0" y="144"/>
                </a:moveTo>
                <a:lnTo>
                  <a:pt x="0" y="1873"/>
                </a:lnTo>
                <a:lnTo>
                  <a:pt x="270" y="1410"/>
                </a:lnTo>
                <a:lnTo>
                  <a:pt x="270" y="0"/>
                </a:lnTo>
                <a:lnTo>
                  <a:pt x="0" y="144"/>
                </a:lnTo>
                <a:close/>
                <a:moveTo>
                  <a:pt x="102" y="365"/>
                </a:moveTo>
                <a:lnTo>
                  <a:pt x="102" y="743"/>
                </a:lnTo>
                <a:lnTo>
                  <a:pt x="205" y="641"/>
                </a:lnTo>
                <a:lnTo>
                  <a:pt x="205" y="299"/>
                </a:lnTo>
                <a:lnTo>
                  <a:pt x="102" y="365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1" name="Freeform 43"/>
          <p:cNvSpPr>
            <a:spLocks noChangeAspect="1" noEditPoints="1"/>
          </p:cNvSpPr>
          <p:nvPr/>
        </p:nvSpPr>
        <p:spPr bwMode="auto">
          <a:xfrm>
            <a:off x="1952625" y="3387725"/>
            <a:ext cx="914400" cy="1828800"/>
          </a:xfrm>
          <a:custGeom>
            <a:avLst/>
            <a:gdLst>
              <a:gd name="T0" fmla="*/ 0 w 576"/>
              <a:gd name="T1" fmla="*/ 0 h 1152"/>
              <a:gd name="T2" fmla="*/ 2147483647 w 576"/>
              <a:gd name="T3" fmla="*/ 0 h 1152"/>
              <a:gd name="T4" fmla="*/ 2147483647 w 576"/>
              <a:gd name="T5" fmla="*/ 2147483647 h 1152"/>
              <a:gd name="T6" fmla="*/ 0 w 576"/>
              <a:gd name="T7" fmla="*/ 2147483647 h 1152"/>
              <a:gd name="T8" fmla="*/ 0 w 576"/>
              <a:gd name="T9" fmla="*/ 0 h 1152"/>
              <a:gd name="T10" fmla="*/ 2147483647 w 576"/>
              <a:gd name="T11" fmla="*/ 2147483647 h 1152"/>
              <a:gd name="T12" fmla="*/ 2147483647 w 576"/>
              <a:gd name="T13" fmla="*/ 2147483647 h 1152"/>
              <a:gd name="T14" fmla="*/ 2147483647 w 576"/>
              <a:gd name="T15" fmla="*/ 2147483647 h 1152"/>
              <a:gd name="T16" fmla="*/ 2147483647 w 576"/>
              <a:gd name="T17" fmla="*/ 2147483647 h 1152"/>
              <a:gd name="T18" fmla="*/ 2147483647 w 576"/>
              <a:gd name="T19" fmla="*/ 2147483647 h 11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6"/>
              <a:gd name="T31" fmla="*/ 0 h 1152"/>
              <a:gd name="T32" fmla="*/ 576 w 576"/>
              <a:gd name="T33" fmla="*/ 1152 h 11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6" h="1152">
                <a:moveTo>
                  <a:pt x="0" y="0"/>
                </a:moveTo>
                <a:lnTo>
                  <a:pt x="576" y="0"/>
                </a:lnTo>
                <a:lnTo>
                  <a:pt x="576" y="1152"/>
                </a:lnTo>
                <a:lnTo>
                  <a:pt x="0" y="1152"/>
                </a:lnTo>
                <a:lnTo>
                  <a:pt x="0" y="0"/>
                </a:lnTo>
                <a:close/>
                <a:moveTo>
                  <a:pt x="192" y="192"/>
                </a:moveTo>
                <a:lnTo>
                  <a:pt x="384" y="192"/>
                </a:lnTo>
                <a:lnTo>
                  <a:pt x="384" y="576"/>
                </a:lnTo>
                <a:lnTo>
                  <a:pt x="192" y="576"/>
                </a:lnTo>
                <a:lnTo>
                  <a:pt x="192" y="192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2" name="Freeform 44"/>
          <p:cNvSpPr>
            <a:spLocks noChangeAspect="1" noEditPoints="1"/>
          </p:cNvSpPr>
          <p:nvPr/>
        </p:nvSpPr>
        <p:spPr bwMode="auto">
          <a:xfrm>
            <a:off x="292100" y="3333750"/>
            <a:ext cx="1371600" cy="1828800"/>
          </a:xfrm>
          <a:custGeom>
            <a:avLst/>
            <a:gdLst>
              <a:gd name="T0" fmla="*/ 0 w 576"/>
              <a:gd name="T1" fmla="*/ 0 h 1152"/>
              <a:gd name="T2" fmla="*/ 2147483647 w 576"/>
              <a:gd name="T3" fmla="*/ 0 h 1152"/>
              <a:gd name="T4" fmla="*/ 2147483647 w 576"/>
              <a:gd name="T5" fmla="*/ 2147483647 h 1152"/>
              <a:gd name="T6" fmla="*/ 0 w 576"/>
              <a:gd name="T7" fmla="*/ 2147483647 h 1152"/>
              <a:gd name="T8" fmla="*/ 0 w 576"/>
              <a:gd name="T9" fmla="*/ 0 h 1152"/>
              <a:gd name="T10" fmla="*/ 2147483647 w 576"/>
              <a:gd name="T11" fmla="*/ 2147483647 h 1152"/>
              <a:gd name="T12" fmla="*/ 2147483647 w 576"/>
              <a:gd name="T13" fmla="*/ 2147483647 h 1152"/>
              <a:gd name="T14" fmla="*/ 2147483647 w 576"/>
              <a:gd name="T15" fmla="*/ 2147483647 h 1152"/>
              <a:gd name="T16" fmla="*/ 2147483647 w 576"/>
              <a:gd name="T17" fmla="*/ 2147483647 h 1152"/>
              <a:gd name="T18" fmla="*/ 2147483647 w 576"/>
              <a:gd name="T19" fmla="*/ 2147483647 h 11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6"/>
              <a:gd name="T31" fmla="*/ 0 h 1152"/>
              <a:gd name="T32" fmla="*/ 576 w 576"/>
              <a:gd name="T33" fmla="*/ 1152 h 11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6" h="1152">
                <a:moveTo>
                  <a:pt x="0" y="0"/>
                </a:moveTo>
                <a:lnTo>
                  <a:pt x="576" y="0"/>
                </a:lnTo>
                <a:lnTo>
                  <a:pt x="576" y="1152"/>
                </a:lnTo>
                <a:lnTo>
                  <a:pt x="0" y="1152"/>
                </a:lnTo>
                <a:lnTo>
                  <a:pt x="0" y="0"/>
                </a:lnTo>
                <a:close/>
                <a:moveTo>
                  <a:pt x="192" y="192"/>
                </a:moveTo>
                <a:lnTo>
                  <a:pt x="384" y="192"/>
                </a:lnTo>
                <a:lnTo>
                  <a:pt x="384" y="576"/>
                </a:lnTo>
                <a:lnTo>
                  <a:pt x="192" y="576"/>
                </a:lnTo>
                <a:lnTo>
                  <a:pt x="192" y="192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3" name="Freeform 45"/>
          <p:cNvSpPr>
            <a:spLocks noChangeAspect="1" noEditPoints="1"/>
          </p:cNvSpPr>
          <p:nvPr/>
        </p:nvSpPr>
        <p:spPr bwMode="auto">
          <a:xfrm>
            <a:off x="1844675" y="5734050"/>
            <a:ext cx="500063" cy="2133600"/>
          </a:xfrm>
          <a:custGeom>
            <a:avLst/>
            <a:gdLst>
              <a:gd name="T0" fmla="*/ 0 w 360"/>
              <a:gd name="T1" fmla="*/ 2147483647 h 1332"/>
              <a:gd name="T2" fmla="*/ 0 w 360"/>
              <a:gd name="T3" fmla="*/ 2147483647 h 1332"/>
              <a:gd name="T4" fmla="*/ 2147483647 w 360"/>
              <a:gd name="T5" fmla="*/ 2147483647 h 1332"/>
              <a:gd name="T6" fmla="*/ 2147483647 w 360"/>
              <a:gd name="T7" fmla="*/ 0 h 1332"/>
              <a:gd name="T8" fmla="*/ 0 w 360"/>
              <a:gd name="T9" fmla="*/ 2147483647 h 1332"/>
              <a:gd name="T10" fmla="*/ 2147483647 w 360"/>
              <a:gd name="T11" fmla="*/ 2147483647 h 1332"/>
              <a:gd name="T12" fmla="*/ 2147483647 w 360"/>
              <a:gd name="T13" fmla="*/ 2147483647 h 1332"/>
              <a:gd name="T14" fmla="*/ 2147483647 w 360"/>
              <a:gd name="T15" fmla="*/ 2147483647 h 1332"/>
              <a:gd name="T16" fmla="*/ 2147483647 w 360"/>
              <a:gd name="T17" fmla="*/ 2147483647 h 1332"/>
              <a:gd name="T18" fmla="*/ 2147483647 w 360"/>
              <a:gd name="T19" fmla="*/ 2147483647 h 13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0"/>
              <a:gd name="T31" fmla="*/ 0 h 1332"/>
              <a:gd name="T32" fmla="*/ 360 w 360"/>
              <a:gd name="T33" fmla="*/ 1332 h 13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0" h="1332">
                <a:moveTo>
                  <a:pt x="0" y="180"/>
                </a:moveTo>
                <a:lnTo>
                  <a:pt x="0" y="1332"/>
                </a:lnTo>
                <a:lnTo>
                  <a:pt x="360" y="972"/>
                </a:lnTo>
                <a:lnTo>
                  <a:pt x="360" y="0"/>
                </a:lnTo>
                <a:lnTo>
                  <a:pt x="0" y="180"/>
                </a:lnTo>
                <a:close/>
                <a:moveTo>
                  <a:pt x="101" y="314"/>
                </a:moveTo>
                <a:lnTo>
                  <a:pt x="101" y="747"/>
                </a:lnTo>
                <a:lnTo>
                  <a:pt x="274" y="607"/>
                </a:lnTo>
                <a:lnTo>
                  <a:pt x="274" y="217"/>
                </a:lnTo>
                <a:lnTo>
                  <a:pt x="101" y="314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4" name="Freeform 46"/>
          <p:cNvSpPr>
            <a:spLocks noChangeAspect="1" noEditPoints="1"/>
          </p:cNvSpPr>
          <p:nvPr/>
        </p:nvSpPr>
        <p:spPr bwMode="auto">
          <a:xfrm>
            <a:off x="2828925" y="5661025"/>
            <a:ext cx="390525" cy="2527300"/>
          </a:xfrm>
          <a:custGeom>
            <a:avLst/>
            <a:gdLst>
              <a:gd name="T0" fmla="*/ 0 w 246"/>
              <a:gd name="T1" fmla="*/ 2147483647 h 1260"/>
              <a:gd name="T2" fmla="*/ 0 w 246"/>
              <a:gd name="T3" fmla="*/ 2147483647 h 1260"/>
              <a:gd name="T4" fmla="*/ 2147483647 w 246"/>
              <a:gd name="T5" fmla="*/ 2147483647 h 1260"/>
              <a:gd name="T6" fmla="*/ 2147483647 w 246"/>
              <a:gd name="T7" fmla="*/ 0 h 1260"/>
              <a:gd name="T8" fmla="*/ 0 w 246"/>
              <a:gd name="T9" fmla="*/ 2147483647 h 1260"/>
              <a:gd name="T10" fmla="*/ 2147483647 w 246"/>
              <a:gd name="T11" fmla="*/ 2147483647 h 1260"/>
              <a:gd name="T12" fmla="*/ 2147483647 w 246"/>
              <a:gd name="T13" fmla="*/ 2147483647 h 1260"/>
              <a:gd name="T14" fmla="*/ 2147483647 w 246"/>
              <a:gd name="T15" fmla="*/ 2147483647 h 1260"/>
              <a:gd name="T16" fmla="*/ 2147483647 w 246"/>
              <a:gd name="T17" fmla="*/ 2147483647 h 1260"/>
              <a:gd name="T18" fmla="*/ 2147483647 w 246"/>
              <a:gd name="T19" fmla="*/ 2147483647 h 12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6"/>
              <a:gd name="T31" fmla="*/ 0 h 1260"/>
              <a:gd name="T32" fmla="*/ 246 w 246"/>
              <a:gd name="T33" fmla="*/ 1260 h 12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6" h="1260">
                <a:moveTo>
                  <a:pt x="0" y="108"/>
                </a:moveTo>
                <a:lnTo>
                  <a:pt x="0" y="1260"/>
                </a:lnTo>
                <a:lnTo>
                  <a:pt x="246" y="906"/>
                </a:lnTo>
                <a:lnTo>
                  <a:pt x="246" y="0"/>
                </a:lnTo>
                <a:lnTo>
                  <a:pt x="0" y="108"/>
                </a:lnTo>
                <a:close/>
                <a:moveTo>
                  <a:pt x="71" y="242"/>
                </a:moveTo>
                <a:lnTo>
                  <a:pt x="71" y="656"/>
                </a:lnTo>
                <a:lnTo>
                  <a:pt x="196" y="529"/>
                </a:lnTo>
                <a:lnTo>
                  <a:pt x="196" y="169"/>
                </a:lnTo>
                <a:lnTo>
                  <a:pt x="71" y="242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5" name="Freeform 37"/>
          <p:cNvSpPr>
            <a:spLocks noEditPoints="1"/>
          </p:cNvSpPr>
          <p:nvPr/>
        </p:nvSpPr>
        <p:spPr bwMode="auto">
          <a:xfrm>
            <a:off x="552450" y="5905500"/>
            <a:ext cx="773113" cy="2209800"/>
          </a:xfrm>
          <a:custGeom>
            <a:avLst/>
            <a:gdLst>
              <a:gd name="T0" fmla="*/ 0 w 655"/>
              <a:gd name="T1" fmla="*/ 2147483647 h 1941"/>
              <a:gd name="T2" fmla="*/ 0 w 655"/>
              <a:gd name="T3" fmla="*/ 2147483647 h 1941"/>
              <a:gd name="T4" fmla="*/ 2147483647 w 655"/>
              <a:gd name="T5" fmla="*/ 2147483647 h 1941"/>
              <a:gd name="T6" fmla="*/ 2147483647 w 655"/>
              <a:gd name="T7" fmla="*/ 0 h 1941"/>
              <a:gd name="T8" fmla="*/ 0 w 655"/>
              <a:gd name="T9" fmla="*/ 2147483647 h 1941"/>
              <a:gd name="T10" fmla="*/ 2147483647 w 655"/>
              <a:gd name="T11" fmla="*/ 2147483647 h 1941"/>
              <a:gd name="T12" fmla="*/ 2147483647 w 655"/>
              <a:gd name="T13" fmla="*/ 2147483647 h 1941"/>
              <a:gd name="T14" fmla="*/ 2147483647 w 655"/>
              <a:gd name="T15" fmla="*/ 2147483647 h 1941"/>
              <a:gd name="T16" fmla="*/ 2147483647 w 655"/>
              <a:gd name="T17" fmla="*/ 2147483647 h 1941"/>
              <a:gd name="T18" fmla="*/ 2147483647 w 655"/>
              <a:gd name="T19" fmla="*/ 2147483647 h 19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55"/>
              <a:gd name="T31" fmla="*/ 0 h 1941"/>
              <a:gd name="T32" fmla="*/ 655 w 655"/>
              <a:gd name="T33" fmla="*/ 1941 h 19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55" h="1941">
                <a:moveTo>
                  <a:pt x="0" y="212"/>
                </a:moveTo>
                <a:lnTo>
                  <a:pt x="0" y="1941"/>
                </a:lnTo>
                <a:lnTo>
                  <a:pt x="655" y="1081"/>
                </a:lnTo>
                <a:lnTo>
                  <a:pt x="655" y="0"/>
                </a:lnTo>
                <a:lnTo>
                  <a:pt x="0" y="212"/>
                </a:lnTo>
                <a:close/>
                <a:moveTo>
                  <a:pt x="512" y="45"/>
                </a:moveTo>
                <a:lnTo>
                  <a:pt x="512" y="1275"/>
                </a:lnTo>
                <a:lnTo>
                  <a:pt x="553" y="1223"/>
                </a:lnTo>
                <a:lnTo>
                  <a:pt x="553" y="28"/>
                </a:lnTo>
                <a:lnTo>
                  <a:pt x="512" y="45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6" name="Freeform 34"/>
          <p:cNvSpPr>
            <a:spLocks/>
          </p:cNvSpPr>
          <p:nvPr/>
        </p:nvSpPr>
        <p:spPr bwMode="auto">
          <a:xfrm>
            <a:off x="5265738" y="6353175"/>
            <a:ext cx="590550" cy="1449388"/>
          </a:xfrm>
          <a:custGeom>
            <a:avLst/>
            <a:gdLst>
              <a:gd name="T0" fmla="*/ 0 w 249"/>
              <a:gd name="T1" fmla="*/ 2147483647 h 612"/>
              <a:gd name="T2" fmla="*/ 2147483647 w 249"/>
              <a:gd name="T3" fmla="*/ 0 h 612"/>
              <a:gd name="T4" fmla="*/ 2147483647 w 249"/>
              <a:gd name="T5" fmla="*/ 2147483647 h 612"/>
              <a:gd name="T6" fmla="*/ 0 w 249"/>
              <a:gd name="T7" fmla="*/ 2147483647 h 612"/>
              <a:gd name="T8" fmla="*/ 0 w 249"/>
              <a:gd name="T9" fmla="*/ 2147483647 h 6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"/>
              <a:gd name="T16" fmla="*/ 0 h 612"/>
              <a:gd name="T17" fmla="*/ 249 w 249"/>
              <a:gd name="T18" fmla="*/ 612 h 6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" h="612">
                <a:moveTo>
                  <a:pt x="0" y="106"/>
                </a:moveTo>
                <a:lnTo>
                  <a:pt x="246" y="0"/>
                </a:lnTo>
                <a:lnTo>
                  <a:pt x="249" y="540"/>
                </a:lnTo>
                <a:lnTo>
                  <a:pt x="0" y="612"/>
                </a:lnTo>
                <a:lnTo>
                  <a:pt x="0" y="106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1517" name="Rectangle 49"/>
          <p:cNvSpPr>
            <a:spLocks noChangeArrowheads="1"/>
          </p:cNvSpPr>
          <p:nvPr/>
        </p:nvSpPr>
        <p:spPr bwMode="auto">
          <a:xfrm>
            <a:off x="504825" y="819150"/>
            <a:ext cx="457200" cy="762000"/>
          </a:xfrm>
          <a:prstGeom prst="rect">
            <a:avLst/>
          </a:prstGeom>
          <a:solidFill>
            <a:srgbClr val="4ADC93"/>
          </a:solidFill>
          <a:ln w="0">
            <a:solidFill>
              <a:srgbClr val="4ADC93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1518" name="Group 96"/>
          <p:cNvGrpSpPr>
            <a:grpSpLocks/>
          </p:cNvGrpSpPr>
          <p:nvPr/>
        </p:nvGrpSpPr>
        <p:grpSpPr bwMode="auto">
          <a:xfrm>
            <a:off x="142875" y="1695450"/>
            <a:ext cx="1219200" cy="885825"/>
            <a:chOff x="3408" y="3090"/>
            <a:chExt cx="768" cy="558"/>
          </a:xfrm>
        </p:grpSpPr>
        <p:sp>
          <p:nvSpPr>
            <p:cNvPr id="21529" name="Text Box 97"/>
            <p:cNvSpPr txBox="1">
              <a:spLocks noChangeArrowheads="1"/>
            </p:cNvSpPr>
            <p:nvPr/>
          </p:nvSpPr>
          <p:spPr bwMode="auto">
            <a:xfrm>
              <a:off x="3408" y="3264"/>
              <a:ext cx="76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/>
                <a:t>PORT COVER, copy and paste to cover or change size of see-thru ports</a:t>
              </a:r>
            </a:p>
          </p:txBody>
        </p:sp>
        <p:sp>
          <p:nvSpPr>
            <p:cNvPr id="21530" name="Line 98"/>
            <p:cNvSpPr>
              <a:spLocks noChangeShapeType="1"/>
            </p:cNvSpPr>
            <p:nvPr/>
          </p:nvSpPr>
          <p:spPr bwMode="auto">
            <a:xfrm flipV="1">
              <a:off x="3783" y="3090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1519" name="Group 61"/>
          <p:cNvGrpSpPr>
            <a:grpSpLocks/>
          </p:cNvGrpSpPr>
          <p:nvPr/>
        </p:nvGrpSpPr>
        <p:grpSpPr bwMode="auto">
          <a:xfrm>
            <a:off x="1933575" y="857250"/>
            <a:ext cx="1905000" cy="1633538"/>
            <a:chOff x="576" y="4512"/>
            <a:chExt cx="1200" cy="1029"/>
          </a:xfrm>
        </p:grpSpPr>
        <p:sp>
          <p:nvSpPr>
            <p:cNvPr id="21524" name="Freeform 62"/>
            <p:cNvSpPr>
              <a:spLocks noChangeAspect="1" noEditPoints="1"/>
            </p:cNvSpPr>
            <p:nvPr/>
          </p:nvSpPr>
          <p:spPr bwMode="auto">
            <a:xfrm>
              <a:off x="576" y="4512"/>
              <a:ext cx="1200" cy="1029"/>
            </a:xfrm>
            <a:custGeom>
              <a:avLst/>
              <a:gdLst>
                <a:gd name="T0" fmla="*/ 0 w 1344"/>
                <a:gd name="T1" fmla="*/ 0 h 1152"/>
                <a:gd name="T2" fmla="*/ 156 w 1344"/>
                <a:gd name="T3" fmla="*/ 0 h 1152"/>
                <a:gd name="T4" fmla="*/ 156 w 1344"/>
                <a:gd name="T5" fmla="*/ 135 h 1152"/>
                <a:gd name="T6" fmla="*/ 0 w 1344"/>
                <a:gd name="T7" fmla="*/ 135 h 1152"/>
                <a:gd name="T8" fmla="*/ 0 w 1344"/>
                <a:gd name="T9" fmla="*/ 0 h 1152"/>
                <a:gd name="T10" fmla="*/ 5 w 1344"/>
                <a:gd name="T11" fmla="*/ 8 h 1152"/>
                <a:gd name="T12" fmla="*/ 150 w 1344"/>
                <a:gd name="T13" fmla="*/ 8 h 1152"/>
                <a:gd name="T14" fmla="*/ 150 w 1344"/>
                <a:gd name="T15" fmla="*/ 125 h 1152"/>
                <a:gd name="T16" fmla="*/ 5 w 1344"/>
                <a:gd name="T17" fmla="*/ 125 h 1152"/>
                <a:gd name="T18" fmla="*/ 5 w 1344"/>
                <a:gd name="T19" fmla="*/ 8 h 115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44"/>
                <a:gd name="T31" fmla="*/ 0 h 1152"/>
                <a:gd name="T32" fmla="*/ 1344 w 1344"/>
                <a:gd name="T33" fmla="*/ 1152 h 115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44" h="1152">
                  <a:moveTo>
                    <a:pt x="0" y="0"/>
                  </a:moveTo>
                  <a:lnTo>
                    <a:pt x="1344" y="0"/>
                  </a:lnTo>
                  <a:lnTo>
                    <a:pt x="1344" y="1152"/>
                  </a:lnTo>
                  <a:lnTo>
                    <a:pt x="0" y="1152"/>
                  </a:lnTo>
                  <a:lnTo>
                    <a:pt x="0" y="0"/>
                  </a:lnTo>
                  <a:close/>
                  <a:moveTo>
                    <a:pt x="48" y="67"/>
                  </a:moveTo>
                  <a:lnTo>
                    <a:pt x="1284" y="67"/>
                  </a:lnTo>
                  <a:lnTo>
                    <a:pt x="1284" y="1076"/>
                  </a:lnTo>
                  <a:lnTo>
                    <a:pt x="48" y="1076"/>
                  </a:lnTo>
                  <a:lnTo>
                    <a:pt x="48" y="67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525" name="Freeform 63"/>
            <p:cNvSpPr>
              <a:spLocks noChangeAspect="1"/>
            </p:cNvSpPr>
            <p:nvPr/>
          </p:nvSpPr>
          <p:spPr bwMode="auto">
            <a:xfrm>
              <a:off x="597" y="4544"/>
              <a:ext cx="315" cy="959"/>
            </a:xfrm>
            <a:custGeom>
              <a:avLst/>
              <a:gdLst>
                <a:gd name="T0" fmla="*/ 0 w 522"/>
                <a:gd name="T1" fmla="*/ 0 h 1074"/>
                <a:gd name="T2" fmla="*/ 0 w 522"/>
                <a:gd name="T3" fmla="*/ 124 h 1074"/>
                <a:gd name="T4" fmla="*/ 1 w 522"/>
                <a:gd name="T5" fmla="*/ 124 h 1074"/>
                <a:gd name="T6" fmla="*/ 1 w 522"/>
                <a:gd name="T7" fmla="*/ 0 h 1074"/>
                <a:gd name="T8" fmla="*/ 0 w 522"/>
                <a:gd name="T9" fmla="*/ 0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2"/>
                <a:gd name="T16" fmla="*/ 0 h 1074"/>
                <a:gd name="T17" fmla="*/ 522 w 522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2" h="1074">
                  <a:moveTo>
                    <a:pt x="0" y="0"/>
                  </a:moveTo>
                  <a:lnTo>
                    <a:pt x="0" y="1074"/>
                  </a:lnTo>
                  <a:lnTo>
                    <a:pt x="522" y="1074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4ADC9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526" name="Freeform 64"/>
            <p:cNvSpPr>
              <a:spLocks noChangeAspect="1"/>
            </p:cNvSpPr>
            <p:nvPr/>
          </p:nvSpPr>
          <p:spPr bwMode="auto">
            <a:xfrm>
              <a:off x="1392" y="4550"/>
              <a:ext cx="352" cy="959"/>
            </a:xfrm>
            <a:custGeom>
              <a:avLst/>
              <a:gdLst>
                <a:gd name="T0" fmla="*/ 0 w 522"/>
                <a:gd name="T1" fmla="*/ 0 h 1074"/>
                <a:gd name="T2" fmla="*/ 0 w 522"/>
                <a:gd name="T3" fmla="*/ 124 h 1074"/>
                <a:gd name="T4" fmla="*/ 1 w 522"/>
                <a:gd name="T5" fmla="*/ 124 h 1074"/>
                <a:gd name="T6" fmla="*/ 1 w 522"/>
                <a:gd name="T7" fmla="*/ 0 h 1074"/>
                <a:gd name="T8" fmla="*/ 0 w 522"/>
                <a:gd name="T9" fmla="*/ 0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2"/>
                <a:gd name="T16" fmla="*/ 0 h 1074"/>
                <a:gd name="T17" fmla="*/ 522 w 522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2" h="1074">
                  <a:moveTo>
                    <a:pt x="0" y="0"/>
                  </a:moveTo>
                  <a:lnTo>
                    <a:pt x="0" y="1074"/>
                  </a:lnTo>
                  <a:lnTo>
                    <a:pt x="522" y="1074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4ADC93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527" name="Freeform 65"/>
            <p:cNvSpPr>
              <a:spLocks noChangeAspect="1"/>
            </p:cNvSpPr>
            <p:nvPr/>
          </p:nvSpPr>
          <p:spPr bwMode="auto">
            <a:xfrm rot="-5400000">
              <a:off x="936" y="4701"/>
              <a:ext cx="469" cy="1147"/>
            </a:xfrm>
            <a:custGeom>
              <a:avLst/>
              <a:gdLst>
                <a:gd name="T0" fmla="*/ 0 w 522"/>
                <a:gd name="T1" fmla="*/ 0 h 1074"/>
                <a:gd name="T2" fmla="*/ 0 w 522"/>
                <a:gd name="T3" fmla="*/ 3746 h 1074"/>
                <a:gd name="T4" fmla="*/ 67 w 522"/>
                <a:gd name="T5" fmla="*/ 3746 h 1074"/>
                <a:gd name="T6" fmla="*/ 67 w 522"/>
                <a:gd name="T7" fmla="*/ 0 h 1074"/>
                <a:gd name="T8" fmla="*/ 0 w 522"/>
                <a:gd name="T9" fmla="*/ 0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2"/>
                <a:gd name="T16" fmla="*/ 0 h 1074"/>
                <a:gd name="T17" fmla="*/ 522 w 522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2" h="1074">
                  <a:moveTo>
                    <a:pt x="0" y="0"/>
                  </a:moveTo>
                  <a:lnTo>
                    <a:pt x="0" y="1074"/>
                  </a:lnTo>
                  <a:lnTo>
                    <a:pt x="522" y="1074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4ADC93"/>
              </a:solidFill>
              <a:round/>
              <a:headEnd/>
              <a:tailEnd/>
            </a:ln>
          </p:spPr>
          <p:txBody>
            <a:bodyPr rot="10800000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528" name="Freeform 66"/>
            <p:cNvSpPr>
              <a:spLocks noChangeAspect="1"/>
            </p:cNvSpPr>
            <p:nvPr/>
          </p:nvSpPr>
          <p:spPr bwMode="auto">
            <a:xfrm rot="-5400000">
              <a:off x="1096" y="4051"/>
              <a:ext cx="160" cy="1146"/>
            </a:xfrm>
            <a:custGeom>
              <a:avLst/>
              <a:gdLst>
                <a:gd name="T0" fmla="*/ 0 w 522"/>
                <a:gd name="T1" fmla="*/ 0 h 1074"/>
                <a:gd name="T2" fmla="*/ 0 w 522"/>
                <a:gd name="T3" fmla="*/ 3684 h 1074"/>
                <a:gd name="T4" fmla="*/ 0 w 522"/>
                <a:gd name="T5" fmla="*/ 3684 h 1074"/>
                <a:gd name="T6" fmla="*/ 0 w 522"/>
                <a:gd name="T7" fmla="*/ 0 h 1074"/>
                <a:gd name="T8" fmla="*/ 0 w 522"/>
                <a:gd name="T9" fmla="*/ 0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2"/>
                <a:gd name="T16" fmla="*/ 0 h 1074"/>
                <a:gd name="T17" fmla="*/ 522 w 522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2" h="1074">
                  <a:moveTo>
                    <a:pt x="0" y="0"/>
                  </a:moveTo>
                  <a:lnTo>
                    <a:pt x="0" y="1074"/>
                  </a:lnTo>
                  <a:lnTo>
                    <a:pt x="522" y="1074"/>
                  </a:lnTo>
                  <a:lnTo>
                    <a:pt x="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DC93"/>
            </a:solidFill>
            <a:ln w="0">
              <a:solidFill>
                <a:srgbClr val="4ADC93"/>
              </a:solidFill>
              <a:round/>
              <a:headEnd/>
              <a:tailEnd/>
            </a:ln>
          </p:spPr>
          <p:txBody>
            <a:bodyPr rot="10800000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1520" name="Group 100"/>
          <p:cNvGrpSpPr>
            <a:grpSpLocks/>
          </p:cNvGrpSpPr>
          <p:nvPr/>
        </p:nvGrpSpPr>
        <p:grpSpPr bwMode="auto">
          <a:xfrm>
            <a:off x="4295775" y="866775"/>
            <a:ext cx="1905000" cy="1066800"/>
            <a:chOff x="2592" y="4080"/>
            <a:chExt cx="1200" cy="672"/>
          </a:xfrm>
        </p:grpSpPr>
        <p:sp>
          <p:nvSpPr>
            <p:cNvPr id="21522" name="Text Box 101"/>
            <p:cNvSpPr txBox="1">
              <a:spLocks noChangeArrowheads="1"/>
            </p:cNvSpPr>
            <p:nvPr/>
          </p:nvSpPr>
          <p:spPr bwMode="auto">
            <a:xfrm>
              <a:off x="3024" y="4080"/>
              <a:ext cx="76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/>
                <a:t>Ungroup this wall, then click above, below, left or right of the port and resize the opening, then group the object again.</a:t>
              </a:r>
            </a:p>
          </p:txBody>
        </p:sp>
        <p:sp>
          <p:nvSpPr>
            <p:cNvPr id="21523" name="Line 102"/>
            <p:cNvSpPr>
              <a:spLocks noChangeShapeType="1"/>
            </p:cNvSpPr>
            <p:nvPr/>
          </p:nvSpPr>
          <p:spPr bwMode="auto">
            <a:xfrm flipH="1">
              <a:off x="2592" y="43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1521" name="Freeform 33"/>
          <p:cNvSpPr>
            <a:spLocks/>
          </p:cNvSpPr>
          <p:nvPr/>
        </p:nvSpPr>
        <p:spPr bwMode="auto">
          <a:xfrm flipH="1">
            <a:off x="6211888" y="6400800"/>
            <a:ext cx="588962" cy="1447800"/>
          </a:xfrm>
          <a:custGeom>
            <a:avLst/>
            <a:gdLst>
              <a:gd name="T0" fmla="*/ 0 w 249"/>
              <a:gd name="T1" fmla="*/ 2147483647 h 612"/>
              <a:gd name="T2" fmla="*/ 2147483647 w 249"/>
              <a:gd name="T3" fmla="*/ 0 h 612"/>
              <a:gd name="T4" fmla="*/ 2147483647 w 249"/>
              <a:gd name="T5" fmla="*/ 2147483647 h 612"/>
              <a:gd name="T6" fmla="*/ 0 w 249"/>
              <a:gd name="T7" fmla="*/ 2147483647 h 612"/>
              <a:gd name="T8" fmla="*/ 0 w 249"/>
              <a:gd name="T9" fmla="*/ 2147483647 h 6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"/>
              <a:gd name="T16" fmla="*/ 0 h 612"/>
              <a:gd name="T17" fmla="*/ 249 w 249"/>
              <a:gd name="T18" fmla="*/ 612 h 6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" h="612">
                <a:moveTo>
                  <a:pt x="0" y="106"/>
                </a:moveTo>
                <a:lnTo>
                  <a:pt x="246" y="0"/>
                </a:lnTo>
                <a:lnTo>
                  <a:pt x="249" y="540"/>
                </a:lnTo>
                <a:lnTo>
                  <a:pt x="0" y="612"/>
                </a:lnTo>
                <a:lnTo>
                  <a:pt x="0" y="106"/>
                </a:lnTo>
                <a:close/>
              </a:path>
            </a:pathLst>
          </a:custGeom>
          <a:solidFill>
            <a:srgbClr val="4ADC93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48"/>
          <p:cNvSpPr>
            <a:spLocks noChangeAspect="1" noEditPoints="1"/>
          </p:cNvSpPr>
          <p:nvPr/>
        </p:nvSpPr>
        <p:spPr bwMode="auto">
          <a:xfrm>
            <a:off x="215900" y="133350"/>
            <a:ext cx="1219200" cy="2286000"/>
          </a:xfrm>
          <a:custGeom>
            <a:avLst/>
            <a:gdLst>
              <a:gd name="T0" fmla="*/ 0 w 768"/>
              <a:gd name="T1" fmla="*/ 0 h 1152"/>
              <a:gd name="T2" fmla="*/ 2147483647 w 768"/>
              <a:gd name="T3" fmla="*/ 0 h 1152"/>
              <a:gd name="T4" fmla="*/ 2147483647 w 768"/>
              <a:gd name="T5" fmla="*/ 2147483647 h 1152"/>
              <a:gd name="T6" fmla="*/ 0 w 768"/>
              <a:gd name="T7" fmla="*/ 2147483647 h 1152"/>
              <a:gd name="T8" fmla="*/ 0 w 768"/>
              <a:gd name="T9" fmla="*/ 0 h 1152"/>
              <a:gd name="T10" fmla="*/ 2147483647 w 768"/>
              <a:gd name="T11" fmla="*/ 2147483647 h 1152"/>
              <a:gd name="T12" fmla="*/ 2147483647 w 768"/>
              <a:gd name="T13" fmla="*/ 2147483647 h 1152"/>
              <a:gd name="T14" fmla="*/ 2147483647 w 768"/>
              <a:gd name="T15" fmla="*/ 2147483647 h 1152"/>
              <a:gd name="T16" fmla="*/ 2147483647 w 768"/>
              <a:gd name="T17" fmla="*/ 2147483647 h 1152"/>
              <a:gd name="T18" fmla="*/ 2147483647 w 768"/>
              <a:gd name="T19" fmla="*/ 2147483647 h 11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68"/>
              <a:gd name="T31" fmla="*/ 0 h 1152"/>
              <a:gd name="T32" fmla="*/ 768 w 768"/>
              <a:gd name="T33" fmla="*/ 1152 h 11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68" h="1152">
                <a:moveTo>
                  <a:pt x="0" y="0"/>
                </a:moveTo>
                <a:lnTo>
                  <a:pt x="768" y="0"/>
                </a:lnTo>
                <a:lnTo>
                  <a:pt x="768" y="1152"/>
                </a:lnTo>
                <a:lnTo>
                  <a:pt x="0" y="1152"/>
                </a:lnTo>
                <a:lnTo>
                  <a:pt x="0" y="0"/>
                </a:lnTo>
                <a:close/>
                <a:moveTo>
                  <a:pt x="216" y="216"/>
                </a:moveTo>
                <a:lnTo>
                  <a:pt x="558" y="216"/>
                </a:lnTo>
                <a:lnTo>
                  <a:pt x="558" y="648"/>
                </a:lnTo>
                <a:lnTo>
                  <a:pt x="216" y="648"/>
                </a:lnTo>
                <a:lnTo>
                  <a:pt x="216" y="216"/>
                </a:lnTo>
                <a:close/>
              </a:path>
            </a:pathLst>
          </a:custGeom>
          <a:solidFill>
            <a:srgbClr val="4ADC93">
              <a:alpha val="50195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1" name="Freeform 35"/>
          <p:cNvSpPr>
            <a:spLocks/>
          </p:cNvSpPr>
          <p:nvPr/>
        </p:nvSpPr>
        <p:spPr bwMode="auto">
          <a:xfrm>
            <a:off x="866775" y="2628900"/>
            <a:ext cx="484188" cy="1514475"/>
          </a:xfrm>
          <a:custGeom>
            <a:avLst/>
            <a:gdLst>
              <a:gd name="T0" fmla="*/ 2147483647 w 204"/>
              <a:gd name="T1" fmla="*/ 2147483647 h 640"/>
              <a:gd name="T2" fmla="*/ 0 w 204"/>
              <a:gd name="T3" fmla="*/ 0 h 640"/>
              <a:gd name="T4" fmla="*/ 0 w 204"/>
              <a:gd name="T5" fmla="*/ 2147483647 h 640"/>
              <a:gd name="T6" fmla="*/ 2147483647 w 204"/>
              <a:gd name="T7" fmla="*/ 2147483647 h 640"/>
              <a:gd name="T8" fmla="*/ 2147483647 w 204"/>
              <a:gd name="T9" fmla="*/ 2147483647 h 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640"/>
              <a:gd name="T17" fmla="*/ 204 w 204"/>
              <a:gd name="T18" fmla="*/ 640 h 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640">
                <a:moveTo>
                  <a:pt x="204" y="32"/>
                </a:moveTo>
                <a:lnTo>
                  <a:pt x="0" y="0"/>
                </a:lnTo>
                <a:lnTo>
                  <a:pt x="0" y="588"/>
                </a:lnTo>
                <a:lnTo>
                  <a:pt x="204" y="640"/>
                </a:lnTo>
                <a:lnTo>
                  <a:pt x="204" y="32"/>
                </a:lnTo>
                <a:close/>
              </a:path>
            </a:pathLst>
          </a:custGeom>
          <a:solidFill>
            <a:srgbClr val="4ADC93">
              <a:alpha val="50195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32" name="Freeform 36"/>
          <p:cNvSpPr>
            <a:spLocks/>
          </p:cNvSpPr>
          <p:nvPr/>
        </p:nvSpPr>
        <p:spPr bwMode="auto">
          <a:xfrm flipH="1">
            <a:off x="238125" y="2628900"/>
            <a:ext cx="482600" cy="1514475"/>
          </a:xfrm>
          <a:custGeom>
            <a:avLst/>
            <a:gdLst>
              <a:gd name="T0" fmla="*/ 2147483647 w 204"/>
              <a:gd name="T1" fmla="*/ 2147483647 h 640"/>
              <a:gd name="T2" fmla="*/ 0 w 204"/>
              <a:gd name="T3" fmla="*/ 0 h 640"/>
              <a:gd name="T4" fmla="*/ 0 w 204"/>
              <a:gd name="T5" fmla="*/ 2147483647 h 640"/>
              <a:gd name="T6" fmla="*/ 2147483647 w 204"/>
              <a:gd name="T7" fmla="*/ 2147483647 h 640"/>
              <a:gd name="T8" fmla="*/ 2147483647 w 204"/>
              <a:gd name="T9" fmla="*/ 2147483647 h 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640"/>
              <a:gd name="T17" fmla="*/ 204 w 204"/>
              <a:gd name="T18" fmla="*/ 640 h 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640">
                <a:moveTo>
                  <a:pt x="204" y="32"/>
                </a:moveTo>
                <a:lnTo>
                  <a:pt x="0" y="0"/>
                </a:lnTo>
                <a:lnTo>
                  <a:pt x="0" y="588"/>
                </a:lnTo>
                <a:lnTo>
                  <a:pt x="204" y="640"/>
                </a:lnTo>
                <a:lnTo>
                  <a:pt x="204" y="32"/>
                </a:lnTo>
                <a:close/>
              </a:path>
            </a:pathLst>
          </a:custGeom>
          <a:solidFill>
            <a:srgbClr val="4ADC93">
              <a:alpha val="50195"/>
            </a:srgbClr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2533" name="Group 21"/>
          <p:cNvGrpSpPr>
            <a:grpSpLocks/>
          </p:cNvGrpSpPr>
          <p:nvPr/>
        </p:nvGrpSpPr>
        <p:grpSpPr bwMode="auto">
          <a:xfrm>
            <a:off x="1562100" y="161925"/>
            <a:ext cx="2157413" cy="1077913"/>
            <a:chOff x="1342" y="3555"/>
            <a:chExt cx="1359" cy="679"/>
          </a:xfrm>
        </p:grpSpPr>
        <p:sp>
          <p:nvSpPr>
            <p:cNvPr id="22664" name="Rectangle 22"/>
            <p:cNvSpPr>
              <a:spLocks noChangeArrowheads="1"/>
            </p:cNvSpPr>
            <p:nvPr/>
          </p:nvSpPr>
          <p:spPr bwMode="auto">
            <a:xfrm>
              <a:off x="1342" y="3555"/>
              <a:ext cx="1359" cy="67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65" name="Rectangle 23"/>
            <p:cNvSpPr>
              <a:spLocks noChangeArrowheads="1"/>
            </p:cNvSpPr>
            <p:nvPr/>
          </p:nvSpPr>
          <p:spPr bwMode="auto">
            <a:xfrm>
              <a:off x="1616" y="3669"/>
              <a:ext cx="237" cy="311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66" name="Rectangle 24"/>
            <p:cNvSpPr>
              <a:spLocks noChangeArrowheads="1"/>
            </p:cNvSpPr>
            <p:nvPr/>
          </p:nvSpPr>
          <p:spPr bwMode="auto">
            <a:xfrm>
              <a:off x="2140" y="3895"/>
              <a:ext cx="389" cy="255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2534" name="Group 8"/>
          <p:cNvGrpSpPr>
            <a:grpSpLocks/>
          </p:cNvGrpSpPr>
          <p:nvPr/>
        </p:nvGrpSpPr>
        <p:grpSpPr bwMode="auto">
          <a:xfrm>
            <a:off x="1552575" y="1371600"/>
            <a:ext cx="2944813" cy="1212850"/>
            <a:chOff x="576" y="4464"/>
            <a:chExt cx="2160" cy="864"/>
          </a:xfrm>
        </p:grpSpPr>
        <p:sp>
          <p:nvSpPr>
            <p:cNvPr id="22655" name="Rectangle 9"/>
            <p:cNvSpPr>
              <a:spLocks noChangeArrowheads="1"/>
            </p:cNvSpPr>
            <p:nvPr/>
          </p:nvSpPr>
          <p:spPr bwMode="auto">
            <a:xfrm>
              <a:off x="576" y="4464"/>
              <a:ext cx="432" cy="86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56" name="Rectangle 10"/>
            <p:cNvSpPr>
              <a:spLocks noChangeArrowheads="1"/>
            </p:cNvSpPr>
            <p:nvPr/>
          </p:nvSpPr>
          <p:spPr bwMode="auto">
            <a:xfrm>
              <a:off x="1104" y="4464"/>
              <a:ext cx="672" cy="86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57" name="Rectangle 11"/>
            <p:cNvSpPr>
              <a:spLocks noChangeArrowheads="1"/>
            </p:cNvSpPr>
            <p:nvPr/>
          </p:nvSpPr>
          <p:spPr bwMode="auto">
            <a:xfrm>
              <a:off x="1872" y="4464"/>
              <a:ext cx="864" cy="86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58" name="Rectangle 12"/>
            <p:cNvSpPr>
              <a:spLocks noChangeArrowheads="1"/>
            </p:cNvSpPr>
            <p:nvPr/>
          </p:nvSpPr>
          <p:spPr bwMode="auto">
            <a:xfrm>
              <a:off x="1008" y="4512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59" name="Rectangle 13"/>
            <p:cNvSpPr>
              <a:spLocks noChangeArrowheads="1"/>
            </p:cNvSpPr>
            <p:nvPr/>
          </p:nvSpPr>
          <p:spPr bwMode="auto">
            <a:xfrm>
              <a:off x="1776" y="4512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60" name="Rectangle 14"/>
            <p:cNvSpPr>
              <a:spLocks noChangeArrowheads="1"/>
            </p:cNvSpPr>
            <p:nvPr/>
          </p:nvSpPr>
          <p:spPr bwMode="auto">
            <a:xfrm>
              <a:off x="1008" y="5232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61" name="Rectangle 15"/>
            <p:cNvSpPr>
              <a:spLocks noChangeArrowheads="1"/>
            </p:cNvSpPr>
            <p:nvPr/>
          </p:nvSpPr>
          <p:spPr bwMode="auto">
            <a:xfrm>
              <a:off x="1776" y="5232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62" name="Rectangle 16"/>
            <p:cNvSpPr>
              <a:spLocks noChangeArrowheads="1"/>
            </p:cNvSpPr>
            <p:nvPr/>
          </p:nvSpPr>
          <p:spPr bwMode="auto">
            <a:xfrm>
              <a:off x="1008" y="4896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63" name="Rectangle 17"/>
            <p:cNvSpPr>
              <a:spLocks noChangeArrowheads="1"/>
            </p:cNvSpPr>
            <p:nvPr/>
          </p:nvSpPr>
          <p:spPr bwMode="auto">
            <a:xfrm>
              <a:off x="1776" y="4896"/>
              <a:ext cx="96" cy="4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2535" name="Group 163"/>
          <p:cNvGrpSpPr>
            <a:grpSpLocks/>
          </p:cNvGrpSpPr>
          <p:nvPr/>
        </p:nvGrpSpPr>
        <p:grpSpPr bwMode="auto">
          <a:xfrm>
            <a:off x="1524000" y="2867025"/>
            <a:ext cx="914400" cy="1106488"/>
            <a:chOff x="2136" y="2544"/>
            <a:chExt cx="751" cy="919"/>
          </a:xfrm>
        </p:grpSpPr>
        <p:sp>
          <p:nvSpPr>
            <p:cNvPr id="22649" name="Rectangle 164"/>
            <p:cNvSpPr>
              <a:spLocks noChangeArrowheads="1"/>
            </p:cNvSpPr>
            <p:nvPr/>
          </p:nvSpPr>
          <p:spPr bwMode="auto">
            <a:xfrm>
              <a:off x="2136" y="2544"/>
              <a:ext cx="751" cy="919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2650" name="Group 165"/>
            <p:cNvGrpSpPr>
              <a:grpSpLocks/>
            </p:cNvGrpSpPr>
            <p:nvPr/>
          </p:nvGrpSpPr>
          <p:grpSpPr bwMode="auto">
            <a:xfrm>
              <a:off x="2316" y="2736"/>
              <a:ext cx="389" cy="720"/>
              <a:chOff x="2155" y="2736"/>
              <a:chExt cx="389" cy="720"/>
            </a:xfrm>
          </p:grpSpPr>
          <p:sp>
            <p:nvSpPr>
              <p:cNvPr id="22651" name="Rectangle 166"/>
              <p:cNvSpPr>
                <a:spLocks noChangeArrowheads="1"/>
              </p:cNvSpPr>
              <p:nvPr/>
            </p:nvSpPr>
            <p:spPr bwMode="auto">
              <a:xfrm>
                <a:off x="2155" y="2736"/>
                <a:ext cx="389" cy="720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52" name="Oval 167"/>
              <p:cNvSpPr>
                <a:spLocks noChangeArrowheads="1"/>
              </p:cNvSpPr>
              <p:nvPr/>
            </p:nvSpPr>
            <p:spPr bwMode="auto">
              <a:xfrm>
                <a:off x="2448" y="3072"/>
                <a:ext cx="48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53" name="Line 168"/>
              <p:cNvSpPr>
                <a:spLocks noChangeShapeType="1"/>
              </p:cNvSpPr>
              <p:nvPr/>
            </p:nvSpPr>
            <p:spPr bwMode="auto">
              <a:xfrm>
                <a:off x="2160" y="2832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54" name="Line 169"/>
              <p:cNvSpPr>
                <a:spLocks noChangeShapeType="1"/>
              </p:cNvSpPr>
              <p:nvPr/>
            </p:nvSpPr>
            <p:spPr bwMode="auto">
              <a:xfrm>
                <a:off x="2160" y="3216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22536" name="Group 299"/>
          <p:cNvGrpSpPr>
            <a:grpSpLocks/>
          </p:cNvGrpSpPr>
          <p:nvPr/>
        </p:nvGrpSpPr>
        <p:grpSpPr bwMode="auto">
          <a:xfrm>
            <a:off x="3152775" y="2714625"/>
            <a:ext cx="1720850" cy="1465263"/>
            <a:chOff x="1704" y="4280"/>
            <a:chExt cx="1420" cy="1209"/>
          </a:xfrm>
        </p:grpSpPr>
        <p:sp>
          <p:nvSpPr>
            <p:cNvPr id="22645" name="Freeform 300"/>
            <p:cNvSpPr>
              <a:spLocks/>
            </p:cNvSpPr>
            <p:nvPr/>
          </p:nvSpPr>
          <p:spPr bwMode="auto">
            <a:xfrm>
              <a:off x="3065" y="4344"/>
              <a:ext cx="59" cy="1139"/>
            </a:xfrm>
            <a:custGeom>
              <a:avLst/>
              <a:gdLst>
                <a:gd name="T0" fmla="*/ 26825 w 42"/>
                <a:gd name="T1" fmla="*/ 30136 h 916"/>
                <a:gd name="T2" fmla="*/ 0 w 42"/>
                <a:gd name="T3" fmla="*/ 57517 h 916"/>
                <a:gd name="T4" fmla="*/ 0 w 42"/>
                <a:gd name="T5" fmla="*/ 7973 h 916"/>
                <a:gd name="T6" fmla="*/ 26825 w 42"/>
                <a:gd name="T7" fmla="*/ 0 h 916"/>
                <a:gd name="T8" fmla="*/ 26825 w 42"/>
                <a:gd name="T9" fmla="*/ 30136 h 9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916"/>
                <a:gd name="T17" fmla="*/ 42 w 42"/>
                <a:gd name="T18" fmla="*/ 916 h 9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916">
                  <a:moveTo>
                    <a:pt x="42" y="480"/>
                  </a:moveTo>
                  <a:lnTo>
                    <a:pt x="0" y="916"/>
                  </a:lnTo>
                  <a:lnTo>
                    <a:pt x="0" y="127"/>
                  </a:lnTo>
                  <a:lnTo>
                    <a:pt x="42" y="0"/>
                  </a:lnTo>
                  <a:lnTo>
                    <a:pt x="42" y="48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46" name="Freeform 301"/>
            <p:cNvSpPr>
              <a:spLocks/>
            </p:cNvSpPr>
            <p:nvPr/>
          </p:nvSpPr>
          <p:spPr bwMode="auto">
            <a:xfrm flipH="1">
              <a:off x="1704" y="4280"/>
              <a:ext cx="452" cy="1144"/>
            </a:xfrm>
            <a:custGeom>
              <a:avLst/>
              <a:gdLst>
                <a:gd name="T0" fmla="*/ 0 w 240"/>
                <a:gd name="T1" fmla="*/ 169910 h 840"/>
                <a:gd name="T2" fmla="*/ 40161509 w 240"/>
                <a:gd name="T3" fmla="*/ 297229 h 840"/>
                <a:gd name="T4" fmla="*/ 40161509 w 240"/>
                <a:gd name="T5" fmla="*/ 42293 h 840"/>
                <a:gd name="T6" fmla="*/ 0 w 240"/>
                <a:gd name="T7" fmla="*/ 0 h 840"/>
                <a:gd name="T8" fmla="*/ 0 w 240"/>
                <a:gd name="T9" fmla="*/ 169910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47" name="Freeform 302"/>
            <p:cNvSpPr>
              <a:spLocks/>
            </p:cNvSpPr>
            <p:nvPr/>
          </p:nvSpPr>
          <p:spPr bwMode="auto">
            <a:xfrm>
              <a:off x="1704" y="4443"/>
              <a:ext cx="566" cy="1025"/>
            </a:xfrm>
            <a:custGeom>
              <a:avLst/>
              <a:gdLst>
                <a:gd name="T0" fmla="*/ 1981 w 528"/>
                <a:gd name="T1" fmla="*/ 2147483647 h 288"/>
                <a:gd name="T2" fmla="*/ 0 w 528"/>
                <a:gd name="T3" fmla="*/ 2147483647 h 288"/>
                <a:gd name="T4" fmla="*/ 0 w 528"/>
                <a:gd name="T5" fmla="*/ 0 h 288"/>
                <a:gd name="T6" fmla="*/ 1981 w 528"/>
                <a:gd name="T7" fmla="*/ 0 h 288"/>
                <a:gd name="T8" fmla="*/ 1981 w 528"/>
                <a:gd name="T9" fmla="*/ 214748364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48" name="Freeform 303"/>
            <p:cNvSpPr>
              <a:spLocks/>
            </p:cNvSpPr>
            <p:nvPr/>
          </p:nvSpPr>
          <p:spPr bwMode="auto">
            <a:xfrm>
              <a:off x="2427" y="4466"/>
              <a:ext cx="632" cy="1023"/>
            </a:xfrm>
            <a:custGeom>
              <a:avLst/>
              <a:gdLst>
                <a:gd name="T0" fmla="*/ 16062 w 528"/>
                <a:gd name="T1" fmla="*/ 2147483647 h 288"/>
                <a:gd name="T2" fmla="*/ 0 w 528"/>
                <a:gd name="T3" fmla="*/ 2147483647 h 288"/>
                <a:gd name="T4" fmla="*/ 0 w 528"/>
                <a:gd name="T5" fmla="*/ 0 h 288"/>
                <a:gd name="T6" fmla="*/ 16062 w 528"/>
                <a:gd name="T7" fmla="*/ 0 h 288"/>
                <a:gd name="T8" fmla="*/ 16062 w 528"/>
                <a:gd name="T9" fmla="*/ 214748364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2537" name="Group 292"/>
          <p:cNvGrpSpPr>
            <a:grpSpLocks/>
          </p:cNvGrpSpPr>
          <p:nvPr/>
        </p:nvGrpSpPr>
        <p:grpSpPr bwMode="auto">
          <a:xfrm>
            <a:off x="6400800" y="2295525"/>
            <a:ext cx="785813" cy="2149475"/>
            <a:chOff x="1809" y="4032"/>
            <a:chExt cx="495" cy="1354"/>
          </a:xfrm>
        </p:grpSpPr>
        <p:sp>
          <p:nvSpPr>
            <p:cNvPr id="22642" name="Freeform 293"/>
            <p:cNvSpPr>
              <a:spLocks/>
            </p:cNvSpPr>
            <p:nvPr/>
          </p:nvSpPr>
          <p:spPr bwMode="auto">
            <a:xfrm>
              <a:off x="1914" y="4266"/>
              <a:ext cx="324" cy="856"/>
            </a:xfrm>
            <a:custGeom>
              <a:avLst/>
              <a:gdLst>
                <a:gd name="T0" fmla="*/ 0 w 288"/>
                <a:gd name="T1" fmla="*/ 15 h 976"/>
                <a:gd name="T2" fmla="*/ 2694 w 288"/>
                <a:gd name="T3" fmla="*/ 0 h 976"/>
                <a:gd name="T4" fmla="*/ 2694 w 288"/>
                <a:gd name="T5" fmla="*/ 66 h 976"/>
                <a:gd name="T6" fmla="*/ 0 w 288"/>
                <a:gd name="T7" fmla="*/ 81 h 976"/>
                <a:gd name="T8" fmla="*/ 0 w 288"/>
                <a:gd name="T9" fmla="*/ 15 h 9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976"/>
                <a:gd name="T17" fmla="*/ 288 w 288"/>
                <a:gd name="T18" fmla="*/ 976 h 9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976">
                  <a:moveTo>
                    <a:pt x="0" y="176"/>
                  </a:moveTo>
                  <a:lnTo>
                    <a:pt x="288" y="0"/>
                  </a:lnTo>
                  <a:lnTo>
                    <a:pt x="288" y="800"/>
                  </a:lnTo>
                  <a:lnTo>
                    <a:pt x="0" y="976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43" name="Freeform 294"/>
            <p:cNvSpPr>
              <a:spLocks/>
            </p:cNvSpPr>
            <p:nvPr/>
          </p:nvSpPr>
          <p:spPr bwMode="auto">
            <a:xfrm>
              <a:off x="1809" y="4413"/>
              <a:ext cx="114" cy="973"/>
            </a:xfrm>
            <a:custGeom>
              <a:avLst/>
              <a:gdLst>
                <a:gd name="T0" fmla="*/ 0 w 114"/>
                <a:gd name="T1" fmla="*/ 157 h 973"/>
                <a:gd name="T2" fmla="*/ 114 w 114"/>
                <a:gd name="T3" fmla="*/ 0 h 973"/>
                <a:gd name="T4" fmla="*/ 111 w 114"/>
                <a:gd name="T5" fmla="*/ 696 h 973"/>
                <a:gd name="T6" fmla="*/ 0 w 114"/>
                <a:gd name="T7" fmla="*/ 973 h 973"/>
                <a:gd name="T8" fmla="*/ 0 w 114"/>
                <a:gd name="T9" fmla="*/ 157 h 9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"/>
                <a:gd name="T16" fmla="*/ 0 h 973"/>
                <a:gd name="T17" fmla="*/ 114 w 114"/>
                <a:gd name="T18" fmla="*/ 973 h 9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" h="973">
                  <a:moveTo>
                    <a:pt x="0" y="157"/>
                  </a:moveTo>
                  <a:lnTo>
                    <a:pt x="114" y="0"/>
                  </a:lnTo>
                  <a:lnTo>
                    <a:pt x="111" y="696"/>
                  </a:lnTo>
                  <a:lnTo>
                    <a:pt x="0" y="973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44" name="Freeform 295"/>
            <p:cNvSpPr>
              <a:spLocks/>
            </p:cNvSpPr>
            <p:nvPr/>
          </p:nvSpPr>
          <p:spPr bwMode="auto">
            <a:xfrm>
              <a:off x="2238" y="4032"/>
              <a:ext cx="66" cy="942"/>
            </a:xfrm>
            <a:custGeom>
              <a:avLst/>
              <a:gdLst>
                <a:gd name="T0" fmla="*/ 0 w 66"/>
                <a:gd name="T1" fmla="*/ 223 h 942"/>
                <a:gd name="T2" fmla="*/ 66 w 66"/>
                <a:gd name="T3" fmla="*/ 0 h 942"/>
                <a:gd name="T4" fmla="*/ 66 w 66"/>
                <a:gd name="T5" fmla="*/ 678 h 942"/>
                <a:gd name="T6" fmla="*/ 0 w 66"/>
                <a:gd name="T7" fmla="*/ 942 h 942"/>
                <a:gd name="T8" fmla="*/ 0 w 66"/>
                <a:gd name="T9" fmla="*/ 223 h 9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942"/>
                <a:gd name="T17" fmla="*/ 66 w 66"/>
                <a:gd name="T18" fmla="*/ 942 h 9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942">
                  <a:moveTo>
                    <a:pt x="0" y="223"/>
                  </a:moveTo>
                  <a:lnTo>
                    <a:pt x="66" y="0"/>
                  </a:lnTo>
                  <a:lnTo>
                    <a:pt x="66" y="678"/>
                  </a:lnTo>
                  <a:lnTo>
                    <a:pt x="0" y="942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2538" name="Group 25"/>
          <p:cNvGrpSpPr>
            <a:grpSpLocks/>
          </p:cNvGrpSpPr>
          <p:nvPr/>
        </p:nvGrpSpPr>
        <p:grpSpPr bwMode="auto">
          <a:xfrm>
            <a:off x="2190750" y="6229350"/>
            <a:ext cx="325438" cy="1360488"/>
            <a:chOff x="192" y="4800"/>
            <a:chExt cx="205" cy="857"/>
          </a:xfrm>
        </p:grpSpPr>
        <p:sp>
          <p:nvSpPr>
            <p:cNvPr id="22640" name="Freeform 26"/>
            <p:cNvSpPr>
              <a:spLocks/>
            </p:cNvSpPr>
            <p:nvPr/>
          </p:nvSpPr>
          <p:spPr bwMode="auto">
            <a:xfrm>
              <a:off x="192" y="4800"/>
              <a:ext cx="205" cy="857"/>
            </a:xfrm>
            <a:custGeom>
              <a:avLst/>
              <a:gdLst>
                <a:gd name="T0" fmla="*/ 669 w 192"/>
                <a:gd name="T1" fmla="*/ 2071 h 816"/>
                <a:gd name="T2" fmla="*/ 0 w 192"/>
                <a:gd name="T3" fmla="*/ 1826 h 816"/>
                <a:gd name="T4" fmla="*/ 0 w 192"/>
                <a:gd name="T5" fmla="*/ 0 h 816"/>
                <a:gd name="T6" fmla="*/ 669 w 192"/>
                <a:gd name="T7" fmla="*/ 123 h 816"/>
                <a:gd name="T8" fmla="*/ 669 w 192"/>
                <a:gd name="T9" fmla="*/ 2071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816"/>
                <a:gd name="T17" fmla="*/ 192 w 192"/>
                <a:gd name="T18" fmla="*/ 816 h 8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816">
                  <a:moveTo>
                    <a:pt x="192" y="816"/>
                  </a:moveTo>
                  <a:lnTo>
                    <a:pt x="0" y="720"/>
                  </a:lnTo>
                  <a:lnTo>
                    <a:pt x="0" y="0"/>
                  </a:lnTo>
                  <a:lnTo>
                    <a:pt x="192" y="48"/>
                  </a:lnTo>
                  <a:lnTo>
                    <a:pt x="192" y="81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41" name="Freeform 27"/>
            <p:cNvSpPr>
              <a:spLocks/>
            </p:cNvSpPr>
            <p:nvPr/>
          </p:nvSpPr>
          <p:spPr bwMode="auto">
            <a:xfrm>
              <a:off x="243" y="4901"/>
              <a:ext cx="103" cy="236"/>
            </a:xfrm>
            <a:custGeom>
              <a:avLst/>
              <a:gdLst>
                <a:gd name="T0" fmla="*/ 7 w 120"/>
                <a:gd name="T1" fmla="*/ 82 h 225"/>
                <a:gd name="T2" fmla="*/ 0 w 120"/>
                <a:gd name="T3" fmla="*/ 0 h 225"/>
                <a:gd name="T4" fmla="*/ 0 w 120"/>
                <a:gd name="T5" fmla="*/ 430 h 225"/>
                <a:gd name="T6" fmla="*/ 7 w 120"/>
                <a:gd name="T7" fmla="*/ 561 h 225"/>
                <a:gd name="T8" fmla="*/ 7 w 120"/>
                <a:gd name="T9" fmla="*/ 82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225"/>
                <a:gd name="T17" fmla="*/ 120 w 120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225">
                  <a:moveTo>
                    <a:pt x="120" y="33"/>
                  </a:moveTo>
                  <a:lnTo>
                    <a:pt x="0" y="0"/>
                  </a:lnTo>
                  <a:lnTo>
                    <a:pt x="0" y="174"/>
                  </a:lnTo>
                  <a:lnTo>
                    <a:pt x="120" y="225"/>
                  </a:lnTo>
                  <a:lnTo>
                    <a:pt x="120" y="3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2539" name="Group 50"/>
          <p:cNvGrpSpPr>
            <a:grpSpLocks/>
          </p:cNvGrpSpPr>
          <p:nvPr/>
        </p:nvGrpSpPr>
        <p:grpSpPr bwMode="auto">
          <a:xfrm>
            <a:off x="2209800" y="4229100"/>
            <a:ext cx="244475" cy="1814513"/>
            <a:chOff x="240" y="3600"/>
            <a:chExt cx="154" cy="1143"/>
          </a:xfrm>
        </p:grpSpPr>
        <p:sp>
          <p:nvSpPr>
            <p:cNvPr id="22638" name="Freeform 51"/>
            <p:cNvSpPr>
              <a:spLocks/>
            </p:cNvSpPr>
            <p:nvPr/>
          </p:nvSpPr>
          <p:spPr bwMode="auto">
            <a:xfrm>
              <a:off x="240" y="3600"/>
              <a:ext cx="154" cy="1143"/>
            </a:xfrm>
            <a:custGeom>
              <a:avLst/>
              <a:gdLst>
                <a:gd name="T0" fmla="*/ 0 w 432"/>
                <a:gd name="T1" fmla="*/ 10 h 1488"/>
                <a:gd name="T2" fmla="*/ 0 w 432"/>
                <a:gd name="T3" fmla="*/ 7 h 1488"/>
                <a:gd name="T4" fmla="*/ 0 w 432"/>
                <a:gd name="T5" fmla="*/ 0 h 1488"/>
                <a:gd name="T6" fmla="*/ 0 w 432"/>
                <a:gd name="T7" fmla="*/ 2 h 1488"/>
                <a:gd name="T8" fmla="*/ 0 w 432"/>
                <a:gd name="T9" fmla="*/ 10 h 1488"/>
                <a:gd name="T10" fmla="*/ 0 w 432"/>
                <a:gd name="T11" fmla="*/ 10 h 1488"/>
                <a:gd name="T12" fmla="*/ 0 w 432"/>
                <a:gd name="T13" fmla="*/ 10 h 1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1488"/>
                <a:gd name="T23" fmla="*/ 432 w 432"/>
                <a:gd name="T24" fmla="*/ 1488 h 14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1488">
                  <a:moveTo>
                    <a:pt x="48" y="1440"/>
                  </a:moveTo>
                  <a:lnTo>
                    <a:pt x="432" y="1056"/>
                  </a:lnTo>
                  <a:lnTo>
                    <a:pt x="432" y="0"/>
                  </a:lnTo>
                  <a:lnTo>
                    <a:pt x="0" y="336"/>
                  </a:lnTo>
                  <a:lnTo>
                    <a:pt x="0" y="1440"/>
                  </a:lnTo>
                  <a:lnTo>
                    <a:pt x="0" y="1488"/>
                  </a:lnTo>
                  <a:lnTo>
                    <a:pt x="48" y="144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39" name="Freeform 52"/>
            <p:cNvSpPr>
              <a:spLocks/>
            </p:cNvSpPr>
            <p:nvPr/>
          </p:nvSpPr>
          <p:spPr bwMode="auto">
            <a:xfrm flipH="1">
              <a:off x="281" y="3943"/>
              <a:ext cx="32" cy="320"/>
            </a:xfrm>
            <a:custGeom>
              <a:avLst/>
              <a:gdLst>
                <a:gd name="T0" fmla="*/ 32 w 32"/>
                <a:gd name="T1" fmla="*/ 64 h 320"/>
                <a:gd name="T2" fmla="*/ 0 w 32"/>
                <a:gd name="T3" fmla="*/ 0 h 320"/>
                <a:gd name="T4" fmla="*/ 0 w 32"/>
                <a:gd name="T5" fmla="*/ 264 h 320"/>
                <a:gd name="T6" fmla="*/ 32 w 32"/>
                <a:gd name="T7" fmla="*/ 320 h 320"/>
                <a:gd name="T8" fmla="*/ 32 w 32"/>
                <a:gd name="T9" fmla="*/ 64 h 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20"/>
                <a:gd name="T17" fmla="*/ 32 w 32"/>
                <a:gd name="T18" fmla="*/ 320 h 3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20">
                  <a:moveTo>
                    <a:pt x="32" y="64"/>
                  </a:moveTo>
                  <a:lnTo>
                    <a:pt x="0" y="0"/>
                  </a:lnTo>
                  <a:lnTo>
                    <a:pt x="0" y="264"/>
                  </a:lnTo>
                  <a:lnTo>
                    <a:pt x="32" y="320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2540" name="Freeform 53"/>
          <p:cNvSpPr>
            <a:spLocks/>
          </p:cNvSpPr>
          <p:nvPr/>
        </p:nvSpPr>
        <p:spPr bwMode="auto">
          <a:xfrm>
            <a:off x="2581275" y="4286250"/>
            <a:ext cx="381000" cy="1549400"/>
          </a:xfrm>
          <a:custGeom>
            <a:avLst/>
            <a:gdLst>
              <a:gd name="T0" fmla="*/ 0 w 288"/>
              <a:gd name="T1" fmla="*/ 2147483647 h 976"/>
              <a:gd name="T2" fmla="*/ 2147483647 w 288"/>
              <a:gd name="T3" fmla="*/ 0 h 976"/>
              <a:gd name="T4" fmla="*/ 2147483647 w 288"/>
              <a:gd name="T5" fmla="*/ 2147483647 h 976"/>
              <a:gd name="T6" fmla="*/ 0 w 288"/>
              <a:gd name="T7" fmla="*/ 2147483647 h 976"/>
              <a:gd name="T8" fmla="*/ 0 w 288"/>
              <a:gd name="T9" fmla="*/ 2147483647 h 9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976"/>
              <a:gd name="T17" fmla="*/ 288 w 288"/>
              <a:gd name="T18" fmla="*/ 976 h 9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976">
                <a:moveTo>
                  <a:pt x="0" y="176"/>
                </a:moveTo>
                <a:lnTo>
                  <a:pt x="288" y="0"/>
                </a:lnTo>
                <a:lnTo>
                  <a:pt x="288" y="800"/>
                </a:lnTo>
                <a:lnTo>
                  <a:pt x="0" y="976"/>
                </a:lnTo>
                <a:lnTo>
                  <a:pt x="0" y="176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2541" name="Group 91"/>
          <p:cNvGrpSpPr>
            <a:grpSpLocks/>
          </p:cNvGrpSpPr>
          <p:nvPr/>
        </p:nvGrpSpPr>
        <p:grpSpPr bwMode="auto">
          <a:xfrm>
            <a:off x="2543175" y="2619375"/>
            <a:ext cx="520700" cy="1489075"/>
            <a:chOff x="2592" y="3166"/>
            <a:chExt cx="328" cy="938"/>
          </a:xfrm>
        </p:grpSpPr>
        <p:sp>
          <p:nvSpPr>
            <p:cNvPr id="22636" name="Freeform 92"/>
            <p:cNvSpPr>
              <a:spLocks/>
            </p:cNvSpPr>
            <p:nvPr/>
          </p:nvSpPr>
          <p:spPr bwMode="auto">
            <a:xfrm>
              <a:off x="2889" y="3166"/>
              <a:ext cx="31" cy="923"/>
            </a:xfrm>
            <a:custGeom>
              <a:avLst/>
              <a:gdLst>
                <a:gd name="T0" fmla="*/ 5 w 31"/>
                <a:gd name="T1" fmla="*/ 892 h 923"/>
                <a:gd name="T2" fmla="*/ 31 w 31"/>
                <a:gd name="T3" fmla="*/ 680 h 923"/>
                <a:gd name="T4" fmla="*/ 31 w 31"/>
                <a:gd name="T5" fmla="*/ 0 h 923"/>
                <a:gd name="T6" fmla="*/ 0 w 31"/>
                <a:gd name="T7" fmla="*/ 182 h 923"/>
                <a:gd name="T8" fmla="*/ 0 w 31"/>
                <a:gd name="T9" fmla="*/ 892 h 923"/>
                <a:gd name="T10" fmla="*/ 0 w 31"/>
                <a:gd name="T11" fmla="*/ 923 h 923"/>
                <a:gd name="T12" fmla="*/ 5 w 31"/>
                <a:gd name="T13" fmla="*/ 892 h 9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923"/>
                <a:gd name="T23" fmla="*/ 31 w 31"/>
                <a:gd name="T24" fmla="*/ 923 h 9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923">
                  <a:moveTo>
                    <a:pt x="5" y="892"/>
                  </a:moveTo>
                  <a:lnTo>
                    <a:pt x="31" y="680"/>
                  </a:lnTo>
                  <a:lnTo>
                    <a:pt x="31" y="0"/>
                  </a:lnTo>
                  <a:lnTo>
                    <a:pt x="0" y="182"/>
                  </a:lnTo>
                  <a:lnTo>
                    <a:pt x="0" y="892"/>
                  </a:lnTo>
                  <a:lnTo>
                    <a:pt x="0" y="923"/>
                  </a:lnTo>
                  <a:lnTo>
                    <a:pt x="5" y="892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37" name="Freeform 93"/>
            <p:cNvSpPr>
              <a:spLocks/>
            </p:cNvSpPr>
            <p:nvPr/>
          </p:nvSpPr>
          <p:spPr bwMode="auto">
            <a:xfrm>
              <a:off x="2592" y="3336"/>
              <a:ext cx="300" cy="768"/>
            </a:xfrm>
            <a:custGeom>
              <a:avLst/>
              <a:gdLst>
                <a:gd name="T0" fmla="*/ 1 w 528"/>
                <a:gd name="T1" fmla="*/ 2147483647 h 288"/>
                <a:gd name="T2" fmla="*/ 0 w 528"/>
                <a:gd name="T3" fmla="*/ 2147483647 h 288"/>
                <a:gd name="T4" fmla="*/ 0 w 528"/>
                <a:gd name="T5" fmla="*/ 0 h 288"/>
                <a:gd name="T6" fmla="*/ 1 w 528"/>
                <a:gd name="T7" fmla="*/ 0 h 288"/>
                <a:gd name="T8" fmla="*/ 1 w 528"/>
                <a:gd name="T9" fmla="*/ 214748364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2542" name="Freeform 94"/>
          <p:cNvSpPr>
            <a:spLocks/>
          </p:cNvSpPr>
          <p:nvPr/>
        </p:nvSpPr>
        <p:spPr bwMode="auto">
          <a:xfrm>
            <a:off x="2724150" y="6638925"/>
            <a:ext cx="323850" cy="1016000"/>
          </a:xfrm>
          <a:custGeom>
            <a:avLst/>
            <a:gdLst>
              <a:gd name="T0" fmla="*/ 2147483647 w 204"/>
              <a:gd name="T1" fmla="*/ 2147483647 h 640"/>
              <a:gd name="T2" fmla="*/ 0 w 204"/>
              <a:gd name="T3" fmla="*/ 0 h 640"/>
              <a:gd name="T4" fmla="*/ 0 w 204"/>
              <a:gd name="T5" fmla="*/ 2147483647 h 640"/>
              <a:gd name="T6" fmla="*/ 2147483647 w 204"/>
              <a:gd name="T7" fmla="*/ 2147483647 h 640"/>
              <a:gd name="T8" fmla="*/ 2147483647 w 204"/>
              <a:gd name="T9" fmla="*/ 2147483647 h 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640"/>
              <a:gd name="T17" fmla="*/ 204 w 204"/>
              <a:gd name="T18" fmla="*/ 640 h 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640">
                <a:moveTo>
                  <a:pt x="204" y="32"/>
                </a:moveTo>
                <a:lnTo>
                  <a:pt x="0" y="0"/>
                </a:lnTo>
                <a:lnTo>
                  <a:pt x="0" y="588"/>
                </a:lnTo>
                <a:lnTo>
                  <a:pt x="204" y="640"/>
                </a:lnTo>
                <a:lnTo>
                  <a:pt x="204" y="32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2543" name="Freeform 6"/>
          <p:cNvSpPr>
            <a:spLocks/>
          </p:cNvSpPr>
          <p:nvPr/>
        </p:nvSpPr>
        <p:spPr bwMode="auto">
          <a:xfrm>
            <a:off x="3381375" y="7248525"/>
            <a:ext cx="914400" cy="457200"/>
          </a:xfrm>
          <a:custGeom>
            <a:avLst/>
            <a:gdLst>
              <a:gd name="T0" fmla="*/ 2147483647 w 528"/>
              <a:gd name="T1" fmla="*/ 2147483647 h 288"/>
              <a:gd name="T2" fmla="*/ 0 w 528"/>
              <a:gd name="T3" fmla="*/ 2147483647 h 288"/>
              <a:gd name="T4" fmla="*/ 0 w 528"/>
              <a:gd name="T5" fmla="*/ 0 h 288"/>
              <a:gd name="T6" fmla="*/ 2147483647 w 528"/>
              <a:gd name="T7" fmla="*/ 0 h 288"/>
              <a:gd name="T8" fmla="*/ 2147483647 w 528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88"/>
              <a:gd name="T17" fmla="*/ 528 w 52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88">
                <a:moveTo>
                  <a:pt x="528" y="288"/>
                </a:moveTo>
                <a:lnTo>
                  <a:pt x="0" y="288"/>
                </a:lnTo>
                <a:lnTo>
                  <a:pt x="0" y="0"/>
                </a:lnTo>
                <a:lnTo>
                  <a:pt x="528" y="0"/>
                </a:lnTo>
                <a:lnTo>
                  <a:pt x="528" y="288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2544" name="Group 103"/>
          <p:cNvGrpSpPr>
            <a:grpSpLocks/>
          </p:cNvGrpSpPr>
          <p:nvPr/>
        </p:nvGrpSpPr>
        <p:grpSpPr bwMode="auto">
          <a:xfrm rot="236798">
            <a:off x="114300" y="4283075"/>
            <a:ext cx="1524000" cy="860425"/>
            <a:chOff x="2208" y="1453"/>
            <a:chExt cx="960" cy="542"/>
          </a:xfrm>
        </p:grpSpPr>
        <p:sp>
          <p:nvSpPr>
            <p:cNvPr id="22634" name="Rectangle 104"/>
            <p:cNvSpPr>
              <a:spLocks noChangeArrowheads="1"/>
            </p:cNvSpPr>
            <p:nvPr/>
          </p:nvSpPr>
          <p:spPr bwMode="auto">
            <a:xfrm rot="21540000" flipH="1">
              <a:off x="2667" y="1453"/>
              <a:ext cx="37" cy="536"/>
            </a:xfrm>
            <a:prstGeom prst="rect">
              <a:avLst/>
            </a:prstGeom>
            <a:solidFill>
              <a:srgbClr val="FF6600">
                <a:alpha val="79999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35" name="AutoShape 105"/>
            <p:cNvSpPr>
              <a:spLocks noChangeArrowheads="1"/>
            </p:cNvSpPr>
            <p:nvPr/>
          </p:nvSpPr>
          <p:spPr bwMode="auto">
            <a:xfrm rot="-720000">
              <a:off x="2208" y="1467"/>
              <a:ext cx="960" cy="528"/>
            </a:xfrm>
            <a:prstGeom prst="parallelogram">
              <a:avLst>
                <a:gd name="adj" fmla="val 19352"/>
              </a:avLst>
            </a:prstGeom>
            <a:solidFill>
              <a:srgbClr val="FF6600">
                <a:alpha val="70979"/>
              </a:srgbClr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746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anchor="ctr">
              <a:prstTxWarp prst="textNoShape">
                <a:avLst/>
              </a:prstTxWarp>
              <a:flatTx/>
            </a:bodyPr>
            <a:lstStyle/>
            <a:p>
              <a:endParaRPr lang="it-IT"/>
            </a:p>
          </p:txBody>
        </p:sp>
      </p:grpSp>
      <p:grpSp>
        <p:nvGrpSpPr>
          <p:cNvPr id="12" name="Group 299"/>
          <p:cNvGrpSpPr>
            <a:grpSpLocks/>
          </p:cNvGrpSpPr>
          <p:nvPr/>
        </p:nvGrpSpPr>
        <p:grpSpPr bwMode="auto">
          <a:xfrm>
            <a:off x="895350" y="5267325"/>
            <a:ext cx="1066443" cy="1242569"/>
            <a:chOff x="1138" y="4280"/>
            <a:chExt cx="880" cy="1151"/>
          </a:xfrm>
          <a:solidFill>
            <a:srgbClr val="EE732E"/>
          </a:solidFill>
        </p:grpSpPr>
        <p:sp>
          <p:nvSpPr>
            <p:cNvPr id="63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1652 h 840"/>
                <a:gd name="T2" fmla="*/ 3019 w 240"/>
                <a:gd name="T3" fmla="*/ 2890 h 840"/>
                <a:gd name="T4" fmla="*/ 3019 w 240"/>
                <a:gd name="T5" fmla="*/ 411 h 840"/>
                <a:gd name="T6" fmla="*/ 0 w 240"/>
                <a:gd name="T7" fmla="*/ 0 h 840"/>
                <a:gd name="T8" fmla="*/ 0 w 240"/>
                <a:gd name="T9" fmla="*/ 1652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4" name="Freeform 302"/>
            <p:cNvSpPr>
              <a:spLocks/>
            </p:cNvSpPr>
            <p:nvPr/>
          </p:nvSpPr>
          <p:spPr bwMode="auto">
            <a:xfrm>
              <a:off x="1138" y="4469"/>
              <a:ext cx="566" cy="962"/>
            </a:xfrm>
            <a:custGeom>
              <a:avLst/>
              <a:gdLst>
                <a:gd name="T0" fmla="*/ 698 w 528"/>
                <a:gd name="T1" fmla="*/ 46207 h 288"/>
                <a:gd name="T2" fmla="*/ 0 w 528"/>
                <a:gd name="T3" fmla="*/ 46207 h 288"/>
                <a:gd name="T4" fmla="*/ 0 w 528"/>
                <a:gd name="T5" fmla="*/ 0 h 288"/>
                <a:gd name="T6" fmla="*/ 698 w 528"/>
                <a:gd name="T7" fmla="*/ 0 h 288"/>
                <a:gd name="T8" fmla="*/ 698 w 528"/>
                <a:gd name="T9" fmla="*/ 4620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546" name="Group 299"/>
          <p:cNvGrpSpPr>
            <a:grpSpLocks/>
          </p:cNvGrpSpPr>
          <p:nvPr/>
        </p:nvGrpSpPr>
        <p:grpSpPr bwMode="auto">
          <a:xfrm>
            <a:off x="123825" y="5276850"/>
            <a:ext cx="685800" cy="1211263"/>
            <a:chOff x="1704" y="4280"/>
            <a:chExt cx="566" cy="1188"/>
          </a:xfrm>
        </p:grpSpPr>
        <p:sp>
          <p:nvSpPr>
            <p:cNvPr id="22632" name="Freeform 301"/>
            <p:cNvSpPr>
              <a:spLocks/>
            </p:cNvSpPr>
            <p:nvPr/>
          </p:nvSpPr>
          <p:spPr bwMode="auto">
            <a:xfrm flipH="1">
              <a:off x="1704" y="4280"/>
              <a:ext cx="314" cy="1144"/>
            </a:xfrm>
            <a:custGeom>
              <a:avLst/>
              <a:gdLst>
                <a:gd name="T0" fmla="*/ 0 w 240"/>
                <a:gd name="T1" fmla="*/ 169910 h 840"/>
                <a:gd name="T2" fmla="*/ 170091 w 240"/>
                <a:gd name="T3" fmla="*/ 297229 h 840"/>
                <a:gd name="T4" fmla="*/ 170091 w 240"/>
                <a:gd name="T5" fmla="*/ 42293 h 840"/>
                <a:gd name="T6" fmla="*/ 0 w 240"/>
                <a:gd name="T7" fmla="*/ 0 h 840"/>
                <a:gd name="T8" fmla="*/ 0 w 240"/>
                <a:gd name="T9" fmla="*/ 169910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40"/>
                <a:gd name="T17" fmla="*/ 240 w 240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40">
                  <a:moveTo>
                    <a:pt x="0" y="480"/>
                  </a:moveTo>
                  <a:lnTo>
                    <a:pt x="240" y="840"/>
                  </a:lnTo>
                  <a:lnTo>
                    <a:pt x="240" y="120"/>
                  </a:lnTo>
                  <a:lnTo>
                    <a:pt x="0" y="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EE732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33" name="Freeform 302"/>
            <p:cNvSpPr>
              <a:spLocks/>
            </p:cNvSpPr>
            <p:nvPr/>
          </p:nvSpPr>
          <p:spPr bwMode="auto">
            <a:xfrm>
              <a:off x="1704" y="4443"/>
              <a:ext cx="566" cy="1025"/>
            </a:xfrm>
            <a:custGeom>
              <a:avLst/>
              <a:gdLst>
                <a:gd name="T0" fmla="*/ 1981 w 528"/>
                <a:gd name="T1" fmla="*/ 2147483647 h 288"/>
                <a:gd name="T2" fmla="*/ 0 w 528"/>
                <a:gd name="T3" fmla="*/ 2147483647 h 288"/>
                <a:gd name="T4" fmla="*/ 0 w 528"/>
                <a:gd name="T5" fmla="*/ 0 h 288"/>
                <a:gd name="T6" fmla="*/ 1981 w 528"/>
                <a:gd name="T7" fmla="*/ 0 h 288"/>
                <a:gd name="T8" fmla="*/ 1981 w 528"/>
                <a:gd name="T9" fmla="*/ 214748364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288"/>
                <a:gd name="T17" fmla="*/ 528 w 52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288">
                  <a:moveTo>
                    <a:pt x="528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28" y="0"/>
                  </a:lnTo>
                  <a:lnTo>
                    <a:pt x="528" y="288"/>
                  </a:lnTo>
                  <a:close/>
                </a:path>
              </a:pathLst>
            </a:custGeom>
            <a:solidFill>
              <a:srgbClr val="EE732E">
                <a:alpha val="7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2547" name="Group 110"/>
          <p:cNvGrpSpPr>
            <a:grpSpLocks/>
          </p:cNvGrpSpPr>
          <p:nvPr/>
        </p:nvGrpSpPr>
        <p:grpSpPr bwMode="auto">
          <a:xfrm rot="561380">
            <a:off x="657225" y="7753350"/>
            <a:ext cx="1752600" cy="1560513"/>
            <a:chOff x="3984" y="2979"/>
            <a:chExt cx="1104" cy="983"/>
          </a:xfrm>
        </p:grpSpPr>
        <p:grpSp>
          <p:nvGrpSpPr>
            <p:cNvPr id="22616" name="Group 111"/>
            <p:cNvGrpSpPr>
              <a:grpSpLocks/>
            </p:cNvGrpSpPr>
            <p:nvPr/>
          </p:nvGrpSpPr>
          <p:grpSpPr bwMode="auto">
            <a:xfrm>
              <a:off x="3984" y="3072"/>
              <a:ext cx="960" cy="542"/>
              <a:chOff x="2208" y="1453"/>
              <a:chExt cx="960" cy="542"/>
            </a:xfrm>
          </p:grpSpPr>
          <p:sp>
            <p:nvSpPr>
              <p:cNvPr id="22630" name="Rectangle 112"/>
              <p:cNvSpPr>
                <a:spLocks noChangeArrowheads="1"/>
              </p:cNvSpPr>
              <p:nvPr/>
            </p:nvSpPr>
            <p:spPr bwMode="auto">
              <a:xfrm rot="21540000" flipH="1">
                <a:off x="2667" y="1453"/>
                <a:ext cx="37" cy="536"/>
              </a:xfrm>
              <a:prstGeom prst="rect">
                <a:avLst/>
              </a:pr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31" name="AutoShape 113"/>
              <p:cNvSpPr>
                <a:spLocks noChangeArrowheads="1"/>
              </p:cNvSpPr>
              <p:nvPr/>
            </p:nvSpPr>
            <p:spPr bwMode="auto">
              <a:xfrm rot="-720000">
                <a:off x="2208" y="1467"/>
                <a:ext cx="960" cy="528"/>
              </a:xfrm>
              <a:prstGeom prst="parallelogram">
                <a:avLst>
                  <a:gd name="adj" fmla="val 19352"/>
                </a:avLst>
              </a:prstGeom>
              <a:solidFill>
                <a:srgbClr val="FF6600">
                  <a:alpha val="70979"/>
                </a:srgbClr>
              </a:solidFill>
              <a:ln w="9525">
                <a:miter lim="800000"/>
                <a:headEnd/>
                <a:tailEnd/>
              </a:ln>
              <a:scene3d>
                <a:camera prst="legacyObliqueTopLeft"/>
                <a:lightRig rig="legacyFlat3" dir="t"/>
              </a:scene3d>
              <a:sp3d extrusionH="74600" prstMaterial="legacyMatte">
                <a:bevelT w="13500" h="13500" prst="angle"/>
                <a:bevelB w="13500" h="13500" prst="angle"/>
                <a:extrusionClr>
                  <a:srgbClr val="99CC00"/>
                </a:extrusionClr>
              </a:sp3d>
            </p:spPr>
            <p:txBody>
              <a:bodyPr anchor="ctr">
                <a:prstTxWarp prst="textNoShape">
                  <a:avLst/>
                </a:prstTxWarp>
                <a:flatTx/>
              </a:bodyPr>
              <a:lstStyle/>
              <a:p>
                <a:endParaRPr lang="it-IT"/>
              </a:p>
            </p:txBody>
          </p:sp>
        </p:grpSp>
        <p:grpSp>
          <p:nvGrpSpPr>
            <p:cNvPr id="22617" name="Group 114"/>
            <p:cNvGrpSpPr>
              <a:grpSpLocks noChangeAspect="1"/>
            </p:cNvGrpSpPr>
            <p:nvPr/>
          </p:nvGrpSpPr>
          <p:grpSpPr bwMode="auto">
            <a:xfrm rot="21540000" flipH="1">
              <a:off x="4848" y="2979"/>
              <a:ext cx="240" cy="983"/>
              <a:chOff x="2566" y="228"/>
              <a:chExt cx="296" cy="1429"/>
            </a:xfrm>
          </p:grpSpPr>
          <p:grpSp>
            <p:nvGrpSpPr>
              <p:cNvPr id="22618" name="Group 115"/>
              <p:cNvGrpSpPr>
                <a:grpSpLocks noChangeAspect="1"/>
              </p:cNvGrpSpPr>
              <p:nvPr/>
            </p:nvGrpSpPr>
            <p:grpSpPr bwMode="auto">
              <a:xfrm>
                <a:off x="2692" y="228"/>
                <a:ext cx="170" cy="1129"/>
                <a:chOff x="2566" y="240"/>
                <a:chExt cx="170" cy="1550"/>
              </a:xfrm>
            </p:grpSpPr>
            <p:sp>
              <p:nvSpPr>
                <p:cNvPr id="22626" name="AutoShap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1388"/>
                  <a:ext cx="168" cy="402"/>
                </a:xfrm>
                <a:prstGeom prst="parallelogram">
                  <a:avLst>
                    <a:gd name="adj" fmla="val 73287"/>
                  </a:avLst>
                </a:prstGeom>
                <a:solidFill>
                  <a:srgbClr val="FF6600">
                    <a:alpha val="79999"/>
                  </a:srgb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627" name="Rectangl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2688" y="247"/>
                  <a:ext cx="46" cy="1147"/>
                </a:xfrm>
                <a:prstGeom prst="rect">
                  <a:avLst/>
                </a:prstGeom>
                <a:solidFill>
                  <a:srgbClr val="FF6600">
                    <a:alpha val="79999"/>
                  </a:srgb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628" name="Rectangl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2566" y="642"/>
                  <a:ext cx="46" cy="1147"/>
                </a:xfrm>
                <a:prstGeom prst="rect">
                  <a:avLst/>
                </a:prstGeom>
                <a:solidFill>
                  <a:srgbClr val="FF6600">
                    <a:alpha val="79999"/>
                  </a:srgb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629" name="AutoShap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2566" y="240"/>
                  <a:ext cx="168" cy="402"/>
                </a:xfrm>
                <a:prstGeom prst="parallelogram">
                  <a:avLst>
                    <a:gd name="adj" fmla="val 73213"/>
                  </a:avLst>
                </a:prstGeom>
                <a:solidFill>
                  <a:srgbClr val="FF6600">
                    <a:alpha val="79999"/>
                  </a:srgb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2619" name="Group 120"/>
              <p:cNvGrpSpPr>
                <a:grpSpLocks noChangeAspect="1"/>
              </p:cNvGrpSpPr>
              <p:nvPr/>
            </p:nvGrpSpPr>
            <p:grpSpPr bwMode="auto">
              <a:xfrm>
                <a:off x="2566" y="528"/>
                <a:ext cx="170" cy="1129"/>
                <a:chOff x="2566" y="240"/>
                <a:chExt cx="170" cy="1550"/>
              </a:xfrm>
            </p:grpSpPr>
            <p:sp>
              <p:nvSpPr>
                <p:cNvPr id="22622" name="AutoShap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2568" y="1388"/>
                  <a:ext cx="168" cy="402"/>
                </a:xfrm>
                <a:prstGeom prst="parallelogram">
                  <a:avLst>
                    <a:gd name="adj" fmla="val 73287"/>
                  </a:avLst>
                </a:prstGeom>
                <a:solidFill>
                  <a:srgbClr val="FF6600">
                    <a:alpha val="79999"/>
                  </a:srgb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623" name="Rectangl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2688" y="247"/>
                  <a:ext cx="46" cy="1147"/>
                </a:xfrm>
                <a:prstGeom prst="rect">
                  <a:avLst/>
                </a:prstGeom>
                <a:solidFill>
                  <a:srgbClr val="FF6600">
                    <a:alpha val="79999"/>
                  </a:srgb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624" name="Rectangl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2566" y="642"/>
                  <a:ext cx="46" cy="1147"/>
                </a:xfrm>
                <a:prstGeom prst="rect">
                  <a:avLst/>
                </a:prstGeom>
                <a:solidFill>
                  <a:srgbClr val="FF6600">
                    <a:alpha val="79999"/>
                  </a:srgb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625" name="AutoShape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2566" y="240"/>
                  <a:ext cx="168" cy="402"/>
                </a:xfrm>
                <a:prstGeom prst="parallelogram">
                  <a:avLst>
                    <a:gd name="adj" fmla="val 73213"/>
                  </a:avLst>
                </a:prstGeom>
                <a:solidFill>
                  <a:srgbClr val="FF6600">
                    <a:alpha val="79999"/>
                  </a:srgbClr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22620" name="Freeform 125"/>
              <p:cNvSpPr>
                <a:spLocks noChangeAspect="1"/>
              </p:cNvSpPr>
              <p:nvPr/>
            </p:nvSpPr>
            <p:spPr bwMode="auto">
              <a:xfrm>
                <a:off x="2615" y="546"/>
                <a:ext cx="117" cy="1100"/>
              </a:xfrm>
              <a:custGeom>
                <a:avLst/>
                <a:gdLst>
                  <a:gd name="T0" fmla="*/ 0 w 117"/>
                  <a:gd name="T1" fmla="*/ 275 h 1100"/>
                  <a:gd name="T2" fmla="*/ 114 w 117"/>
                  <a:gd name="T3" fmla="*/ 0 h 1100"/>
                  <a:gd name="T4" fmla="*/ 117 w 117"/>
                  <a:gd name="T5" fmla="*/ 821 h 1100"/>
                  <a:gd name="T6" fmla="*/ 1 w 117"/>
                  <a:gd name="T7" fmla="*/ 1100 h 1100"/>
                  <a:gd name="T8" fmla="*/ 0 w 117"/>
                  <a:gd name="T9" fmla="*/ 275 h 1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100"/>
                  <a:gd name="T17" fmla="*/ 117 w 117"/>
                  <a:gd name="T18" fmla="*/ 1100 h 1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100">
                    <a:moveTo>
                      <a:pt x="0" y="275"/>
                    </a:moveTo>
                    <a:lnTo>
                      <a:pt x="114" y="0"/>
                    </a:lnTo>
                    <a:lnTo>
                      <a:pt x="117" y="821"/>
                    </a:lnTo>
                    <a:lnTo>
                      <a:pt x="1" y="1100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21" name="Freeform 126"/>
              <p:cNvSpPr>
                <a:spLocks noChangeAspect="1"/>
              </p:cNvSpPr>
              <p:nvPr/>
            </p:nvSpPr>
            <p:spPr bwMode="auto">
              <a:xfrm>
                <a:off x="2744" y="240"/>
                <a:ext cx="117" cy="1100"/>
              </a:xfrm>
              <a:custGeom>
                <a:avLst/>
                <a:gdLst>
                  <a:gd name="T0" fmla="*/ 0 w 117"/>
                  <a:gd name="T1" fmla="*/ 275 h 1100"/>
                  <a:gd name="T2" fmla="*/ 114 w 117"/>
                  <a:gd name="T3" fmla="*/ 0 h 1100"/>
                  <a:gd name="T4" fmla="*/ 117 w 117"/>
                  <a:gd name="T5" fmla="*/ 821 h 1100"/>
                  <a:gd name="T6" fmla="*/ 1 w 117"/>
                  <a:gd name="T7" fmla="*/ 1100 h 1100"/>
                  <a:gd name="T8" fmla="*/ 0 w 117"/>
                  <a:gd name="T9" fmla="*/ 275 h 1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"/>
                  <a:gd name="T16" fmla="*/ 0 h 1100"/>
                  <a:gd name="T17" fmla="*/ 117 w 117"/>
                  <a:gd name="T18" fmla="*/ 1100 h 1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" h="1100">
                    <a:moveTo>
                      <a:pt x="0" y="275"/>
                    </a:moveTo>
                    <a:lnTo>
                      <a:pt x="114" y="0"/>
                    </a:lnTo>
                    <a:lnTo>
                      <a:pt x="117" y="821"/>
                    </a:lnTo>
                    <a:lnTo>
                      <a:pt x="1" y="1100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22548" name="Group 127"/>
          <p:cNvGrpSpPr>
            <a:grpSpLocks noChangeAspect="1"/>
          </p:cNvGrpSpPr>
          <p:nvPr/>
        </p:nvGrpSpPr>
        <p:grpSpPr bwMode="auto">
          <a:xfrm rot="21517797" flipH="1">
            <a:off x="200025" y="7753350"/>
            <a:ext cx="381000" cy="1558925"/>
            <a:chOff x="2566" y="228"/>
            <a:chExt cx="296" cy="1429"/>
          </a:xfrm>
        </p:grpSpPr>
        <p:grpSp>
          <p:nvGrpSpPr>
            <p:cNvPr id="22604" name="Group 128"/>
            <p:cNvGrpSpPr>
              <a:grpSpLocks noChangeAspect="1"/>
            </p:cNvGrpSpPr>
            <p:nvPr/>
          </p:nvGrpSpPr>
          <p:grpSpPr bwMode="auto">
            <a:xfrm>
              <a:off x="2692" y="228"/>
              <a:ext cx="170" cy="1129"/>
              <a:chOff x="2566" y="240"/>
              <a:chExt cx="170" cy="1550"/>
            </a:xfrm>
          </p:grpSpPr>
          <p:sp>
            <p:nvSpPr>
              <p:cNvPr id="22612" name="AutoShape 129"/>
              <p:cNvSpPr>
                <a:spLocks noChangeAspect="1" noChangeArrowheads="1"/>
              </p:cNvSpPr>
              <p:nvPr/>
            </p:nvSpPr>
            <p:spPr bwMode="auto">
              <a:xfrm>
                <a:off x="2568" y="1388"/>
                <a:ext cx="168" cy="402"/>
              </a:xfrm>
              <a:prstGeom prst="parallelogram">
                <a:avLst>
                  <a:gd name="adj" fmla="val 73287"/>
                </a:avLst>
              </a:pr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13" name="Rectangle 130"/>
              <p:cNvSpPr>
                <a:spLocks noChangeAspect="1" noChangeArrowheads="1"/>
              </p:cNvSpPr>
              <p:nvPr/>
            </p:nvSpPr>
            <p:spPr bwMode="auto">
              <a:xfrm>
                <a:off x="2688" y="247"/>
                <a:ext cx="46" cy="1147"/>
              </a:xfrm>
              <a:prstGeom prst="rect">
                <a:avLst/>
              </a:pr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14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2566" y="642"/>
                <a:ext cx="46" cy="1147"/>
              </a:xfrm>
              <a:prstGeom prst="rect">
                <a:avLst/>
              </a:pr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15" name="AutoShape 132"/>
              <p:cNvSpPr>
                <a:spLocks noChangeAspect="1" noChangeArrowheads="1"/>
              </p:cNvSpPr>
              <p:nvPr/>
            </p:nvSpPr>
            <p:spPr bwMode="auto">
              <a:xfrm>
                <a:off x="2566" y="240"/>
                <a:ext cx="168" cy="402"/>
              </a:xfrm>
              <a:prstGeom prst="parallelogram">
                <a:avLst>
                  <a:gd name="adj" fmla="val 73213"/>
                </a:avLst>
              </a:pr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22605" name="Group 133"/>
            <p:cNvGrpSpPr>
              <a:grpSpLocks noChangeAspect="1"/>
            </p:cNvGrpSpPr>
            <p:nvPr/>
          </p:nvGrpSpPr>
          <p:grpSpPr bwMode="auto">
            <a:xfrm>
              <a:off x="2566" y="528"/>
              <a:ext cx="170" cy="1129"/>
              <a:chOff x="2566" y="240"/>
              <a:chExt cx="170" cy="1550"/>
            </a:xfrm>
          </p:grpSpPr>
          <p:sp>
            <p:nvSpPr>
              <p:cNvPr id="22608" name="AutoShape 134"/>
              <p:cNvSpPr>
                <a:spLocks noChangeAspect="1" noChangeArrowheads="1"/>
              </p:cNvSpPr>
              <p:nvPr/>
            </p:nvSpPr>
            <p:spPr bwMode="auto">
              <a:xfrm>
                <a:off x="2568" y="1388"/>
                <a:ext cx="168" cy="402"/>
              </a:xfrm>
              <a:prstGeom prst="parallelogram">
                <a:avLst>
                  <a:gd name="adj" fmla="val 73287"/>
                </a:avLst>
              </a:pr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09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2688" y="247"/>
                <a:ext cx="46" cy="1147"/>
              </a:xfrm>
              <a:prstGeom prst="rect">
                <a:avLst/>
              </a:pr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10" name="Rectangle 136"/>
              <p:cNvSpPr>
                <a:spLocks noChangeAspect="1" noChangeArrowheads="1"/>
              </p:cNvSpPr>
              <p:nvPr/>
            </p:nvSpPr>
            <p:spPr bwMode="auto">
              <a:xfrm>
                <a:off x="2566" y="642"/>
                <a:ext cx="46" cy="1147"/>
              </a:xfrm>
              <a:prstGeom prst="rect">
                <a:avLst/>
              </a:pr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11" name="AutoShape 137"/>
              <p:cNvSpPr>
                <a:spLocks noChangeAspect="1" noChangeArrowheads="1"/>
              </p:cNvSpPr>
              <p:nvPr/>
            </p:nvSpPr>
            <p:spPr bwMode="auto">
              <a:xfrm>
                <a:off x="2566" y="240"/>
                <a:ext cx="168" cy="402"/>
              </a:xfrm>
              <a:prstGeom prst="parallelogram">
                <a:avLst>
                  <a:gd name="adj" fmla="val 73213"/>
                </a:avLst>
              </a:prstGeom>
              <a:solidFill>
                <a:srgbClr val="FF6600">
                  <a:alpha val="79999"/>
                </a:srgbClr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2606" name="Freeform 138"/>
            <p:cNvSpPr>
              <a:spLocks noChangeAspect="1"/>
            </p:cNvSpPr>
            <p:nvPr/>
          </p:nvSpPr>
          <p:spPr bwMode="auto">
            <a:xfrm>
              <a:off x="2615" y="546"/>
              <a:ext cx="117" cy="1100"/>
            </a:xfrm>
            <a:custGeom>
              <a:avLst/>
              <a:gdLst>
                <a:gd name="T0" fmla="*/ 0 w 117"/>
                <a:gd name="T1" fmla="*/ 275 h 1100"/>
                <a:gd name="T2" fmla="*/ 114 w 117"/>
                <a:gd name="T3" fmla="*/ 0 h 1100"/>
                <a:gd name="T4" fmla="*/ 117 w 117"/>
                <a:gd name="T5" fmla="*/ 821 h 1100"/>
                <a:gd name="T6" fmla="*/ 1 w 117"/>
                <a:gd name="T7" fmla="*/ 1100 h 1100"/>
                <a:gd name="T8" fmla="*/ 0 w 117"/>
                <a:gd name="T9" fmla="*/ 275 h 1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1100"/>
                <a:gd name="T17" fmla="*/ 117 w 117"/>
                <a:gd name="T18" fmla="*/ 1100 h 1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1100">
                  <a:moveTo>
                    <a:pt x="0" y="275"/>
                  </a:moveTo>
                  <a:lnTo>
                    <a:pt x="114" y="0"/>
                  </a:lnTo>
                  <a:lnTo>
                    <a:pt x="117" y="821"/>
                  </a:lnTo>
                  <a:lnTo>
                    <a:pt x="1" y="1100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FF6600">
                <a:alpha val="79999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607" name="Freeform 139"/>
            <p:cNvSpPr>
              <a:spLocks noChangeAspect="1"/>
            </p:cNvSpPr>
            <p:nvPr/>
          </p:nvSpPr>
          <p:spPr bwMode="auto">
            <a:xfrm>
              <a:off x="2744" y="240"/>
              <a:ext cx="117" cy="1100"/>
            </a:xfrm>
            <a:custGeom>
              <a:avLst/>
              <a:gdLst>
                <a:gd name="T0" fmla="*/ 0 w 117"/>
                <a:gd name="T1" fmla="*/ 275 h 1100"/>
                <a:gd name="T2" fmla="*/ 114 w 117"/>
                <a:gd name="T3" fmla="*/ 0 h 1100"/>
                <a:gd name="T4" fmla="*/ 117 w 117"/>
                <a:gd name="T5" fmla="*/ 821 h 1100"/>
                <a:gd name="T6" fmla="*/ 1 w 117"/>
                <a:gd name="T7" fmla="*/ 1100 h 1100"/>
                <a:gd name="T8" fmla="*/ 0 w 117"/>
                <a:gd name="T9" fmla="*/ 275 h 1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1100"/>
                <a:gd name="T17" fmla="*/ 117 w 117"/>
                <a:gd name="T18" fmla="*/ 1100 h 1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1100">
                  <a:moveTo>
                    <a:pt x="0" y="275"/>
                  </a:moveTo>
                  <a:lnTo>
                    <a:pt x="114" y="0"/>
                  </a:lnTo>
                  <a:lnTo>
                    <a:pt x="117" y="821"/>
                  </a:lnTo>
                  <a:lnTo>
                    <a:pt x="1" y="1100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FF6600">
                <a:alpha val="79999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2549" name="Freeform 6"/>
          <p:cNvSpPr>
            <a:spLocks/>
          </p:cNvSpPr>
          <p:nvPr/>
        </p:nvSpPr>
        <p:spPr bwMode="auto">
          <a:xfrm>
            <a:off x="123825" y="6572250"/>
            <a:ext cx="1600200" cy="990600"/>
          </a:xfrm>
          <a:custGeom>
            <a:avLst/>
            <a:gdLst>
              <a:gd name="T0" fmla="*/ 2147483647 w 528"/>
              <a:gd name="T1" fmla="*/ 2147483647 h 288"/>
              <a:gd name="T2" fmla="*/ 0 w 528"/>
              <a:gd name="T3" fmla="*/ 2147483647 h 288"/>
              <a:gd name="T4" fmla="*/ 0 w 528"/>
              <a:gd name="T5" fmla="*/ 0 h 288"/>
              <a:gd name="T6" fmla="*/ 2147483647 w 528"/>
              <a:gd name="T7" fmla="*/ 0 h 288"/>
              <a:gd name="T8" fmla="*/ 2147483647 w 528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288"/>
              <a:gd name="T17" fmla="*/ 528 w 52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288">
                <a:moveTo>
                  <a:pt x="528" y="288"/>
                </a:moveTo>
                <a:lnTo>
                  <a:pt x="0" y="288"/>
                </a:lnTo>
                <a:lnTo>
                  <a:pt x="0" y="0"/>
                </a:lnTo>
                <a:lnTo>
                  <a:pt x="528" y="0"/>
                </a:lnTo>
                <a:lnTo>
                  <a:pt x="528" y="288"/>
                </a:lnTo>
                <a:close/>
              </a:path>
            </a:pathLst>
          </a:custGeom>
          <a:solidFill>
            <a:srgbClr val="EE732E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2550" name="Group 247"/>
          <p:cNvGrpSpPr>
            <a:grpSpLocks/>
          </p:cNvGrpSpPr>
          <p:nvPr/>
        </p:nvGrpSpPr>
        <p:grpSpPr bwMode="auto">
          <a:xfrm>
            <a:off x="4714875" y="6115050"/>
            <a:ext cx="1946275" cy="3155950"/>
            <a:chOff x="2394" y="3894"/>
            <a:chExt cx="978" cy="1586"/>
          </a:xfrm>
        </p:grpSpPr>
        <p:grpSp>
          <p:nvGrpSpPr>
            <p:cNvPr id="22578" name="Group 248"/>
            <p:cNvGrpSpPr>
              <a:grpSpLocks/>
            </p:cNvGrpSpPr>
            <p:nvPr/>
          </p:nvGrpSpPr>
          <p:grpSpPr bwMode="auto">
            <a:xfrm>
              <a:off x="2874" y="4374"/>
              <a:ext cx="252" cy="922"/>
              <a:chOff x="2874" y="4185"/>
              <a:chExt cx="252" cy="903"/>
            </a:xfrm>
          </p:grpSpPr>
          <p:sp>
            <p:nvSpPr>
              <p:cNvPr id="22602" name="Freeform 249"/>
              <p:cNvSpPr>
                <a:spLocks/>
              </p:cNvSpPr>
              <p:nvPr/>
            </p:nvSpPr>
            <p:spPr bwMode="auto">
              <a:xfrm>
                <a:off x="2874" y="4185"/>
                <a:ext cx="252" cy="903"/>
              </a:xfrm>
              <a:custGeom>
                <a:avLst/>
                <a:gdLst>
                  <a:gd name="T0" fmla="*/ 610 w 240"/>
                  <a:gd name="T1" fmla="*/ 81 h 903"/>
                  <a:gd name="T2" fmla="*/ 3 w 240"/>
                  <a:gd name="T3" fmla="*/ 0 h 903"/>
                  <a:gd name="T4" fmla="*/ 0 w 240"/>
                  <a:gd name="T5" fmla="*/ 867 h 903"/>
                  <a:gd name="T6" fmla="*/ 610 w 240"/>
                  <a:gd name="T7" fmla="*/ 903 h 903"/>
                  <a:gd name="T8" fmla="*/ 610 w 240"/>
                  <a:gd name="T9" fmla="*/ 81 h 9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"/>
                  <a:gd name="T16" fmla="*/ 0 h 903"/>
                  <a:gd name="T17" fmla="*/ 240 w 240"/>
                  <a:gd name="T18" fmla="*/ 903 h 9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" h="903">
                    <a:moveTo>
                      <a:pt x="240" y="81"/>
                    </a:moveTo>
                    <a:lnTo>
                      <a:pt x="3" y="0"/>
                    </a:lnTo>
                    <a:lnTo>
                      <a:pt x="0" y="867"/>
                    </a:lnTo>
                    <a:lnTo>
                      <a:pt x="240" y="903"/>
                    </a:lnTo>
                    <a:lnTo>
                      <a:pt x="240" y="81"/>
                    </a:lnTo>
                    <a:close/>
                  </a:path>
                </a:pathLst>
              </a:custGeom>
              <a:solidFill>
                <a:srgbClr val="D0FFC1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03" name="Freeform 250"/>
              <p:cNvSpPr>
                <a:spLocks/>
              </p:cNvSpPr>
              <p:nvPr/>
            </p:nvSpPr>
            <p:spPr bwMode="auto">
              <a:xfrm>
                <a:off x="2986" y="4408"/>
                <a:ext cx="102" cy="312"/>
              </a:xfrm>
              <a:custGeom>
                <a:avLst/>
                <a:gdLst>
                  <a:gd name="T0" fmla="*/ 54 w 102"/>
                  <a:gd name="T1" fmla="*/ 18 h 312"/>
                  <a:gd name="T2" fmla="*/ 48 w 102"/>
                  <a:gd name="T3" fmla="*/ 292 h 312"/>
                  <a:gd name="T4" fmla="*/ 54 w 102"/>
                  <a:gd name="T5" fmla="*/ 18 h 312"/>
                  <a:gd name="T6" fmla="*/ 0 60000 65536"/>
                  <a:gd name="T7" fmla="*/ 0 60000 65536"/>
                  <a:gd name="T8" fmla="*/ 0 60000 65536"/>
                  <a:gd name="T9" fmla="*/ 0 w 102"/>
                  <a:gd name="T10" fmla="*/ 0 h 312"/>
                  <a:gd name="T11" fmla="*/ 102 w 102"/>
                  <a:gd name="T12" fmla="*/ 312 h 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2" h="312">
                    <a:moveTo>
                      <a:pt x="54" y="18"/>
                    </a:moveTo>
                    <a:cubicBezTo>
                      <a:pt x="102" y="36"/>
                      <a:pt x="96" y="312"/>
                      <a:pt x="48" y="292"/>
                    </a:cubicBezTo>
                    <a:cubicBezTo>
                      <a:pt x="0" y="272"/>
                      <a:pt x="6" y="0"/>
                      <a:pt x="54" y="18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2579" name="Freeform 251"/>
            <p:cNvSpPr>
              <a:spLocks/>
            </p:cNvSpPr>
            <p:nvPr/>
          </p:nvSpPr>
          <p:spPr bwMode="auto">
            <a:xfrm>
              <a:off x="2394" y="3894"/>
              <a:ext cx="123" cy="906"/>
            </a:xfrm>
            <a:custGeom>
              <a:avLst/>
              <a:gdLst>
                <a:gd name="T0" fmla="*/ 2 w 153"/>
                <a:gd name="T1" fmla="*/ 875 h 906"/>
                <a:gd name="T2" fmla="*/ 0 w 153"/>
                <a:gd name="T3" fmla="*/ 628 h 906"/>
                <a:gd name="T4" fmla="*/ 2 w 153"/>
                <a:gd name="T5" fmla="*/ 0 h 906"/>
                <a:gd name="T6" fmla="*/ 2 w 153"/>
                <a:gd name="T7" fmla="*/ 165 h 906"/>
                <a:gd name="T8" fmla="*/ 2 w 153"/>
                <a:gd name="T9" fmla="*/ 875 h 906"/>
                <a:gd name="T10" fmla="*/ 2 w 153"/>
                <a:gd name="T11" fmla="*/ 906 h 906"/>
                <a:gd name="T12" fmla="*/ 2 w 153"/>
                <a:gd name="T13" fmla="*/ 875 h 9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906"/>
                <a:gd name="T23" fmla="*/ 153 w 153"/>
                <a:gd name="T24" fmla="*/ 906 h 9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906">
                  <a:moveTo>
                    <a:pt x="136" y="875"/>
                  </a:moveTo>
                  <a:lnTo>
                    <a:pt x="0" y="628"/>
                  </a:lnTo>
                  <a:lnTo>
                    <a:pt x="2" y="0"/>
                  </a:lnTo>
                  <a:lnTo>
                    <a:pt x="153" y="165"/>
                  </a:lnTo>
                  <a:lnTo>
                    <a:pt x="153" y="875"/>
                  </a:lnTo>
                  <a:lnTo>
                    <a:pt x="153" y="906"/>
                  </a:lnTo>
                  <a:lnTo>
                    <a:pt x="136" y="875"/>
                  </a:lnTo>
                  <a:close/>
                </a:path>
              </a:pathLst>
            </a:custGeom>
            <a:solidFill>
              <a:srgbClr val="D0FFC1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580" name="Freeform 252"/>
            <p:cNvSpPr>
              <a:spLocks/>
            </p:cNvSpPr>
            <p:nvPr/>
          </p:nvSpPr>
          <p:spPr bwMode="auto">
            <a:xfrm>
              <a:off x="3132" y="4402"/>
              <a:ext cx="240" cy="880"/>
            </a:xfrm>
            <a:custGeom>
              <a:avLst/>
              <a:gdLst>
                <a:gd name="T0" fmla="*/ 0 w 240"/>
                <a:gd name="T1" fmla="*/ 60 h 880"/>
                <a:gd name="T2" fmla="*/ 237 w 240"/>
                <a:gd name="T3" fmla="*/ 0 h 880"/>
                <a:gd name="T4" fmla="*/ 240 w 240"/>
                <a:gd name="T5" fmla="*/ 816 h 880"/>
                <a:gd name="T6" fmla="*/ 0 w 240"/>
                <a:gd name="T7" fmla="*/ 880 h 880"/>
                <a:gd name="T8" fmla="*/ 0 w 240"/>
                <a:gd name="T9" fmla="*/ 60 h 8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880"/>
                <a:gd name="T17" fmla="*/ 240 w 240"/>
                <a:gd name="T18" fmla="*/ 880 h 8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880">
                  <a:moveTo>
                    <a:pt x="0" y="60"/>
                  </a:moveTo>
                  <a:lnTo>
                    <a:pt x="237" y="0"/>
                  </a:lnTo>
                  <a:lnTo>
                    <a:pt x="240" y="816"/>
                  </a:lnTo>
                  <a:lnTo>
                    <a:pt x="0" y="88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D0FFC1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2581" name="Group 253"/>
            <p:cNvGrpSpPr>
              <a:grpSpLocks/>
            </p:cNvGrpSpPr>
            <p:nvPr/>
          </p:nvGrpSpPr>
          <p:grpSpPr bwMode="auto">
            <a:xfrm>
              <a:off x="2516" y="4057"/>
              <a:ext cx="205" cy="857"/>
              <a:chOff x="2342" y="3831"/>
              <a:chExt cx="205" cy="857"/>
            </a:xfrm>
          </p:grpSpPr>
          <p:sp>
            <p:nvSpPr>
              <p:cNvPr id="22600" name="Freeform 254"/>
              <p:cNvSpPr>
                <a:spLocks/>
              </p:cNvSpPr>
              <p:nvPr/>
            </p:nvSpPr>
            <p:spPr bwMode="auto">
              <a:xfrm>
                <a:off x="2342" y="3831"/>
                <a:ext cx="205" cy="857"/>
              </a:xfrm>
              <a:custGeom>
                <a:avLst/>
                <a:gdLst>
                  <a:gd name="T0" fmla="*/ 669 w 192"/>
                  <a:gd name="T1" fmla="*/ 2071 h 816"/>
                  <a:gd name="T2" fmla="*/ 0 w 192"/>
                  <a:gd name="T3" fmla="*/ 1826 h 816"/>
                  <a:gd name="T4" fmla="*/ 0 w 192"/>
                  <a:gd name="T5" fmla="*/ 0 h 816"/>
                  <a:gd name="T6" fmla="*/ 669 w 192"/>
                  <a:gd name="T7" fmla="*/ 123 h 816"/>
                  <a:gd name="T8" fmla="*/ 669 w 192"/>
                  <a:gd name="T9" fmla="*/ 2071 h 8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816"/>
                  <a:gd name="T17" fmla="*/ 192 w 192"/>
                  <a:gd name="T18" fmla="*/ 816 h 8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816">
                    <a:moveTo>
                      <a:pt x="192" y="816"/>
                    </a:moveTo>
                    <a:lnTo>
                      <a:pt x="0" y="720"/>
                    </a:lnTo>
                    <a:lnTo>
                      <a:pt x="0" y="0"/>
                    </a:lnTo>
                    <a:lnTo>
                      <a:pt x="192" y="48"/>
                    </a:lnTo>
                    <a:lnTo>
                      <a:pt x="192" y="816"/>
                    </a:lnTo>
                    <a:close/>
                  </a:path>
                </a:pathLst>
              </a:custGeom>
              <a:solidFill>
                <a:srgbClr val="D0FFC1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601" name="Freeform 255"/>
              <p:cNvSpPr>
                <a:spLocks/>
              </p:cNvSpPr>
              <p:nvPr/>
            </p:nvSpPr>
            <p:spPr bwMode="auto">
              <a:xfrm>
                <a:off x="2393" y="3932"/>
                <a:ext cx="103" cy="236"/>
              </a:xfrm>
              <a:custGeom>
                <a:avLst/>
                <a:gdLst>
                  <a:gd name="T0" fmla="*/ 7 w 120"/>
                  <a:gd name="T1" fmla="*/ 82 h 225"/>
                  <a:gd name="T2" fmla="*/ 0 w 120"/>
                  <a:gd name="T3" fmla="*/ 0 h 225"/>
                  <a:gd name="T4" fmla="*/ 0 w 120"/>
                  <a:gd name="T5" fmla="*/ 430 h 225"/>
                  <a:gd name="T6" fmla="*/ 7 w 120"/>
                  <a:gd name="T7" fmla="*/ 561 h 225"/>
                  <a:gd name="T8" fmla="*/ 7 w 120"/>
                  <a:gd name="T9" fmla="*/ 82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"/>
                  <a:gd name="T16" fmla="*/ 0 h 225"/>
                  <a:gd name="T17" fmla="*/ 120 w 120"/>
                  <a:gd name="T18" fmla="*/ 225 h 2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" h="225">
                    <a:moveTo>
                      <a:pt x="120" y="33"/>
                    </a:moveTo>
                    <a:lnTo>
                      <a:pt x="0" y="0"/>
                    </a:lnTo>
                    <a:lnTo>
                      <a:pt x="0" y="174"/>
                    </a:lnTo>
                    <a:lnTo>
                      <a:pt x="120" y="225"/>
                    </a:lnTo>
                    <a:lnTo>
                      <a:pt x="120" y="33"/>
                    </a:ln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2582" name="Freeform 256"/>
            <p:cNvSpPr>
              <a:spLocks/>
            </p:cNvSpPr>
            <p:nvPr/>
          </p:nvSpPr>
          <p:spPr bwMode="auto">
            <a:xfrm flipH="1">
              <a:off x="2721" y="4111"/>
              <a:ext cx="154" cy="1143"/>
            </a:xfrm>
            <a:custGeom>
              <a:avLst/>
              <a:gdLst>
                <a:gd name="T0" fmla="*/ 0 w 432"/>
                <a:gd name="T1" fmla="*/ 10 h 1488"/>
                <a:gd name="T2" fmla="*/ 0 w 432"/>
                <a:gd name="T3" fmla="*/ 7 h 1488"/>
                <a:gd name="T4" fmla="*/ 0 w 432"/>
                <a:gd name="T5" fmla="*/ 0 h 1488"/>
                <a:gd name="T6" fmla="*/ 0 w 432"/>
                <a:gd name="T7" fmla="*/ 2 h 1488"/>
                <a:gd name="T8" fmla="*/ 0 w 432"/>
                <a:gd name="T9" fmla="*/ 10 h 1488"/>
                <a:gd name="T10" fmla="*/ 0 w 432"/>
                <a:gd name="T11" fmla="*/ 10 h 1488"/>
                <a:gd name="T12" fmla="*/ 0 w 432"/>
                <a:gd name="T13" fmla="*/ 10 h 1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2"/>
                <a:gd name="T22" fmla="*/ 0 h 1488"/>
                <a:gd name="T23" fmla="*/ 432 w 432"/>
                <a:gd name="T24" fmla="*/ 1488 h 14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2" h="1488">
                  <a:moveTo>
                    <a:pt x="48" y="1440"/>
                  </a:moveTo>
                  <a:lnTo>
                    <a:pt x="432" y="1056"/>
                  </a:lnTo>
                  <a:lnTo>
                    <a:pt x="432" y="0"/>
                  </a:lnTo>
                  <a:lnTo>
                    <a:pt x="0" y="336"/>
                  </a:lnTo>
                  <a:lnTo>
                    <a:pt x="0" y="1440"/>
                  </a:lnTo>
                  <a:lnTo>
                    <a:pt x="0" y="1488"/>
                  </a:lnTo>
                  <a:lnTo>
                    <a:pt x="48" y="1440"/>
                  </a:lnTo>
                  <a:close/>
                </a:path>
              </a:pathLst>
            </a:custGeom>
            <a:solidFill>
              <a:srgbClr val="D0FFC1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2583" name="Group 257"/>
            <p:cNvGrpSpPr>
              <a:grpSpLocks/>
            </p:cNvGrpSpPr>
            <p:nvPr/>
          </p:nvGrpSpPr>
          <p:grpSpPr bwMode="auto">
            <a:xfrm>
              <a:off x="3070" y="5030"/>
              <a:ext cx="145" cy="450"/>
              <a:chOff x="3642" y="4848"/>
              <a:chExt cx="145" cy="450"/>
            </a:xfrm>
          </p:grpSpPr>
          <p:grpSp>
            <p:nvGrpSpPr>
              <p:cNvPr id="22585" name="Group 258"/>
              <p:cNvGrpSpPr>
                <a:grpSpLocks/>
              </p:cNvGrpSpPr>
              <p:nvPr/>
            </p:nvGrpSpPr>
            <p:grpSpPr bwMode="auto">
              <a:xfrm>
                <a:off x="3696" y="4848"/>
                <a:ext cx="91" cy="412"/>
                <a:chOff x="3696" y="4848"/>
                <a:chExt cx="152" cy="412"/>
              </a:xfrm>
            </p:grpSpPr>
            <p:sp>
              <p:nvSpPr>
                <p:cNvPr id="22594" name="Line 259"/>
                <p:cNvSpPr>
                  <a:spLocks noChangeShapeType="1"/>
                </p:cNvSpPr>
                <p:nvPr/>
              </p:nvSpPr>
              <p:spPr bwMode="auto">
                <a:xfrm flipV="1">
                  <a:off x="3700" y="4848"/>
                  <a:ext cx="0" cy="30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95" name="Freeform 260"/>
                <p:cNvSpPr>
                  <a:spLocks/>
                </p:cNvSpPr>
                <p:nvPr/>
              </p:nvSpPr>
              <p:spPr bwMode="auto">
                <a:xfrm>
                  <a:off x="3696" y="5104"/>
                  <a:ext cx="136" cy="156"/>
                </a:xfrm>
                <a:custGeom>
                  <a:avLst/>
                  <a:gdLst>
                    <a:gd name="T0" fmla="*/ 0 w 136"/>
                    <a:gd name="T1" fmla="*/ 0 h 156"/>
                    <a:gd name="T2" fmla="*/ 136 w 136"/>
                    <a:gd name="T3" fmla="*/ 156 h 156"/>
                    <a:gd name="T4" fmla="*/ 0 60000 65536"/>
                    <a:gd name="T5" fmla="*/ 0 60000 65536"/>
                    <a:gd name="T6" fmla="*/ 0 w 136"/>
                    <a:gd name="T7" fmla="*/ 0 h 156"/>
                    <a:gd name="T8" fmla="*/ 136 w 136"/>
                    <a:gd name="T9" fmla="*/ 156 h 1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6" h="156">
                      <a:moveTo>
                        <a:pt x="0" y="0"/>
                      </a:moveTo>
                      <a:lnTo>
                        <a:pt x="136" y="156"/>
                      </a:lnTo>
                    </a:path>
                  </a:pathLst>
                </a:cu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96" name="Freeform 261"/>
                <p:cNvSpPr>
                  <a:spLocks/>
                </p:cNvSpPr>
                <p:nvPr/>
              </p:nvSpPr>
              <p:spPr bwMode="auto">
                <a:xfrm>
                  <a:off x="3700" y="4868"/>
                  <a:ext cx="148" cy="158"/>
                </a:xfrm>
                <a:custGeom>
                  <a:avLst/>
                  <a:gdLst>
                    <a:gd name="T0" fmla="*/ 0 w 148"/>
                    <a:gd name="T1" fmla="*/ 0 h 158"/>
                    <a:gd name="T2" fmla="*/ 148 w 148"/>
                    <a:gd name="T3" fmla="*/ 158 h 158"/>
                    <a:gd name="T4" fmla="*/ 0 60000 65536"/>
                    <a:gd name="T5" fmla="*/ 0 60000 65536"/>
                    <a:gd name="T6" fmla="*/ 0 w 148"/>
                    <a:gd name="T7" fmla="*/ 0 h 158"/>
                    <a:gd name="T8" fmla="*/ 148 w 148"/>
                    <a:gd name="T9" fmla="*/ 158 h 15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8" h="158">
                      <a:moveTo>
                        <a:pt x="0" y="0"/>
                      </a:moveTo>
                      <a:lnTo>
                        <a:pt x="148" y="158"/>
                      </a:lnTo>
                    </a:path>
                  </a:pathLst>
                </a:cu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97" name="Line 262"/>
                <p:cNvSpPr>
                  <a:spLocks noChangeShapeType="1"/>
                </p:cNvSpPr>
                <p:nvPr/>
              </p:nvSpPr>
              <p:spPr bwMode="auto">
                <a:xfrm flipV="1">
                  <a:off x="3732" y="4910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98" name="Line 263"/>
                <p:cNvSpPr>
                  <a:spLocks noChangeShapeType="1"/>
                </p:cNvSpPr>
                <p:nvPr/>
              </p:nvSpPr>
              <p:spPr bwMode="auto">
                <a:xfrm flipV="1">
                  <a:off x="3768" y="4946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99" name="Line 264"/>
                <p:cNvSpPr>
                  <a:spLocks noChangeShapeType="1"/>
                </p:cNvSpPr>
                <p:nvPr/>
              </p:nvSpPr>
              <p:spPr bwMode="auto">
                <a:xfrm flipV="1">
                  <a:off x="3802" y="4984"/>
                  <a:ext cx="0" cy="2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  <p:grpSp>
            <p:nvGrpSpPr>
              <p:cNvPr id="22586" name="Group 265"/>
              <p:cNvGrpSpPr>
                <a:grpSpLocks/>
              </p:cNvGrpSpPr>
              <p:nvPr/>
            </p:nvGrpSpPr>
            <p:grpSpPr bwMode="auto">
              <a:xfrm>
                <a:off x="3642" y="4982"/>
                <a:ext cx="144" cy="316"/>
                <a:chOff x="3308" y="5128"/>
                <a:chExt cx="144" cy="316"/>
              </a:xfrm>
            </p:grpSpPr>
            <p:sp>
              <p:nvSpPr>
                <p:cNvPr id="22587" name="Line 266"/>
                <p:cNvSpPr>
                  <a:spLocks noChangeShapeType="1"/>
                </p:cNvSpPr>
                <p:nvPr/>
              </p:nvSpPr>
              <p:spPr bwMode="auto">
                <a:xfrm flipV="1">
                  <a:off x="3452" y="5128"/>
                  <a:ext cx="0" cy="3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88" name="Line 267"/>
                <p:cNvSpPr>
                  <a:spLocks noChangeShapeType="1"/>
                </p:cNvSpPr>
                <p:nvPr/>
              </p:nvSpPr>
              <p:spPr bwMode="auto">
                <a:xfrm flipV="1">
                  <a:off x="3312" y="5136"/>
                  <a:ext cx="0" cy="3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89" name="Line 268"/>
                <p:cNvSpPr>
                  <a:spLocks noChangeShapeType="1"/>
                </p:cNvSpPr>
                <p:nvPr/>
              </p:nvSpPr>
              <p:spPr bwMode="auto">
                <a:xfrm flipH="1">
                  <a:off x="3312" y="5168"/>
                  <a:ext cx="1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90" name="Line 269"/>
                <p:cNvSpPr>
                  <a:spLocks noChangeShapeType="1"/>
                </p:cNvSpPr>
                <p:nvPr/>
              </p:nvSpPr>
              <p:spPr bwMode="auto">
                <a:xfrm flipH="1">
                  <a:off x="3308" y="5404"/>
                  <a:ext cx="1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91" name="Line 270"/>
                <p:cNvSpPr>
                  <a:spLocks noChangeShapeType="1"/>
                </p:cNvSpPr>
                <p:nvPr/>
              </p:nvSpPr>
              <p:spPr bwMode="auto">
                <a:xfrm flipV="1">
                  <a:off x="3348" y="5164"/>
                  <a:ext cx="0" cy="2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92" name="Line 271"/>
                <p:cNvSpPr>
                  <a:spLocks noChangeShapeType="1"/>
                </p:cNvSpPr>
                <p:nvPr/>
              </p:nvSpPr>
              <p:spPr bwMode="auto">
                <a:xfrm flipV="1">
                  <a:off x="3384" y="5168"/>
                  <a:ext cx="0" cy="2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  <p:sp>
              <p:nvSpPr>
                <p:cNvPr id="22593" name="Line 272"/>
                <p:cNvSpPr>
                  <a:spLocks noChangeShapeType="1"/>
                </p:cNvSpPr>
                <p:nvPr/>
              </p:nvSpPr>
              <p:spPr bwMode="auto">
                <a:xfrm flipV="1">
                  <a:off x="3420" y="5168"/>
                  <a:ext cx="0" cy="22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it-IT"/>
                </a:p>
              </p:txBody>
            </p:sp>
          </p:grpSp>
        </p:grpSp>
        <p:sp>
          <p:nvSpPr>
            <p:cNvPr id="22584" name="Freeform 273"/>
            <p:cNvSpPr>
              <a:spLocks/>
            </p:cNvSpPr>
            <p:nvPr/>
          </p:nvSpPr>
          <p:spPr bwMode="auto">
            <a:xfrm>
              <a:off x="2718" y="4088"/>
              <a:ext cx="116" cy="846"/>
            </a:xfrm>
            <a:custGeom>
              <a:avLst/>
              <a:gdLst>
                <a:gd name="T0" fmla="*/ 0 w 116"/>
                <a:gd name="T1" fmla="*/ 30 h 846"/>
                <a:gd name="T2" fmla="*/ 116 w 116"/>
                <a:gd name="T3" fmla="*/ 0 h 846"/>
                <a:gd name="T4" fmla="*/ 116 w 116"/>
                <a:gd name="T5" fmla="*/ 774 h 846"/>
                <a:gd name="T6" fmla="*/ 0 w 116"/>
                <a:gd name="T7" fmla="*/ 846 h 846"/>
                <a:gd name="T8" fmla="*/ 0 w 116"/>
                <a:gd name="T9" fmla="*/ 30 h 8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846"/>
                <a:gd name="T17" fmla="*/ 116 w 116"/>
                <a:gd name="T18" fmla="*/ 846 h 8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846">
                  <a:moveTo>
                    <a:pt x="0" y="30"/>
                  </a:moveTo>
                  <a:lnTo>
                    <a:pt x="116" y="0"/>
                  </a:lnTo>
                  <a:lnTo>
                    <a:pt x="116" y="774"/>
                  </a:lnTo>
                  <a:lnTo>
                    <a:pt x="0" y="84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D0FFC1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2551" name="Freeform 221"/>
          <p:cNvSpPr>
            <a:spLocks/>
          </p:cNvSpPr>
          <p:nvPr/>
        </p:nvSpPr>
        <p:spPr bwMode="auto">
          <a:xfrm rot="506665" flipH="1">
            <a:off x="5181600" y="2981325"/>
            <a:ext cx="914400" cy="1146175"/>
          </a:xfrm>
          <a:custGeom>
            <a:avLst/>
            <a:gdLst>
              <a:gd name="T0" fmla="*/ 2147483647 w 880"/>
              <a:gd name="T1" fmla="*/ 2147483647 h 1104"/>
              <a:gd name="T2" fmla="*/ 2147483647 w 880"/>
              <a:gd name="T3" fmla="*/ 2147483647 h 1104"/>
              <a:gd name="T4" fmla="*/ 0 w 880"/>
              <a:gd name="T5" fmla="*/ 0 h 1104"/>
              <a:gd name="T6" fmla="*/ 0 w 880"/>
              <a:gd name="T7" fmla="*/ 2147483647 h 1104"/>
              <a:gd name="T8" fmla="*/ 2147483647 w 880"/>
              <a:gd name="T9" fmla="*/ 2147483647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0"/>
              <a:gd name="T16" fmla="*/ 0 h 1104"/>
              <a:gd name="T17" fmla="*/ 880 w 880"/>
              <a:gd name="T18" fmla="*/ 1104 h 1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0" h="1104">
                <a:moveTo>
                  <a:pt x="880" y="1056"/>
                </a:moveTo>
                <a:lnTo>
                  <a:pt x="880" y="144"/>
                </a:lnTo>
                <a:lnTo>
                  <a:pt x="0" y="0"/>
                </a:lnTo>
                <a:lnTo>
                  <a:pt x="0" y="960"/>
                </a:lnTo>
                <a:lnTo>
                  <a:pt x="880" y="1104"/>
                </a:lnTo>
              </a:path>
            </a:pathLst>
          </a:custGeom>
          <a:solidFill>
            <a:schemeClr val="accent1">
              <a:alpha val="50195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2552" name="Group 178"/>
          <p:cNvGrpSpPr>
            <a:grpSpLocks/>
          </p:cNvGrpSpPr>
          <p:nvPr/>
        </p:nvGrpSpPr>
        <p:grpSpPr bwMode="auto">
          <a:xfrm>
            <a:off x="4600575" y="182563"/>
            <a:ext cx="2460625" cy="2265362"/>
            <a:chOff x="552" y="3816"/>
            <a:chExt cx="1550" cy="1427"/>
          </a:xfrm>
        </p:grpSpPr>
        <p:grpSp>
          <p:nvGrpSpPr>
            <p:cNvPr id="22566" name="Group 179"/>
            <p:cNvGrpSpPr>
              <a:grpSpLocks/>
            </p:cNvGrpSpPr>
            <p:nvPr/>
          </p:nvGrpSpPr>
          <p:grpSpPr bwMode="auto">
            <a:xfrm>
              <a:off x="552" y="4080"/>
              <a:ext cx="1274" cy="1163"/>
              <a:chOff x="552" y="4080"/>
              <a:chExt cx="1274" cy="1163"/>
            </a:xfrm>
          </p:grpSpPr>
          <p:sp>
            <p:nvSpPr>
              <p:cNvPr id="22575" name="Rectangle 180"/>
              <p:cNvSpPr>
                <a:spLocks noChangeArrowheads="1"/>
              </p:cNvSpPr>
              <p:nvPr/>
            </p:nvSpPr>
            <p:spPr bwMode="auto">
              <a:xfrm>
                <a:off x="552" y="4080"/>
                <a:ext cx="1274" cy="1163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76" name="Rectangle 181"/>
              <p:cNvSpPr>
                <a:spLocks noChangeArrowheads="1"/>
              </p:cNvSpPr>
              <p:nvPr/>
            </p:nvSpPr>
            <p:spPr bwMode="auto">
              <a:xfrm>
                <a:off x="761" y="4319"/>
                <a:ext cx="258" cy="42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77" name="Rectangle 182"/>
              <p:cNvSpPr>
                <a:spLocks noChangeArrowheads="1"/>
              </p:cNvSpPr>
              <p:nvPr/>
            </p:nvSpPr>
            <p:spPr bwMode="auto">
              <a:xfrm>
                <a:off x="1384" y="4123"/>
                <a:ext cx="365" cy="108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22567" name="Group 183"/>
            <p:cNvGrpSpPr>
              <a:grpSpLocks/>
            </p:cNvGrpSpPr>
            <p:nvPr/>
          </p:nvGrpSpPr>
          <p:grpSpPr bwMode="auto">
            <a:xfrm>
              <a:off x="552" y="3816"/>
              <a:ext cx="359" cy="1420"/>
              <a:chOff x="576" y="2628"/>
              <a:chExt cx="359" cy="1420"/>
            </a:xfrm>
          </p:grpSpPr>
          <p:sp>
            <p:nvSpPr>
              <p:cNvPr id="22572" name="Freeform 184"/>
              <p:cNvSpPr>
                <a:spLocks/>
              </p:cNvSpPr>
              <p:nvPr/>
            </p:nvSpPr>
            <p:spPr bwMode="auto">
              <a:xfrm flipH="1">
                <a:off x="576" y="2628"/>
                <a:ext cx="359" cy="1420"/>
              </a:xfrm>
              <a:custGeom>
                <a:avLst/>
                <a:gdLst>
                  <a:gd name="T0" fmla="*/ 0 w 240"/>
                  <a:gd name="T1" fmla="*/ 54102 h 840"/>
                  <a:gd name="T2" fmla="*/ 8993 w 240"/>
                  <a:gd name="T3" fmla="*/ 94675 h 840"/>
                  <a:gd name="T4" fmla="*/ 8993 w 240"/>
                  <a:gd name="T5" fmla="*/ 13531 h 840"/>
                  <a:gd name="T6" fmla="*/ 0 w 240"/>
                  <a:gd name="T7" fmla="*/ 0 h 840"/>
                  <a:gd name="T8" fmla="*/ 0 w 240"/>
                  <a:gd name="T9" fmla="*/ 54102 h 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"/>
                  <a:gd name="T16" fmla="*/ 0 h 840"/>
                  <a:gd name="T17" fmla="*/ 240 w 240"/>
                  <a:gd name="T18" fmla="*/ 840 h 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" h="840">
                    <a:moveTo>
                      <a:pt x="0" y="480"/>
                    </a:moveTo>
                    <a:lnTo>
                      <a:pt x="240" y="840"/>
                    </a:lnTo>
                    <a:lnTo>
                      <a:pt x="240" y="120"/>
                    </a:lnTo>
                    <a:lnTo>
                      <a:pt x="0" y="0"/>
                    </a:lnTo>
                    <a:lnTo>
                      <a:pt x="0" y="480"/>
                    </a:lnTo>
                    <a:close/>
                  </a:path>
                </a:pathLst>
              </a:custGeom>
              <a:solidFill>
                <a:schemeClr val="accent1">
                  <a:alpha val="30196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73" name="Rectangle 185"/>
              <p:cNvSpPr>
                <a:spLocks noChangeArrowheads="1"/>
              </p:cNvSpPr>
              <p:nvPr/>
            </p:nvSpPr>
            <p:spPr bwMode="auto">
              <a:xfrm>
                <a:off x="602" y="2994"/>
                <a:ext cx="114" cy="200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74" name="Rectangle 186"/>
              <p:cNvSpPr>
                <a:spLocks noChangeArrowheads="1"/>
              </p:cNvSpPr>
              <p:nvPr/>
            </p:nvSpPr>
            <p:spPr bwMode="auto">
              <a:xfrm>
                <a:off x="758" y="2766"/>
                <a:ext cx="114" cy="200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22568" name="Group 187"/>
            <p:cNvGrpSpPr>
              <a:grpSpLocks/>
            </p:cNvGrpSpPr>
            <p:nvPr/>
          </p:nvGrpSpPr>
          <p:grpSpPr bwMode="auto">
            <a:xfrm>
              <a:off x="1820" y="3871"/>
              <a:ext cx="282" cy="1368"/>
              <a:chOff x="1820" y="3871"/>
              <a:chExt cx="282" cy="1368"/>
            </a:xfrm>
          </p:grpSpPr>
          <p:sp>
            <p:nvSpPr>
              <p:cNvPr id="22569" name="Freeform 188"/>
              <p:cNvSpPr>
                <a:spLocks/>
              </p:cNvSpPr>
              <p:nvPr/>
            </p:nvSpPr>
            <p:spPr bwMode="auto">
              <a:xfrm>
                <a:off x="1820" y="3871"/>
                <a:ext cx="282" cy="1368"/>
              </a:xfrm>
              <a:custGeom>
                <a:avLst/>
                <a:gdLst>
                  <a:gd name="T0" fmla="*/ 1164518443 w 42"/>
                  <a:gd name="T1" fmla="*/ 17741 h 916"/>
                  <a:gd name="T2" fmla="*/ 0 w 42"/>
                  <a:gd name="T3" fmla="*/ 33855 h 916"/>
                  <a:gd name="T4" fmla="*/ 0 w 42"/>
                  <a:gd name="T5" fmla="*/ 4700 h 916"/>
                  <a:gd name="T6" fmla="*/ 1164518443 w 42"/>
                  <a:gd name="T7" fmla="*/ 0 h 916"/>
                  <a:gd name="T8" fmla="*/ 1164518443 w 42"/>
                  <a:gd name="T9" fmla="*/ 17741 h 9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916"/>
                  <a:gd name="T17" fmla="*/ 42 w 42"/>
                  <a:gd name="T18" fmla="*/ 916 h 9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916">
                    <a:moveTo>
                      <a:pt x="42" y="480"/>
                    </a:moveTo>
                    <a:lnTo>
                      <a:pt x="0" y="916"/>
                    </a:lnTo>
                    <a:lnTo>
                      <a:pt x="0" y="127"/>
                    </a:lnTo>
                    <a:lnTo>
                      <a:pt x="42" y="0"/>
                    </a:lnTo>
                    <a:lnTo>
                      <a:pt x="42" y="480"/>
                    </a:lnTo>
                    <a:close/>
                  </a:path>
                </a:pathLst>
              </a:custGeom>
              <a:solidFill>
                <a:schemeClr val="accent1">
                  <a:alpha val="14902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70" name="Rectangle 189"/>
              <p:cNvSpPr>
                <a:spLocks noChangeArrowheads="1"/>
              </p:cNvSpPr>
              <p:nvPr/>
            </p:nvSpPr>
            <p:spPr bwMode="auto">
              <a:xfrm>
                <a:off x="1970" y="4050"/>
                <a:ext cx="114" cy="200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71" name="Freeform 190"/>
              <p:cNvSpPr>
                <a:spLocks/>
              </p:cNvSpPr>
              <p:nvPr/>
            </p:nvSpPr>
            <p:spPr bwMode="auto">
              <a:xfrm rot="283971">
                <a:off x="1839" y="4086"/>
                <a:ext cx="184" cy="1030"/>
              </a:xfrm>
              <a:custGeom>
                <a:avLst/>
                <a:gdLst>
                  <a:gd name="T0" fmla="*/ 0 w 144"/>
                  <a:gd name="T1" fmla="*/ 345 h 828"/>
                  <a:gd name="T2" fmla="*/ 221 w 144"/>
                  <a:gd name="T3" fmla="*/ 5908 h 828"/>
                  <a:gd name="T4" fmla="*/ 1305 w 144"/>
                  <a:gd name="T5" fmla="*/ 3765 h 828"/>
                  <a:gd name="T6" fmla="*/ 546 w 144"/>
                  <a:gd name="T7" fmla="*/ 0 h 828"/>
                  <a:gd name="T8" fmla="*/ 0 w 144"/>
                  <a:gd name="T9" fmla="*/ 345 h 8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828"/>
                  <a:gd name="T17" fmla="*/ 144 w 144"/>
                  <a:gd name="T18" fmla="*/ 828 h 8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828">
                    <a:moveTo>
                      <a:pt x="0" y="48"/>
                    </a:moveTo>
                    <a:lnTo>
                      <a:pt x="24" y="828"/>
                    </a:lnTo>
                    <a:lnTo>
                      <a:pt x="144" y="528"/>
                    </a:lnTo>
                    <a:lnTo>
                      <a:pt x="60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1">
                  <a:alpha val="47058"/>
                </a:schemeClr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22553" name="Group 191"/>
          <p:cNvGrpSpPr>
            <a:grpSpLocks/>
          </p:cNvGrpSpPr>
          <p:nvPr/>
        </p:nvGrpSpPr>
        <p:grpSpPr bwMode="auto">
          <a:xfrm>
            <a:off x="3838575" y="4406900"/>
            <a:ext cx="2476500" cy="2384425"/>
            <a:chOff x="1758" y="2278"/>
            <a:chExt cx="1560" cy="1502"/>
          </a:xfrm>
        </p:grpSpPr>
        <p:grpSp>
          <p:nvGrpSpPr>
            <p:cNvPr id="22554" name="Group 192"/>
            <p:cNvGrpSpPr>
              <a:grpSpLocks/>
            </p:cNvGrpSpPr>
            <p:nvPr/>
          </p:nvGrpSpPr>
          <p:grpSpPr bwMode="auto">
            <a:xfrm>
              <a:off x="1980" y="2283"/>
              <a:ext cx="879" cy="870"/>
              <a:chOff x="1980" y="2283"/>
              <a:chExt cx="879" cy="870"/>
            </a:xfrm>
          </p:grpSpPr>
          <p:sp>
            <p:nvSpPr>
              <p:cNvPr id="22563" name="Rectangle 193"/>
              <p:cNvSpPr>
                <a:spLocks noChangeArrowheads="1"/>
              </p:cNvSpPr>
              <p:nvPr/>
            </p:nvSpPr>
            <p:spPr bwMode="auto">
              <a:xfrm>
                <a:off x="1980" y="2283"/>
                <a:ext cx="879" cy="870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64" name="Rectangle 194"/>
              <p:cNvSpPr>
                <a:spLocks noChangeArrowheads="1"/>
              </p:cNvSpPr>
              <p:nvPr/>
            </p:nvSpPr>
            <p:spPr bwMode="auto">
              <a:xfrm>
                <a:off x="2541" y="2396"/>
                <a:ext cx="152" cy="278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65" name="Rectangle 195"/>
              <p:cNvSpPr>
                <a:spLocks noChangeArrowheads="1"/>
              </p:cNvSpPr>
              <p:nvPr/>
            </p:nvSpPr>
            <p:spPr bwMode="auto">
              <a:xfrm>
                <a:off x="2041" y="2300"/>
                <a:ext cx="237" cy="818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22555" name="Group 196"/>
            <p:cNvGrpSpPr>
              <a:grpSpLocks/>
            </p:cNvGrpSpPr>
            <p:nvPr/>
          </p:nvGrpSpPr>
          <p:grpSpPr bwMode="auto">
            <a:xfrm>
              <a:off x="1758" y="2278"/>
              <a:ext cx="222" cy="1502"/>
              <a:chOff x="1758" y="2278"/>
              <a:chExt cx="222" cy="1502"/>
            </a:xfrm>
          </p:grpSpPr>
          <p:sp>
            <p:nvSpPr>
              <p:cNvPr id="22560" name="Freeform 197"/>
              <p:cNvSpPr>
                <a:spLocks/>
              </p:cNvSpPr>
              <p:nvPr/>
            </p:nvSpPr>
            <p:spPr bwMode="auto">
              <a:xfrm flipH="1">
                <a:off x="1758" y="2278"/>
                <a:ext cx="222" cy="1502"/>
              </a:xfrm>
              <a:custGeom>
                <a:avLst/>
                <a:gdLst>
                  <a:gd name="T0" fmla="*/ 0 w 240"/>
                  <a:gd name="T1" fmla="*/ 89662 h 840"/>
                  <a:gd name="T2" fmla="*/ 120 w 240"/>
                  <a:gd name="T3" fmla="*/ 156980 h 840"/>
                  <a:gd name="T4" fmla="*/ 120 w 240"/>
                  <a:gd name="T5" fmla="*/ 22451 h 840"/>
                  <a:gd name="T6" fmla="*/ 0 w 240"/>
                  <a:gd name="T7" fmla="*/ 0 h 840"/>
                  <a:gd name="T8" fmla="*/ 0 w 240"/>
                  <a:gd name="T9" fmla="*/ 89662 h 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"/>
                  <a:gd name="T16" fmla="*/ 0 h 840"/>
                  <a:gd name="T17" fmla="*/ 240 w 240"/>
                  <a:gd name="T18" fmla="*/ 840 h 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" h="840">
                    <a:moveTo>
                      <a:pt x="0" y="480"/>
                    </a:moveTo>
                    <a:lnTo>
                      <a:pt x="240" y="840"/>
                    </a:lnTo>
                    <a:lnTo>
                      <a:pt x="240" y="120"/>
                    </a:lnTo>
                    <a:lnTo>
                      <a:pt x="0" y="0"/>
                    </a:lnTo>
                    <a:lnTo>
                      <a:pt x="0" y="48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61" name="AutoShape 198"/>
              <p:cNvSpPr>
                <a:spLocks noChangeArrowheads="1"/>
              </p:cNvSpPr>
              <p:nvPr/>
            </p:nvSpPr>
            <p:spPr bwMode="auto">
              <a:xfrm flipH="1">
                <a:off x="1777" y="2691"/>
                <a:ext cx="53" cy="35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83 w 21600"/>
                  <a:gd name="T13" fmla="*/ 4503 h 21600"/>
                  <a:gd name="T14" fmla="*/ 17117 w 21600"/>
                  <a:gd name="T15" fmla="*/ 1709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>
                  <a:alpha val="34901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62" name="AutoShape 199"/>
              <p:cNvSpPr>
                <a:spLocks noChangeArrowheads="1"/>
              </p:cNvSpPr>
              <p:nvPr/>
            </p:nvSpPr>
            <p:spPr bwMode="auto">
              <a:xfrm flipH="1">
                <a:off x="1868" y="2400"/>
                <a:ext cx="91" cy="83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0 w 21600"/>
                  <a:gd name="T13" fmla="*/ 4505 h 21600"/>
                  <a:gd name="T14" fmla="*/ 17090 w 21600"/>
                  <a:gd name="T15" fmla="*/ 1709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>
                  <a:alpha val="38823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grpSp>
          <p:nvGrpSpPr>
            <p:cNvPr id="22556" name="Group 200"/>
            <p:cNvGrpSpPr>
              <a:grpSpLocks/>
            </p:cNvGrpSpPr>
            <p:nvPr/>
          </p:nvGrpSpPr>
          <p:grpSpPr bwMode="auto">
            <a:xfrm>
              <a:off x="2843" y="2278"/>
              <a:ext cx="475" cy="1502"/>
              <a:chOff x="2843" y="2278"/>
              <a:chExt cx="475" cy="1502"/>
            </a:xfrm>
          </p:grpSpPr>
          <p:sp>
            <p:nvSpPr>
              <p:cNvPr id="22557" name="Freeform 201"/>
              <p:cNvSpPr>
                <a:spLocks/>
              </p:cNvSpPr>
              <p:nvPr/>
            </p:nvSpPr>
            <p:spPr bwMode="auto">
              <a:xfrm>
                <a:off x="2843" y="2278"/>
                <a:ext cx="475" cy="1502"/>
              </a:xfrm>
              <a:custGeom>
                <a:avLst/>
                <a:gdLst>
                  <a:gd name="T0" fmla="*/ 0 w 240"/>
                  <a:gd name="T1" fmla="*/ 89662 h 840"/>
                  <a:gd name="T2" fmla="*/ 111779 w 240"/>
                  <a:gd name="T3" fmla="*/ 156980 h 840"/>
                  <a:gd name="T4" fmla="*/ 111779 w 240"/>
                  <a:gd name="T5" fmla="*/ 22451 h 840"/>
                  <a:gd name="T6" fmla="*/ 0 w 240"/>
                  <a:gd name="T7" fmla="*/ 0 h 840"/>
                  <a:gd name="T8" fmla="*/ 0 w 240"/>
                  <a:gd name="T9" fmla="*/ 89662 h 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0"/>
                  <a:gd name="T16" fmla="*/ 0 h 840"/>
                  <a:gd name="T17" fmla="*/ 240 w 240"/>
                  <a:gd name="T18" fmla="*/ 840 h 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0" h="840">
                    <a:moveTo>
                      <a:pt x="0" y="480"/>
                    </a:moveTo>
                    <a:lnTo>
                      <a:pt x="240" y="840"/>
                    </a:lnTo>
                    <a:lnTo>
                      <a:pt x="240" y="120"/>
                    </a:lnTo>
                    <a:lnTo>
                      <a:pt x="0" y="0"/>
                    </a:lnTo>
                    <a:lnTo>
                      <a:pt x="0" y="480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58" name="Rectangle 202"/>
              <p:cNvSpPr>
                <a:spLocks noChangeArrowheads="1"/>
              </p:cNvSpPr>
              <p:nvPr/>
            </p:nvSpPr>
            <p:spPr bwMode="auto">
              <a:xfrm rot="725685">
                <a:off x="3128" y="2651"/>
                <a:ext cx="114" cy="37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2559" name="Rectangle 203"/>
              <p:cNvSpPr>
                <a:spLocks noChangeArrowheads="1"/>
              </p:cNvSpPr>
              <p:nvPr/>
            </p:nvSpPr>
            <p:spPr bwMode="auto">
              <a:xfrm rot="725685">
                <a:off x="2924" y="2459"/>
                <a:ext cx="114" cy="373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752600" y="152400"/>
            <a:ext cx="388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Walls with see-thru doorways &amp; removable doors</a:t>
            </a:r>
          </a:p>
        </p:txBody>
      </p:sp>
      <p:sp>
        <p:nvSpPr>
          <p:cNvPr id="23555" name="Freeform 3"/>
          <p:cNvSpPr>
            <a:spLocks noEditPoints="1"/>
          </p:cNvSpPr>
          <p:nvPr/>
        </p:nvSpPr>
        <p:spPr bwMode="auto">
          <a:xfrm>
            <a:off x="2590800" y="2543175"/>
            <a:ext cx="600075" cy="1260475"/>
          </a:xfrm>
          <a:custGeom>
            <a:avLst/>
            <a:gdLst>
              <a:gd name="T0" fmla="*/ 0 w 571"/>
              <a:gd name="T1" fmla="*/ 2147483647 h 1294"/>
              <a:gd name="T2" fmla="*/ 0 w 571"/>
              <a:gd name="T3" fmla="*/ 2147483647 h 1294"/>
              <a:gd name="T4" fmla="*/ 2147483647 w 571"/>
              <a:gd name="T5" fmla="*/ 2147483647 h 1294"/>
              <a:gd name="T6" fmla="*/ 2147483647 w 571"/>
              <a:gd name="T7" fmla="*/ 0 h 1294"/>
              <a:gd name="T8" fmla="*/ 0 w 571"/>
              <a:gd name="T9" fmla="*/ 2147483647 h 1294"/>
              <a:gd name="T10" fmla="*/ 2147483647 w 571"/>
              <a:gd name="T11" fmla="*/ 2147483647 h 1294"/>
              <a:gd name="T12" fmla="*/ 2147483647 w 571"/>
              <a:gd name="T13" fmla="*/ 2147483647 h 1294"/>
              <a:gd name="T14" fmla="*/ 2147483647 w 571"/>
              <a:gd name="T15" fmla="*/ 2147483647 h 1294"/>
              <a:gd name="T16" fmla="*/ 2147483647 w 571"/>
              <a:gd name="T17" fmla="*/ 2147483647 h 1294"/>
              <a:gd name="T18" fmla="*/ 2147483647 w 571"/>
              <a:gd name="T19" fmla="*/ 2147483647 h 1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1"/>
              <a:gd name="T31" fmla="*/ 0 h 1294"/>
              <a:gd name="T32" fmla="*/ 571 w 571"/>
              <a:gd name="T33" fmla="*/ 1294 h 1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1" h="1294">
                <a:moveTo>
                  <a:pt x="0" y="210"/>
                </a:moveTo>
                <a:lnTo>
                  <a:pt x="0" y="1294"/>
                </a:lnTo>
                <a:lnTo>
                  <a:pt x="571" y="839"/>
                </a:lnTo>
                <a:lnTo>
                  <a:pt x="571" y="0"/>
                </a:lnTo>
                <a:lnTo>
                  <a:pt x="0" y="210"/>
                </a:lnTo>
                <a:close/>
                <a:moveTo>
                  <a:pt x="198" y="283"/>
                </a:moveTo>
                <a:lnTo>
                  <a:pt x="198" y="1120"/>
                </a:lnTo>
                <a:lnTo>
                  <a:pt x="402" y="958"/>
                </a:lnTo>
                <a:lnTo>
                  <a:pt x="402" y="197"/>
                </a:lnTo>
                <a:lnTo>
                  <a:pt x="198" y="283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56" name="Freeform 4"/>
          <p:cNvSpPr>
            <a:spLocks noEditPoints="1"/>
          </p:cNvSpPr>
          <p:nvPr/>
        </p:nvSpPr>
        <p:spPr bwMode="auto">
          <a:xfrm flipH="1">
            <a:off x="3333750" y="2587625"/>
            <a:ext cx="376238" cy="1190625"/>
          </a:xfrm>
          <a:custGeom>
            <a:avLst/>
            <a:gdLst>
              <a:gd name="T0" fmla="*/ 0 w 312"/>
              <a:gd name="T1" fmla="*/ 2147483647 h 989"/>
              <a:gd name="T2" fmla="*/ 0 w 312"/>
              <a:gd name="T3" fmla="*/ 2147483647 h 989"/>
              <a:gd name="T4" fmla="*/ 2147483647 w 312"/>
              <a:gd name="T5" fmla="*/ 2147483647 h 989"/>
              <a:gd name="T6" fmla="*/ 2147483647 w 312"/>
              <a:gd name="T7" fmla="*/ 0 h 989"/>
              <a:gd name="T8" fmla="*/ 0 w 312"/>
              <a:gd name="T9" fmla="*/ 2147483647 h 989"/>
              <a:gd name="T10" fmla="*/ 2147483647 w 312"/>
              <a:gd name="T11" fmla="*/ 2147483647 h 989"/>
              <a:gd name="T12" fmla="*/ 2147483647 w 312"/>
              <a:gd name="T13" fmla="*/ 2147483647 h 989"/>
              <a:gd name="T14" fmla="*/ 2147483647 w 312"/>
              <a:gd name="T15" fmla="*/ 2147483647 h 989"/>
              <a:gd name="T16" fmla="*/ 2147483647 w 312"/>
              <a:gd name="T17" fmla="*/ 2147483647 h 989"/>
              <a:gd name="T18" fmla="*/ 2147483647 w 312"/>
              <a:gd name="T19" fmla="*/ 2147483647 h 9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12"/>
              <a:gd name="T31" fmla="*/ 0 h 989"/>
              <a:gd name="T32" fmla="*/ 312 w 312"/>
              <a:gd name="T33" fmla="*/ 989 h 98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12" h="989">
                <a:moveTo>
                  <a:pt x="0" y="108"/>
                </a:moveTo>
                <a:lnTo>
                  <a:pt x="0" y="989"/>
                </a:lnTo>
                <a:lnTo>
                  <a:pt x="312" y="643"/>
                </a:lnTo>
                <a:lnTo>
                  <a:pt x="312" y="0"/>
                </a:lnTo>
                <a:lnTo>
                  <a:pt x="0" y="108"/>
                </a:lnTo>
                <a:close/>
                <a:moveTo>
                  <a:pt x="123" y="175"/>
                </a:moveTo>
                <a:lnTo>
                  <a:pt x="123" y="836"/>
                </a:lnTo>
                <a:lnTo>
                  <a:pt x="246" y="699"/>
                </a:lnTo>
                <a:lnTo>
                  <a:pt x="246" y="120"/>
                </a:lnTo>
                <a:lnTo>
                  <a:pt x="123" y="175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57" name="Freeform 5"/>
          <p:cNvSpPr>
            <a:spLocks noEditPoints="1"/>
          </p:cNvSpPr>
          <p:nvPr/>
        </p:nvSpPr>
        <p:spPr bwMode="auto">
          <a:xfrm flipH="1">
            <a:off x="3394075" y="622300"/>
            <a:ext cx="1557338" cy="1362075"/>
          </a:xfrm>
          <a:custGeom>
            <a:avLst/>
            <a:gdLst>
              <a:gd name="T0" fmla="*/ 0 w 1150"/>
              <a:gd name="T1" fmla="*/ 0 h 1006"/>
              <a:gd name="T2" fmla="*/ 2147483647 w 1150"/>
              <a:gd name="T3" fmla="*/ 0 h 1006"/>
              <a:gd name="T4" fmla="*/ 2147483647 w 1150"/>
              <a:gd name="T5" fmla="*/ 2147483647 h 1006"/>
              <a:gd name="T6" fmla="*/ 0 w 1150"/>
              <a:gd name="T7" fmla="*/ 2147483647 h 1006"/>
              <a:gd name="T8" fmla="*/ 0 w 1150"/>
              <a:gd name="T9" fmla="*/ 0 h 1006"/>
              <a:gd name="T10" fmla="*/ 2147483647 w 1150"/>
              <a:gd name="T11" fmla="*/ 2147483647 h 1006"/>
              <a:gd name="T12" fmla="*/ 2147483647 w 1150"/>
              <a:gd name="T13" fmla="*/ 2147483647 h 1006"/>
              <a:gd name="T14" fmla="*/ 2147483647 w 1150"/>
              <a:gd name="T15" fmla="*/ 2147483647 h 1006"/>
              <a:gd name="T16" fmla="*/ 2147483647 w 1150"/>
              <a:gd name="T17" fmla="*/ 2147483647 h 1006"/>
              <a:gd name="T18" fmla="*/ 2147483647 w 1150"/>
              <a:gd name="T19" fmla="*/ 2147483647 h 10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0"/>
              <a:gd name="T31" fmla="*/ 0 h 1006"/>
              <a:gd name="T32" fmla="*/ 1150 w 1150"/>
              <a:gd name="T33" fmla="*/ 1006 h 10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0" h="1006">
                <a:moveTo>
                  <a:pt x="0" y="0"/>
                </a:moveTo>
                <a:lnTo>
                  <a:pt x="1150" y="0"/>
                </a:lnTo>
                <a:lnTo>
                  <a:pt x="1150" y="1006"/>
                </a:lnTo>
                <a:lnTo>
                  <a:pt x="0" y="1006"/>
                </a:lnTo>
                <a:lnTo>
                  <a:pt x="0" y="0"/>
                </a:lnTo>
                <a:close/>
                <a:moveTo>
                  <a:pt x="405" y="222"/>
                </a:moveTo>
                <a:lnTo>
                  <a:pt x="754" y="222"/>
                </a:lnTo>
                <a:lnTo>
                  <a:pt x="754" y="994"/>
                </a:lnTo>
                <a:lnTo>
                  <a:pt x="405" y="994"/>
                </a:lnTo>
                <a:lnTo>
                  <a:pt x="405" y="222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58" name="Freeform 6"/>
          <p:cNvSpPr>
            <a:spLocks noEditPoints="1"/>
          </p:cNvSpPr>
          <p:nvPr/>
        </p:nvSpPr>
        <p:spPr bwMode="auto">
          <a:xfrm flipH="1">
            <a:off x="3898900" y="2638425"/>
            <a:ext cx="773113" cy="1622425"/>
          </a:xfrm>
          <a:custGeom>
            <a:avLst/>
            <a:gdLst>
              <a:gd name="T0" fmla="*/ 0 w 571"/>
              <a:gd name="T1" fmla="*/ 2147483647 h 1294"/>
              <a:gd name="T2" fmla="*/ 0 w 571"/>
              <a:gd name="T3" fmla="*/ 2147483647 h 1294"/>
              <a:gd name="T4" fmla="*/ 2147483647 w 571"/>
              <a:gd name="T5" fmla="*/ 2147483647 h 1294"/>
              <a:gd name="T6" fmla="*/ 2147483647 w 571"/>
              <a:gd name="T7" fmla="*/ 0 h 1294"/>
              <a:gd name="T8" fmla="*/ 0 w 571"/>
              <a:gd name="T9" fmla="*/ 2147483647 h 1294"/>
              <a:gd name="T10" fmla="*/ 2147483647 w 571"/>
              <a:gd name="T11" fmla="*/ 2147483647 h 1294"/>
              <a:gd name="T12" fmla="*/ 2147483647 w 571"/>
              <a:gd name="T13" fmla="*/ 2147483647 h 1294"/>
              <a:gd name="T14" fmla="*/ 2147483647 w 571"/>
              <a:gd name="T15" fmla="*/ 2147483647 h 1294"/>
              <a:gd name="T16" fmla="*/ 2147483647 w 571"/>
              <a:gd name="T17" fmla="*/ 2147483647 h 1294"/>
              <a:gd name="T18" fmla="*/ 2147483647 w 571"/>
              <a:gd name="T19" fmla="*/ 2147483647 h 1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1"/>
              <a:gd name="T31" fmla="*/ 0 h 1294"/>
              <a:gd name="T32" fmla="*/ 571 w 571"/>
              <a:gd name="T33" fmla="*/ 1294 h 1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1" h="1294">
                <a:moveTo>
                  <a:pt x="0" y="210"/>
                </a:moveTo>
                <a:lnTo>
                  <a:pt x="0" y="1294"/>
                </a:lnTo>
                <a:lnTo>
                  <a:pt x="571" y="839"/>
                </a:lnTo>
                <a:lnTo>
                  <a:pt x="571" y="0"/>
                </a:lnTo>
                <a:lnTo>
                  <a:pt x="0" y="210"/>
                </a:lnTo>
                <a:close/>
                <a:moveTo>
                  <a:pt x="198" y="283"/>
                </a:moveTo>
                <a:lnTo>
                  <a:pt x="198" y="1120"/>
                </a:lnTo>
                <a:lnTo>
                  <a:pt x="402" y="958"/>
                </a:lnTo>
                <a:lnTo>
                  <a:pt x="402" y="197"/>
                </a:lnTo>
                <a:lnTo>
                  <a:pt x="198" y="283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59" name="Freeform 7"/>
          <p:cNvSpPr>
            <a:spLocks noEditPoints="1"/>
          </p:cNvSpPr>
          <p:nvPr/>
        </p:nvSpPr>
        <p:spPr bwMode="auto">
          <a:xfrm flipH="1">
            <a:off x="4835525" y="2419350"/>
            <a:ext cx="666750" cy="2111375"/>
          </a:xfrm>
          <a:custGeom>
            <a:avLst/>
            <a:gdLst>
              <a:gd name="T0" fmla="*/ 0 w 312"/>
              <a:gd name="T1" fmla="*/ 2147483647 h 989"/>
              <a:gd name="T2" fmla="*/ 0 w 312"/>
              <a:gd name="T3" fmla="*/ 2147483647 h 989"/>
              <a:gd name="T4" fmla="*/ 2147483647 w 312"/>
              <a:gd name="T5" fmla="*/ 2147483647 h 989"/>
              <a:gd name="T6" fmla="*/ 2147483647 w 312"/>
              <a:gd name="T7" fmla="*/ 0 h 989"/>
              <a:gd name="T8" fmla="*/ 0 w 312"/>
              <a:gd name="T9" fmla="*/ 2147483647 h 989"/>
              <a:gd name="T10" fmla="*/ 2147483647 w 312"/>
              <a:gd name="T11" fmla="*/ 2147483647 h 989"/>
              <a:gd name="T12" fmla="*/ 2147483647 w 312"/>
              <a:gd name="T13" fmla="*/ 2147483647 h 989"/>
              <a:gd name="T14" fmla="*/ 2147483647 w 312"/>
              <a:gd name="T15" fmla="*/ 2147483647 h 989"/>
              <a:gd name="T16" fmla="*/ 2147483647 w 312"/>
              <a:gd name="T17" fmla="*/ 2147483647 h 989"/>
              <a:gd name="T18" fmla="*/ 2147483647 w 312"/>
              <a:gd name="T19" fmla="*/ 2147483647 h 9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12"/>
              <a:gd name="T31" fmla="*/ 0 h 989"/>
              <a:gd name="T32" fmla="*/ 312 w 312"/>
              <a:gd name="T33" fmla="*/ 989 h 98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12" h="989">
                <a:moveTo>
                  <a:pt x="0" y="108"/>
                </a:moveTo>
                <a:lnTo>
                  <a:pt x="0" y="989"/>
                </a:lnTo>
                <a:lnTo>
                  <a:pt x="312" y="643"/>
                </a:lnTo>
                <a:lnTo>
                  <a:pt x="312" y="0"/>
                </a:lnTo>
                <a:lnTo>
                  <a:pt x="0" y="108"/>
                </a:lnTo>
                <a:close/>
                <a:moveTo>
                  <a:pt x="123" y="175"/>
                </a:moveTo>
                <a:lnTo>
                  <a:pt x="123" y="836"/>
                </a:lnTo>
                <a:lnTo>
                  <a:pt x="246" y="699"/>
                </a:lnTo>
                <a:lnTo>
                  <a:pt x="246" y="120"/>
                </a:lnTo>
                <a:lnTo>
                  <a:pt x="123" y="175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0" name="Freeform 8"/>
          <p:cNvSpPr>
            <a:spLocks noEditPoints="1"/>
          </p:cNvSpPr>
          <p:nvPr/>
        </p:nvSpPr>
        <p:spPr bwMode="auto">
          <a:xfrm>
            <a:off x="258763" y="606425"/>
            <a:ext cx="1465262" cy="1052513"/>
          </a:xfrm>
          <a:custGeom>
            <a:avLst/>
            <a:gdLst>
              <a:gd name="T0" fmla="*/ 0 w 1150"/>
              <a:gd name="T1" fmla="*/ 0 h 1006"/>
              <a:gd name="T2" fmla="*/ 2147483647 w 1150"/>
              <a:gd name="T3" fmla="*/ 0 h 1006"/>
              <a:gd name="T4" fmla="*/ 2147483647 w 1150"/>
              <a:gd name="T5" fmla="*/ 2147483647 h 1006"/>
              <a:gd name="T6" fmla="*/ 0 w 1150"/>
              <a:gd name="T7" fmla="*/ 2147483647 h 1006"/>
              <a:gd name="T8" fmla="*/ 0 w 1150"/>
              <a:gd name="T9" fmla="*/ 0 h 1006"/>
              <a:gd name="T10" fmla="*/ 2147483647 w 1150"/>
              <a:gd name="T11" fmla="*/ 2147483647 h 1006"/>
              <a:gd name="T12" fmla="*/ 2147483647 w 1150"/>
              <a:gd name="T13" fmla="*/ 2147483647 h 1006"/>
              <a:gd name="T14" fmla="*/ 2147483647 w 1150"/>
              <a:gd name="T15" fmla="*/ 2147483647 h 1006"/>
              <a:gd name="T16" fmla="*/ 2147483647 w 1150"/>
              <a:gd name="T17" fmla="*/ 2147483647 h 1006"/>
              <a:gd name="T18" fmla="*/ 2147483647 w 1150"/>
              <a:gd name="T19" fmla="*/ 2147483647 h 1006"/>
              <a:gd name="T20" fmla="*/ 2147483647 w 1150"/>
              <a:gd name="T21" fmla="*/ 2147483647 h 1006"/>
              <a:gd name="T22" fmla="*/ 2147483647 w 1150"/>
              <a:gd name="T23" fmla="*/ 2147483647 h 1006"/>
              <a:gd name="T24" fmla="*/ 2147483647 w 1150"/>
              <a:gd name="T25" fmla="*/ 2147483647 h 1006"/>
              <a:gd name="T26" fmla="*/ 2147483647 w 1150"/>
              <a:gd name="T27" fmla="*/ 2147483647 h 1006"/>
              <a:gd name="T28" fmla="*/ 2147483647 w 1150"/>
              <a:gd name="T29" fmla="*/ 2147483647 h 100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50"/>
              <a:gd name="T46" fmla="*/ 0 h 1006"/>
              <a:gd name="T47" fmla="*/ 1150 w 1150"/>
              <a:gd name="T48" fmla="*/ 1006 h 100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50" h="1006">
                <a:moveTo>
                  <a:pt x="0" y="0"/>
                </a:moveTo>
                <a:lnTo>
                  <a:pt x="1150" y="0"/>
                </a:lnTo>
                <a:lnTo>
                  <a:pt x="1150" y="1006"/>
                </a:lnTo>
                <a:lnTo>
                  <a:pt x="0" y="1006"/>
                </a:lnTo>
                <a:lnTo>
                  <a:pt x="0" y="0"/>
                </a:lnTo>
                <a:close/>
                <a:moveTo>
                  <a:pt x="117" y="221"/>
                </a:moveTo>
                <a:lnTo>
                  <a:pt x="465" y="221"/>
                </a:lnTo>
                <a:lnTo>
                  <a:pt x="465" y="992"/>
                </a:lnTo>
                <a:lnTo>
                  <a:pt x="117" y="992"/>
                </a:lnTo>
                <a:lnTo>
                  <a:pt x="117" y="221"/>
                </a:lnTo>
                <a:close/>
                <a:moveTo>
                  <a:pt x="664" y="221"/>
                </a:moveTo>
                <a:lnTo>
                  <a:pt x="1012" y="221"/>
                </a:lnTo>
                <a:lnTo>
                  <a:pt x="1012" y="992"/>
                </a:lnTo>
                <a:lnTo>
                  <a:pt x="664" y="992"/>
                </a:lnTo>
                <a:lnTo>
                  <a:pt x="664" y="221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1" name="Freeform 9"/>
          <p:cNvSpPr>
            <a:spLocks noEditPoints="1"/>
          </p:cNvSpPr>
          <p:nvPr/>
        </p:nvSpPr>
        <p:spPr bwMode="auto">
          <a:xfrm>
            <a:off x="1457325" y="2520950"/>
            <a:ext cx="911225" cy="2025650"/>
          </a:xfrm>
          <a:custGeom>
            <a:avLst/>
            <a:gdLst>
              <a:gd name="T0" fmla="*/ 0 w 569"/>
              <a:gd name="T1" fmla="*/ 2147483647 h 1264"/>
              <a:gd name="T2" fmla="*/ 0 w 569"/>
              <a:gd name="T3" fmla="*/ 2147483647 h 1264"/>
              <a:gd name="T4" fmla="*/ 2147483647 w 569"/>
              <a:gd name="T5" fmla="*/ 2147483647 h 1264"/>
              <a:gd name="T6" fmla="*/ 2147483647 w 569"/>
              <a:gd name="T7" fmla="*/ 0 h 1264"/>
              <a:gd name="T8" fmla="*/ 0 w 569"/>
              <a:gd name="T9" fmla="*/ 2147483647 h 1264"/>
              <a:gd name="T10" fmla="*/ 2147483647 w 569"/>
              <a:gd name="T11" fmla="*/ 2147483647 h 1264"/>
              <a:gd name="T12" fmla="*/ 2147483647 w 569"/>
              <a:gd name="T13" fmla="*/ 2147483647 h 1264"/>
              <a:gd name="T14" fmla="*/ 2147483647 w 569"/>
              <a:gd name="T15" fmla="*/ 2147483647 h 1264"/>
              <a:gd name="T16" fmla="*/ 2147483647 w 569"/>
              <a:gd name="T17" fmla="*/ 2147483647 h 1264"/>
              <a:gd name="T18" fmla="*/ 2147483647 w 569"/>
              <a:gd name="T19" fmla="*/ 2147483647 h 1264"/>
              <a:gd name="T20" fmla="*/ 2147483647 w 569"/>
              <a:gd name="T21" fmla="*/ 2147483647 h 1264"/>
              <a:gd name="T22" fmla="*/ 2147483647 w 569"/>
              <a:gd name="T23" fmla="*/ 2147483647 h 1264"/>
              <a:gd name="T24" fmla="*/ 2147483647 w 569"/>
              <a:gd name="T25" fmla="*/ 2147483647 h 1264"/>
              <a:gd name="T26" fmla="*/ 2147483647 w 569"/>
              <a:gd name="T27" fmla="*/ 2147483647 h 1264"/>
              <a:gd name="T28" fmla="*/ 2147483647 w 569"/>
              <a:gd name="T29" fmla="*/ 2147483647 h 126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69"/>
              <a:gd name="T46" fmla="*/ 0 h 1264"/>
              <a:gd name="T47" fmla="*/ 569 w 569"/>
              <a:gd name="T48" fmla="*/ 1264 h 126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69" h="1264">
                <a:moveTo>
                  <a:pt x="0" y="156"/>
                </a:moveTo>
                <a:lnTo>
                  <a:pt x="0" y="1264"/>
                </a:lnTo>
                <a:lnTo>
                  <a:pt x="569" y="833"/>
                </a:lnTo>
                <a:lnTo>
                  <a:pt x="569" y="0"/>
                </a:lnTo>
                <a:lnTo>
                  <a:pt x="0" y="156"/>
                </a:lnTo>
                <a:close/>
                <a:moveTo>
                  <a:pt x="70" y="285"/>
                </a:moveTo>
                <a:lnTo>
                  <a:pt x="70" y="1184"/>
                </a:lnTo>
                <a:lnTo>
                  <a:pt x="257" y="1043"/>
                </a:lnTo>
                <a:lnTo>
                  <a:pt x="257" y="223"/>
                </a:lnTo>
                <a:lnTo>
                  <a:pt x="70" y="285"/>
                </a:lnTo>
                <a:close/>
                <a:moveTo>
                  <a:pt x="337" y="199"/>
                </a:moveTo>
                <a:lnTo>
                  <a:pt x="337" y="984"/>
                </a:lnTo>
                <a:lnTo>
                  <a:pt x="500" y="857"/>
                </a:lnTo>
                <a:lnTo>
                  <a:pt x="500" y="138"/>
                </a:lnTo>
                <a:lnTo>
                  <a:pt x="337" y="199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2" name="Freeform 10"/>
          <p:cNvSpPr>
            <a:spLocks noEditPoints="1"/>
          </p:cNvSpPr>
          <p:nvPr/>
        </p:nvSpPr>
        <p:spPr bwMode="auto">
          <a:xfrm>
            <a:off x="2092325" y="609600"/>
            <a:ext cx="1004888" cy="1754188"/>
          </a:xfrm>
          <a:custGeom>
            <a:avLst/>
            <a:gdLst>
              <a:gd name="T0" fmla="*/ 0 w 575"/>
              <a:gd name="T1" fmla="*/ 0 h 1005"/>
              <a:gd name="T2" fmla="*/ 2147483647 w 575"/>
              <a:gd name="T3" fmla="*/ 0 h 1005"/>
              <a:gd name="T4" fmla="*/ 2147483647 w 575"/>
              <a:gd name="T5" fmla="*/ 2147483647 h 1005"/>
              <a:gd name="T6" fmla="*/ 0 w 575"/>
              <a:gd name="T7" fmla="*/ 2147483647 h 1005"/>
              <a:gd name="T8" fmla="*/ 0 w 575"/>
              <a:gd name="T9" fmla="*/ 0 h 1005"/>
              <a:gd name="T10" fmla="*/ 2147483647 w 575"/>
              <a:gd name="T11" fmla="*/ 2147483647 h 1005"/>
              <a:gd name="T12" fmla="*/ 2147483647 w 575"/>
              <a:gd name="T13" fmla="*/ 2147483647 h 1005"/>
              <a:gd name="T14" fmla="*/ 2147483647 w 575"/>
              <a:gd name="T15" fmla="*/ 2147483647 h 1005"/>
              <a:gd name="T16" fmla="*/ 2147483647 w 575"/>
              <a:gd name="T17" fmla="*/ 2147483647 h 1005"/>
              <a:gd name="T18" fmla="*/ 2147483647 w 575"/>
              <a:gd name="T19" fmla="*/ 2147483647 h 10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5"/>
              <a:gd name="T31" fmla="*/ 0 h 1005"/>
              <a:gd name="T32" fmla="*/ 575 w 575"/>
              <a:gd name="T33" fmla="*/ 1005 h 100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5" h="1005">
                <a:moveTo>
                  <a:pt x="0" y="0"/>
                </a:moveTo>
                <a:lnTo>
                  <a:pt x="575" y="0"/>
                </a:lnTo>
                <a:lnTo>
                  <a:pt x="575" y="1005"/>
                </a:lnTo>
                <a:lnTo>
                  <a:pt x="0" y="1005"/>
                </a:lnTo>
                <a:lnTo>
                  <a:pt x="0" y="0"/>
                </a:lnTo>
                <a:close/>
                <a:moveTo>
                  <a:pt x="116" y="154"/>
                </a:moveTo>
                <a:lnTo>
                  <a:pt x="453" y="154"/>
                </a:lnTo>
                <a:lnTo>
                  <a:pt x="453" y="992"/>
                </a:lnTo>
                <a:lnTo>
                  <a:pt x="116" y="992"/>
                </a:lnTo>
                <a:lnTo>
                  <a:pt x="116" y="154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3" name="Freeform 11"/>
          <p:cNvSpPr>
            <a:spLocks noEditPoints="1"/>
          </p:cNvSpPr>
          <p:nvPr/>
        </p:nvSpPr>
        <p:spPr bwMode="auto">
          <a:xfrm>
            <a:off x="722313" y="2574925"/>
            <a:ext cx="569912" cy="2179638"/>
          </a:xfrm>
          <a:custGeom>
            <a:avLst/>
            <a:gdLst>
              <a:gd name="T0" fmla="*/ 0 w 291"/>
              <a:gd name="T1" fmla="*/ 2147483647 h 1114"/>
              <a:gd name="T2" fmla="*/ 0 w 291"/>
              <a:gd name="T3" fmla="*/ 2147483647 h 1114"/>
              <a:gd name="T4" fmla="*/ 2147483647 w 291"/>
              <a:gd name="T5" fmla="*/ 2147483647 h 1114"/>
              <a:gd name="T6" fmla="*/ 2147483647 w 291"/>
              <a:gd name="T7" fmla="*/ 0 h 1114"/>
              <a:gd name="T8" fmla="*/ 0 w 291"/>
              <a:gd name="T9" fmla="*/ 2147483647 h 1114"/>
              <a:gd name="T10" fmla="*/ 2147483647 w 291"/>
              <a:gd name="T11" fmla="*/ 2147483647 h 1114"/>
              <a:gd name="T12" fmla="*/ 2147483647 w 291"/>
              <a:gd name="T13" fmla="*/ 2147483647 h 1114"/>
              <a:gd name="T14" fmla="*/ 2147483647 w 291"/>
              <a:gd name="T15" fmla="*/ 2147483647 h 1114"/>
              <a:gd name="T16" fmla="*/ 2147483647 w 291"/>
              <a:gd name="T17" fmla="*/ 2147483647 h 1114"/>
              <a:gd name="T18" fmla="*/ 2147483647 w 291"/>
              <a:gd name="T19" fmla="*/ 2147483647 h 11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91"/>
              <a:gd name="T31" fmla="*/ 0 h 1114"/>
              <a:gd name="T32" fmla="*/ 291 w 291"/>
              <a:gd name="T33" fmla="*/ 1114 h 11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91" h="1114">
                <a:moveTo>
                  <a:pt x="0" y="65"/>
                </a:moveTo>
                <a:lnTo>
                  <a:pt x="0" y="1114"/>
                </a:lnTo>
                <a:lnTo>
                  <a:pt x="291" y="898"/>
                </a:lnTo>
                <a:lnTo>
                  <a:pt x="291" y="0"/>
                </a:lnTo>
                <a:lnTo>
                  <a:pt x="0" y="65"/>
                </a:lnTo>
                <a:close/>
                <a:moveTo>
                  <a:pt x="60" y="213"/>
                </a:moveTo>
                <a:lnTo>
                  <a:pt x="60" y="1049"/>
                </a:lnTo>
                <a:lnTo>
                  <a:pt x="238" y="914"/>
                </a:lnTo>
                <a:lnTo>
                  <a:pt x="238" y="161"/>
                </a:lnTo>
                <a:lnTo>
                  <a:pt x="60" y="213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64" name="Freeform 12"/>
          <p:cNvSpPr>
            <a:spLocks noEditPoints="1"/>
          </p:cNvSpPr>
          <p:nvPr/>
        </p:nvSpPr>
        <p:spPr bwMode="auto">
          <a:xfrm>
            <a:off x="203200" y="2624138"/>
            <a:ext cx="381000" cy="2538412"/>
          </a:xfrm>
          <a:custGeom>
            <a:avLst/>
            <a:gdLst>
              <a:gd name="T0" fmla="*/ 0 w 168"/>
              <a:gd name="T1" fmla="*/ 2147483647 h 1114"/>
              <a:gd name="T2" fmla="*/ 0 w 168"/>
              <a:gd name="T3" fmla="*/ 2147483647 h 1114"/>
              <a:gd name="T4" fmla="*/ 2147483647 w 168"/>
              <a:gd name="T5" fmla="*/ 2147483647 h 1114"/>
              <a:gd name="T6" fmla="*/ 2147483647 w 168"/>
              <a:gd name="T7" fmla="*/ 0 h 1114"/>
              <a:gd name="T8" fmla="*/ 0 w 168"/>
              <a:gd name="T9" fmla="*/ 2147483647 h 1114"/>
              <a:gd name="T10" fmla="*/ 2147483647 w 168"/>
              <a:gd name="T11" fmla="*/ 2147483647 h 1114"/>
              <a:gd name="T12" fmla="*/ 2147483647 w 168"/>
              <a:gd name="T13" fmla="*/ 2147483647 h 1114"/>
              <a:gd name="T14" fmla="*/ 2147483647 w 168"/>
              <a:gd name="T15" fmla="*/ 2147483647 h 1114"/>
              <a:gd name="T16" fmla="*/ 2147483647 w 168"/>
              <a:gd name="T17" fmla="*/ 2147483647 h 1114"/>
              <a:gd name="T18" fmla="*/ 2147483647 w 168"/>
              <a:gd name="T19" fmla="*/ 2147483647 h 11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8"/>
              <a:gd name="T31" fmla="*/ 0 h 1114"/>
              <a:gd name="T32" fmla="*/ 168 w 168"/>
              <a:gd name="T33" fmla="*/ 1114 h 11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8" h="1114">
                <a:moveTo>
                  <a:pt x="0" y="65"/>
                </a:moveTo>
                <a:lnTo>
                  <a:pt x="0" y="1114"/>
                </a:lnTo>
                <a:lnTo>
                  <a:pt x="168" y="898"/>
                </a:lnTo>
                <a:lnTo>
                  <a:pt x="168" y="0"/>
                </a:lnTo>
                <a:lnTo>
                  <a:pt x="0" y="65"/>
                </a:lnTo>
                <a:close/>
                <a:moveTo>
                  <a:pt x="34" y="213"/>
                </a:moveTo>
                <a:lnTo>
                  <a:pt x="34" y="1049"/>
                </a:lnTo>
                <a:lnTo>
                  <a:pt x="137" y="914"/>
                </a:lnTo>
                <a:lnTo>
                  <a:pt x="137" y="161"/>
                </a:lnTo>
                <a:lnTo>
                  <a:pt x="34" y="213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3819525" y="6105525"/>
            <a:ext cx="1079500" cy="1887538"/>
            <a:chOff x="2448" y="2256"/>
            <a:chExt cx="680" cy="1189"/>
          </a:xfrm>
        </p:grpSpPr>
        <p:sp>
          <p:nvSpPr>
            <p:cNvPr id="23613" name="Freeform 14"/>
            <p:cNvSpPr>
              <a:spLocks noEditPoints="1"/>
            </p:cNvSpPr>
            <p:nvPr/>
          </p:nvSpPr>
          <p:spPr bwMode="auto">
            <a:xfrm>
              <a:off x="2448" y="2256"/>
              <a:ext cx="680" cy="1189"/>
            </a:xfrm>
            <a:custGeom>
              <a:avLst/>
              <a:gdLst>
                <a:gd name="T0" fmla="*/ 0 w 575"/>
                <a:gd name="T1" fmla="*/ 0 h 1005"/>
                <a:gd name="T2" fmla="*/ 13923 w 575"/>
                <a:gd name="T3" fmla="*/ 0 h 1005"/>
                <a:gd name="T4" fmla="*/ 13923 w 575"/>
                <a:gd name="T5" fmla="*/ 24532 h 1005"/>
                <a:gd name="T6" fmla="*/ 0 w 575"/>
                <a:gd name="T7" fmla="*/ 24532 h 1005"/>
                <a:gd name="T8" fmla="*/ 0 w 575"/>
                <a:gd name="T9" fmla="*/ 0 h 1005"/>
                <a:gd name="T10" fmla="*/ 2804 w 575"/>
                <a:gd name="T11" fmla="*/ 3746 h 1005"/>
                <a:gd name="T12" fmla="*/ 10983 w 575"/>
                <a:gd name="T13" fmla="*/ 3746 h 1005"/>
                <a:gd name="T14" fmla="*/ 10983 w 575"/>
                <a:gd name="T15" fmla="*/ 24205 h 1005"/>
                <a:gd name="T16" fmla="*/ 2804 w 575"/>
                <a:gd name="T17" fmla="*/ 24205 h 1005"/>
                <a:gd name="T18" fmla="*/ 2804 w 575"/>
                <a:gd name="T19" fmla="*/ 3746 h 10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5"/>
                <a:gd name="T31" fmla="*/ 0 h 1005"/>
                <a:gd name="T32" fmla="*/ 575 w 575"/>
                <a:gd name="T33" fmla="*/ 1005 h 10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5" h="1005">
                  <a:moveTo>
                    <a:pt x="0" y="0"/>
                  </a:moveTo>
                  <a:lnTo>
                    <a:pt x="575" y="0"/>
                  </a:lnTo>
                  <a:lnTo>
                    <a:pt x="575" y="1005"/>
                  </a:lnTo>
                  <a:lnTo>
                    <a:pt x="0" y="1005"/>
                  </a:lnTo>
                  <a:lnTo>
                    <a:pt x="0" y="0"/>
                  </a:lnTo>
                  <a:close/>
                  <a:moveTo>
                    <a:pt x="116" y="154"/>
                  </a:moveTo>
                  <a:lnTo>
                    <a:pt x="453" y="154"/>
                  </a:lnTo>
                  <a:lnTo>
                    <a:pt x="453" y="992"/>
                  </a:lnTo>
                  <a:lnTo>
                    <a:pt x="116" y="992"/>
                  </a:lnTo>
                  <a:lnTo>
                    <a:pt x="116" y="154"/>
                  </a:lnTo>
                  <a:close/>
                </a:path>
              </a:pathLst>
            </a:custGeom>
            <a:solidFill>
              <a:srgbClr val="D1E8FA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23614" name="Group 15"/>
            <p:cNvGrpSpPr>
              <a:grpSpLocks/>
            </p:cNvGrpSpPr>
            <p:nvPr/>
          </p:nvGrpSpPr>
          <p:grpSpPr bwMode="auto">
            <a:xfrm>
              <a:off x="2590" y="2444"/>
              <a:ext cx="397" cy="999"/>
              <a:chOff x="-53" y="759"/>
              <a:chExt cx="336" cy="844"/>
            </a:xfrm>
          </p:grpSpPr>
          <p:sp>
            <p:nvSpPr>
              <p:cNvPr id="23615" name="Rectangle 16"/>
              <p:cNvSpPr>
                <a:spLocks noChangeArrowheads="1"/>
              </p:cNvSpPr>
              <p:nvPr/>
            </p:nvSpPr>
            <p:spPr bwMode="auto">
              <a:xfrm>
                <a:off x="-53" y="759"/>
                <a:ext cx="336" cy="844"/>
              </a:xfrm>
              <a:prstGeom prst="rect">
                <a:avLst/>
              </a:prstGeom>
              <a:solidFill>
                <a:srgbClr val="B0D8F7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16" name="Rectangle 17"/>
              <p:cNvSpPr>
                <a:spLocks noChangeArrowheads="1"/>
              </p:cNvSpPr>
              <p:nvPr/>
            </p:nvSpPr>
            <p:spPr bwMode="auto">
              <a:xfrm>
                <a:off x="144" y="1284"/>
                <a:ext cx="76" cy="23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17" name="Rectangle 18"/>
              <p:cNvSpPr>
                <a:spLocks noChangeArrowheads="1"/>
              </p:cNvSpPr>
              <p:nvPr/>
            </p:nvSpPr>
            <p:spPr bwMode="auto">
              <a:xfrm>
                <a:off x="4" y="1281"/>
                <a:ext cx="76" cy="233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18" name="Rectangle 19"/>
              <p:cNvSpPr>
                <a:spLocks noChangeArrowheads="1"/>
              </p:cNvSpPr>
              <p:nvPr/>
            </p:nvSpPr>
            <p:spPr bwMode="auto">
              <a:xfrm>
                <a:off x="144" y="838"/>
                <a:ext cx="76" cy="345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19" name="Rectangle 20"/>
              <p:cNvSpPr>
                <a:spLocks noChangeArrowheads="1"/>
              </p:cNvSpPr>
              <p:nvPr/>
            </p:nvSpPr>
            <p:spPr bwMode="auto">
              <a:xfrm>
                <a:off x="4" y="839"/>
                <a:ext cx="76" cy="347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20" name="Freeform 21"/>
              <p:cNvSpPr>
                <a:spLocks/>
              </p:cNvSpPr>
              <p:nvPr/>
            </p:nvSpPr>
            <p:spPr bwMode="auto">
              <a:xfrm>
                <a:off x="-25" y="1214"/>
                <a:ext cx="29" cy="31"/>
              </a:xfrm>
              <a:custGeom>
                <a:avLst/>
                <a:gdLst>
                  <a:gd name="T0" fmla="*/ 29 w 29"/>
                  <a:gd name="T1" fmla="*/ 16 h 31"/>
                  <a:gd name="T2" fmla="*/ 28 w 29"/>
                  <a:gd name="T3" fmla="*/ 22 h 31"/>
                  <a:gd name="T4" fmla="*/ 24 w 29"/>
                  <a:gd name="T5" fmla="*/ 27 h 31"/>
                  <a:gd name="T6" fmla="*/ 21 w 29"/>
                  <a:gd name="T7" fmla="*/ 30 h 31"/>
                  <a:gd name="T8" fmla="*/ 15 w 29"/>
                  <a:gd name="T9" fmla="*/ 31 h 31"/>
                  <a:gd name="T10" fmla="*/ 9 w 29"/>
                  <a:gd name="T11" fmla="*/ 30 h 31"/>
                  <a:gd name="T12" fmla="*/ 4 w 29"/>
                  <a:gd name="T13" fmla="*/ 27 h 31"/>
                  <a:gd name="T14" fmla="*/ 2 w 29"/>
                  <a:gd name="T15" fmla="*/ 22 h 31"/>
                  <a:gd name="T16" fmla="*/ 0 w 29"/>
                  <a:gd name="T17" fmla="*/ 16 h 31"/>
                  <a:gd name="T18" fmla="*/ 2 w 29"/>
                  <a:gd name="T19" fmla="*/ 10 h 31"/>
                  <a:gd name="T20" fmla="*/ 4 w 29"/>
                  <a:gd name="T21" fmla="*/ 5 h 31"/>
                  <a:gd name="T22" fmla="*/ 9 w 29"/>
                  <a:gd name="T23" fmla="*/ 2 h 31"/>
                  <a:gd name="T24" fmla="*/ 15 w 29"/>
                  <a:gd name="T25" fmla="*/ 0 h 31"/>
                  <a:gd name="T26" fmla="*/ 21 w 29"/>
                  <a:gd name="T27" fmla="*/ 2 h 31"/>
                  <a:gd name="T28" fmla="*/ 24 w 29"/>
                  <a:gd name="T29" fmla="*/ 5 h 31"/>
                  <a:gd name="T30" fmla="*/ 28 w 29"/>
                  <a:gd name="T31" fmla="*/ 10 h 31"/>
                  <a:gd name="T32" fmla="*/ 29 w 29"/>
                  <a:gd name="T33" fmla="*/ 16 h 31"/>
                  <a:gd name="T34" fmla="*/ 29 w 29"/>
                  <a:gd name="T35" fmla="*/ 16 h 3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1"/>
                  <a:gd name="T56" fmla="*/ 29 w 29"/>
                  <a:gd name="T57" fmla="*/ 31 h 3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1">
                    <a:moveTo>
                      <a:pt x="29" y="16"/>
                    </a:moveTo>
                    <a:lnTo>
                      <a:pt x="28" y="22"/>
                    </a:lnTo>
                    <a:lnTo>
                      <a:pt x="24" y="27"/>
                    </a:lnTo>
                    <a:lnTo>
                      <a:pt x="21" y="30"/>
                    </a:lnTo>
                    <a:lnTo>
                      <a:pt x="15" y="31"/>
                    </a:lnTo>
                    <a:lnTo>
                      <a:pt x="9" y="30"/>
                    </a:lnTo>
                    <a:lnTo>
                      <a:pt x="4" y="27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1" y="2"/>
                    </a:lnTo>
                    <a:lnTo>
                      <a:pt x="24" y="5"/>
                    </a:lnTo>
                    <a:lnTo>
                      <a:pt x="28" y="10"/>
                    </a:lnTo>
                    <a:lnTo>
                      <a:pt x="29" y="16"/>
                    </a:lnTo>
                    <a:close/>
                  </a:path>
                </a:pathLst>
              </a:custGeom>
              <a:solidFill>
                <a:srgbClr val="BDBDBD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23566" name="Group 22"/>
          <p:cNvGrpSpPr>
            <a:grpSpLocks/>
          </p:cNvGrpSpPr>
          <p:nvPr/>
        </p:nvGrpSpPr>
        <p:grpSpPr bwMode="auto">
          <a:xfrm>
            <a:off x="207963" y="5989638"/>
            <a:ext cx="427037" cy="2284412"/>
            <a:chOff x="2183" y="2255"/>
            <a:chExt cx="269" cy="1439"/>
          </a:xfrm>
        </p:grpSpPr>
        <p:grpSp>
          <p:nvGrpSpPr>
            <p:cNvPr id="23605" name="Group 23"/>
            <p:cNvGrpSpPr>
              <a:grpSpLocks/>
            </p:cNvGrpSpPr>
            <p:nvPr/>
          </p:nvGrpSpPr>
          <p:grpSpPr bwMode="auto">
            <a:xfrm>
              <a:off x="2253" y="2468"/>
              <a:ext cx="147" cy="1140"/>
              <a:chOff x="-488" y="478"/>
              <a:chExt cx="125" cy="968"/>
            </a:xfrm>
          </p:grpSpPr>
          <p:sp>
            <p:nvSpPr>
              <p:cNvPr id="23607" name="Freeform 24"/>
              <p:cNvSpPr>
                <a:spLocks/>
              </p:cNvSpPr>
              <p:nvPr/>
            </p:nvSpPr>
            <p:spPr bwMode="auto">
              <a:xfrm>
                <a:off x="-488" y="478"/>
                <a:ext cx="125" cy="968"/>
              </a:xfrm>
              <a:custGeom>
                <a:avLst/>
                <a:gdLst>
                  <a:gd name="T0" fmla="*/ 0 w 125"/>
                  <a:gd name="T1" fmla="*/ 74 h 968"/>
                  <a:gd name="T2" fmla="*/ 0 w 125"/>
                  <a:gd name="T3" fmla="*/ 968 h 968"/>
                  <a:gd name="T4" fmla="*/ 125 w 125"/>
                  <a:gd name="T5" fmla="*/ 850 h 968"/>
                  <a:gd name="T6" fmla="*/ 125 w 125"/>
                  <a:gd name="T7" fmla="*/ 0 h 968"/>
                  <a:gd name="T8" fmla="*/ 0 w 125"/>
                  <a:gd name="T9" fmla="*/ 74 h 9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"/>
                  <a:gd name="T16" fmla="*/ 0 h 968"/>
                  <a:gd name="T17" fmla="*/ 125 w 125"/>
                  <a:gd name="T18" fmla="*/ 968 h 9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" h="968">
                    <a:moveTo>
                      <a:pt x="0" y="74"/>
                    </a:moveTo>
                    <a:lnTo>
                      <a:pt x="0" y="968"/>
                    </a:lnTo>
                    <a:lnTo>
                      <a:pt x="125" y="850"/>
                    </a:lnTo>
                    <a:lnTo>
                      <a:pt x="125" y="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08" name="Freeform 25"/>
              <p:cNvSpPr>
                <a:spLocks/>
              </p:cNvSpPr>
              <p:nvPr/>
            </p:nvSpPr>
            <p:spPr bwMode="auto">
              <a:xfrm>
                <a:off x="-411" y="566"/>
                <a:ext cx="30" cy="389"/>
              </a:xfrm>
              <a:custGeom>
                <a:avLst/>
                <a:gdLst>
                  <a:gd name="T0" fmla="*/ 0 w 30"/>
                  <a:gd name="T1" fmla="*/ 24 h 389"/>
                  <a:gd name="T2" fmla="*/ 0 w 30"/>
                  <a:gd name="T3" fmla="*/ 389 h 389"/>
                  <a:gd name="T4" fmla="*/ 30 w 30"/>
                  <a:gd name="T5" fmla="*/ 361 h 389"/>
                  <a:gd name="T6" fmla="*/ 30 w 30"/>
                  <a:gd name="T7" fmla="*/ 0 h 389"/>
                  <a:gd name="T8" fmla="*/ 0 w 30"/>
                  <a:gd name="T9" fmla="*/ 24 h 3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89"/>
                  <a:gd name="T17" fmla="*/ 30 w 30"/>
                  <a:gd name="T18" fmla="*/ 389 h 3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89">
                    <a:moveTo>
                      <a:pt x="0" y="24"/>
                    </a:moveTo>
                    <a:lnTo>
                      <a:pt x="0" y="389"/>
                    </a:lnTo>
                    <a:lnTo>
                      <a:pt x="30" y="361"/>
                    </a:lnTo>
                    <a:lnTo>
                      <a:pt x="3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09" name="Freeform 26"/>
              <p:cNvSpPr>
                <a:spLocks/>
              </p:cNvSpPr>
              <p:nvPr/>
            </p:nvSpPr>
            <p:spPr bwMode="auto">
              <a:xfrm>
                <a:off x="-477" y="1045"/>
                <a:ext cx="14" cy="23"/>
              </a:xfrm>
              <a:custGeom>
                <a:avLst/>
                <a:gdLst>
                  <a:gd name="T0" fmla="*/ 0 w 14"/>
                  <a:gd name="T1" fmla="*/ 15 h 23"/>
                  <a:gd name="T2" fmla="*/ 0 w 14"/>
                  <a:gd name="T3" fmla="*/ 16 h 23"/>
                  <a:gd name="T4" fmla="*/ 0 w 14"/>
                  <a:gd name="T5" fmla="*/ 17 h 23"/>
                  <a:gd name="T6" fmla="*/ 0 w 14"/>
                  <a:gd name="T7" fmla="*/ 19 h 23"/>
                  <a:gd name="T8" fmla="*/ 1 w 14"/>
                  <a:gd name="T9" fmla="*/ 19 h 23"/>
                  <a:gd name="T10" fmla="*/ 1 w 14"/>
                  <a:gd name="T11" fmla="*/ 20 h 23"/>
                  <a:gd name="T12" fmla="*/ 2 w 14"/>
                  <a:gd name="T13" fmla="*/ 21 h 23"/>
                  <a:gd name="T14" fmla="*/ 3 w 14"/>
                  <a:gd name="T15" fmla="*/ 21 h 23"/>
                  <a:gd name="T16" fmla="*/ 3 w 14"/>
                  <a:gd name="T17" fmla="*/ 22 h 23"/>
                  <a:gd name="T18" fmla="*/ 5 w 14"/>
                  <a:gd name="T19" fmla="*/ 22 h 23"/>
                  <a:gd name="T20" fmla="*/ 6 w 14"/>
                  <a:gd name="T21" fmla="*/ 23 h 23"/>
                  <a:gd name="T22" fmla="*/ 7 w 14"/>
                  <a:gd name="T23" fmla="*/ 23 h 23"/>
                  <a:gd name="T24" fmla="*/ 8 w 14"/>
                  <a:gd name="T25" fmla="*/ 23 h 23"/>
                  <a:gd name="T26" fmla="*/ 9 w 14"/>
                  <a:gd name="T27" fmla="*/ 23 h 23"/>
                  <a:gd name="T28" fmla="*/ 11 w 14"/>
                  <a:gd name="T29" fmla="*/ 23 h 23"/>
                  <a:gd name="T30" fmla="*/ 11 w 14"/>
                  <a:gd name="T31" fmla="*/ 22 h 23"/>
                  <a:gd name="T32" fmla="*/ 12 w 14"/>
                  <a:gd name="T33" fmla="*/ 21 h 23"/>
                  <a:gd name="T34" fmla="*/ 12 w 14"/>
                  <a:gd name="T35" fmla="*/ 20 h 23"/>
                  <a:gd name="T36" fmla="*/ 12 w 14"/>
                  <a:gd name="T37" fmla="*/ 19 h 23"/>
                  <a:gd name="T38" fmla="*/ 13 w 14"/>
                  <a:gd name="T39" fmla="*/ 19 h 23"/>
                  <a:gd name="T40" fmla="*/ 13 w 14"/>
                  <a:gd name="T41" fmla="*/ 17 h 23"/>
                  <a:gd name="T42" fmla="*/ 13 w 14"/>
                  <a:gd name="T43" fmla="*/ 16 h 23"/>
                  <a:gd name="T44" fmla="*/ 13 w 14"/>
                  <a:gd name="T45" fmla="*/ 15 h 23"/>
                  <a:gd name="T46" fmla="*/ 13 w 14"/>
                  <a:gd name="T47" fmla="*/ 14 h 23"/>
                  <a:gd name="T48" fmla="*/ 13 w 14"/>
                  <a:gd name="T49" fmla="*/ 13 h 23"/>
                  <a:gd name="T50" fmla="*/ 13 w 14"/>
                  <a:gd name="T51" fmla="*/ 11 h 23"/>
                  <a:gd name="T52" fmla="*/ 13 w 14"/>
                  <a:gd name="T53" fmla="*/ 10 h 23"/>
                  <a:gd name="T54" fmla="*/ 14 w 14"/>
                  <a:gd name="T55" fmla="*/ 9 h 23"/>
                  <a:gd name="T56" fmla="*/ 13 w 14"/>
                  <a:gd name="T57" fmla="*/ 7 h 23"/>
                  <a:gd name="T58" fmla="*/ 13 w 14"/>
                  <a:gd name="T59" fmla="*/ 6 h 23"/>
                  <a:gd name="T60" fmla="*/ 13 w 14"/>
                  <a:gd name="T61" fmla="*/ 4 h 23"/>
                  <a:gd name="T62" fmla="*/ 12 w 14"/>
                  <a:gd name="T63" fmla="*/ 4 h 23"/>
                  <a:gd name="T64" fmla="*/ 12 w 14"/>
                  <a:gd name="T65" fmla="*/ 3 h 23"/>
                  <a:gd name="T66" fmla="*/ 11 w 14"/>
                  <a:gd name="T67" fmla="*/ 2 h 23"/>
                  <a:gd name="T68" fmla="*/ 9 w 14"/>
                  <a:gd name="T69" fmla="*/ 2 h 23"/>
                  <a:gd name="T70" fmla="*/ 9 w 14"/>
                  <a:gd name="T71" fmla="*/ 1 h 23"/>
                  <a:gd name="T72" fmla="*/ 8 w 14"/>
                  <a:gd name="T73" fmla="*/ 1 h 23"/>
                  <a:gd name="T74" fmla="*/ 7 w 14"/>
                  <a:gd name="T75" fmla="*/ 0 h 23"/>
                  <a:gd name="T76" fmla="*/ 6 w 14"/>
                  <a:gd name="T77" fmla="*/ 0 h 23"/>
                  <a:gd name="T78" fmla="*/ 5 w 14"/>
                  <a:gd name="T79" fmla="*/ 0 h 23"/>
                  <a:gd name="T80" fmla="*/ 3 w 14"/>
                  <a:gd name="T81" fmla="*/ 0 h 23"/>
                  <a:gd name="T82" fmla="*/ 3 w 14"/>
                  <a:gd name="T83" fmla="*/ 1 h 23"/>
                  <a:gd name="T84" fmla="*/ 2 w 14"/>
                  <a:gd name="T85" fmla="*/ 1 h 23"/>
                  <a:gd name="T86" fmla="*/ 1 w 14"/>
                  <a:gd name="T87" fmla="*/ 2 h 23"/>
                  <a:gd name="T88" fmla="*/ 1 w 14"/>
                  <a:gd name="T89" fmla="*/ 3 h 23"/>
                  <a:gd name="T90" fmla="*/ 1 w 14"/>
                  <a:gd name="T91" fmla="*/ 4 h 23"/>
                  <a:gd name="T92" fmla="*/ 0 w 14"/>
                  <a:gd name="T93" fmla="*/ 4 h 23"/>
                  <a:gd name="T94" fmla="*/ 0 w 14"/>
                  <a:gd name="T95" fmla="*/ 6 h 23"/>
                  <a:gd name="T96" fmla="*/ 0 w 14"/>
                  <a:gd name="T97" fmla="*/ 7 h 23"/>
                  <a:gd name="T98" fmla="*/ 0 w 14"/>
                  <a:gd name="T99" fmla="*/ 8 h 23"/>
                  <a:gd name="T100" fmla="*/ 0 w 14"/>
                  <a:gd name="T101" fmla="*/ 9 h 23"/>
                  <a:gd name="T102" fmla="*/ 0 w 14"/>
                  <a:gd name="T103" fmla="*/ 10 h 23"/>
                  <a:gd name="T104" fmla="*/ 0 w 14"/>
                  <a:gd name="T105" fmla="*/ 11 h 23"/>
                  <a:gd name="T106" fmla="*/ 0 w 14"/>
                  <a:gd name="T107" fmla="*/ 13 h 23"/>
                  <a:gd name="T108" fmla="*/ 0 w 14"/>
                  <a:gd name="T109" fmla="*/ 15 h 2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4"/>
                  <a:gd name="T166" fmla="*/ 0 h 23"/>
                  <a:gd name="T167" fmla="*/ 14 w 14"/>
                  <a:gd name="T168" fmla="*/ 23 h 2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4" h="23">
                    <a:moveTo>
                      <a:pt x="0" y="15"/>
                    </a:moveTo>
                    <a:lnTo>
                      <a:pt x="0" y="16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1" y="19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3" y="21"/>
                    </a:lnTo>
                    <a:lnTo>
                      <a:pt x="3" y="22"/>
                    </a:lnTo>
                    <a:lnTo>
                      <a:pt x="5" y="22"/>
                    </a:lnTo>
                    <a:lnTo>
                      <a:pt x="6" y="23"/>
                    </a:lnTo>
                    <a:lnTo>
                      <a:pt x="7" y="23"/>
                    </a:lnTo>
                    <a:lnTo>
                      <a:pt x="8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2"/>
                    </a:lnTo>
                    <a:lnTo>
                      <a:pt x="12" y="21"/>
                    </a:lnTo>
                    <a:lnTo>
                      <a:pt x="12" y="20"/>
                    </a:lnTo>
                    <a:lnTo>
                      <a:pt x="12" y="19"/>
                    </a:lnTo>
                    <a:lnTo>
                      <a:pt x="13" y="19"/>
                    </a:lnTo>
                    <a:lnTo>
                      <a:pt x="13" y="17"/>
                    </a:lnTo>
                    <a:lnTo>
                      <a:pt x="13" y="16"/>
                    </a:lnTo>
                    <a:lnTo>
                      <a:pt x="13" y="15"/>
                    </a:lnTo>
                    <a:lnTo>
                      <a:pt x="13" y="14"/>
                    </a:lnTo>
                    <a:lnTo>
                      <a:pt x="13" y="13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BDBDBD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10" name="Freeform 27"/>
              <p:cNvSpPr>
                <a:spLocks/>
              </p:cNvSpPr>
              <p:nvPr/>
            </p:nvSpPr>
            <p:spPr bwMode="auto">
              <a:xfrm>
                <a:off x="-466" y="605"/>
                <a:ext cx="31" cy="393"/>
              </a:xfrm>
              <a:custGeom>
                <a:avLst/>
                <a:gdLst>
                  <a:gd name="T0" fmla="*/ 0 w 31"/>
                  <a:gd name="T1" fmla="*/ 24 h 393"/>
                  <a:gd name="T2" fmla="*/ 0 w 31"/>
                  <a:gd name="T3" fmla="*/ 393 h 393"/>
                  <a:gd name="T4" fmla="*/ 31 w 31"/>
                  <a:gd name="T5" fmla="*/ 365 h 393"/>
                  <a:gd name="T6" fmla="*/ 31 w 31"/>
                  <a:gd name="T7" fmla="*/ 0 h 393"/>
                  <a:gd name="T8" fmla="*/ 0 w 31"/>
                  <a:gd name="T9" fmla="*/ 24 h 3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"/>
                  <a:gd name="T16" fmla="*/ 0 h 393"/>
                  <a:gd name="T17" fmla="*/ 31 w 31"/>
                  <a:gd name="T18" fmla="*/ 393 h 3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" h="393">
                    <a:moveTo>
                      <a:pt x="0" y="24"/>
                    </a:moveTo>
                    <a:lnTo>
                      <a:pt x="0" y="393"/>
                    </a:lnTo>
                    <a:lnTo>
                      <a:pt x="31" y="365"/>
                    </a:lnTo>
                    <a:lnTo>
                      <a:pt x="31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11" name="Freeform 28"/>
              <p:cNvSpPr>
                <a:spLocks/>
              </p:cNvSpPr>
              <p:nvPr/>
            </p:nvSpPr>
            <p:spPr bwMode="auto">
              <a:xfrm>
                <a:off x="-470" y="1074"/>
                <a:ext cx="37" cy="271"/>
              </a:xfrm>
              <a:custGeom>
                <a:avLst/>
                <a:gdLst>
                  <a:gd name="T0" fmla="*/ 0 w 37"/>
                  <a:gd name="T1" fmla="*/ 30 h 271"/>
                  <a:gd name="T2" fmla="*/ 0 w 37"/>
                  <a:gd name="T3" fmla="*/ 271 h 271"/>
                  <a:gd name="T4" fmla="*/ 37 w 37"/>
                  <a:gd name="T5" fmla="*/ 233 h 271"/>
                  <a:gd name="T6" fmla="*/ 36 w 37"/>
                  <a:gd name="T7" fmla="*/ 0 h 271"/>
                  <a:gd name="T8" fmla="*/ 0 w 37"/>
                  <a:gd name="T9" fmla="*/ 30 h 2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271"/>
                  <a:gd name="T17" fmla="*/ 37 w 37"/>
                  <a:gd name="T18" fmla="*/ 271 h 2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271">
                    <a:moveTo>
                      <a:pt x="0" y="30"/>
                    </a:moveTo>
                    <a:lnTo>
                      <a:pt x="0" y="271"/>
                    </a:lnTo>
                    <a:lnTo>
                      <a:pt x="37" y="233"/>
                    </a:lnTo>
                    <a:lnTo>
                      <a:pt x="3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3612" name="Freeform 29"/>
              <p:cNvSpPr>
                <a:spLocks/>
              </p:cNvSpPr>
              <p:nvPr/>
            </p:nvSpPr>
            <p:spPr bwMode="auto">
              <a:xfrm>
                <a:off x="-411" y="1030"/>
                <a:ext cx="32" cy="264"/>
              </a:xfrm>
              <a:custGeom>
                <a:avLst/>
                <a:gdLst>
                  <a:gd name="T0" fmla="*/ 0 w 32"/>
                  <a:gd name="T1" fmla="*/ 29 h 264"/>
                  <a:gd name="T2" fmla="*/ 0 w 32"/>
                  <a:gd name="T3" fmla="*/ 264 h 264"/>
                  <a:gd name="T4" fmla="*/ 32 w 32"/>
                  <a:gd name="T5" fmla="*/ 234 h 264"/>
                  <a:gd name="T6" fmla="*/ 32 w 32"/>
                  <a:gd name="T7" fmla="*/ 0 h 264"/>
                  <a:gd name="T8" fmla="*/ 0 w 32"/>
                  <a:gd name="T9" fmla="*/ 29 h 2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264"/>
                  <a:gd name="T17" fmla="*/ 32 w 32"/>
                  <a:gd name="T18" fmla="*/ 264 h 2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264">
                    <a:moveTo>
                      <a:pt x="0" y="29"/>
                    </a:moveTo>
                    <a:lnTo>
                      <a:pt x="0" y="264"/>
                    </a:lnTo>
                    <a:lnTo>
                      <a:pt x="32" y="234"/>
                    </a:lnTo>
                    <a:lnTo>
                      <a:pt x="32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B0D8F7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23606" name="Freeform 30"/>
            <p:cNvSpPr>
              <a:spLocks noEditPoints="1"/>
            </p:cNvSpPr>
            <p:nvPr/>
          </p:nvSpPr>
          <p:spPr bwMode="auto">
            <a:xfrm>
              <a:off x="2183" y="2255"/>
              <a:ext cx="269" cy="1439"/>
            </a:xfrm>
            <a:custGeom>
              <a:avLst/>
              <a:gdLst>
                <a:gd name="T0" fmla="*/ 0 w 228"/>
                <a:gd name="T1" fmla="*/ 2677 h 1222"/>
                <a:gd name="T2" fmla="*/ 0 w 228"/>
                <a:gd name="T3" fmla="*/ 27280 h 1222"/>
                <a:gd name="T4" fmla="*/ 5267 w 228"/>
                <a:gd name="T5" fmla="*/ 22468 h 1222"/>
                <a:gd name="T6" fmla="*/ 5267 w 228"/>
                <a:gd name="T7" fmla="*/ 0 h 1222"/>
                <a:gd name="T8" fmla="*/ 0 w 228"/>
                <a:gd name="T9" fmla="*/ 2677 h 1222"/>
                <a:gd name="T10" fmla="*/ 1189 w 228"/>
                <a:gd name="T11" fmla="*/ 5616 h 1222"/>
                <a:gd name="T12" fmla="*/ 1189 w 228"/>
                <a:gd name="T13" fmla="*/ 25989 h 1222"/>
                <a:gd name="T14" fmla="*/ 4259 w 228"/>
                <a:gd name="T15" fmla="*/ 23195 h 1222"/>
                <a:gd name="T16" fmla="*/ 4293 w 228"/>
                <a:gd name="T17" fmla="*/ 3907 h 1222"/>
                <a:gd name="T18" fmla="*/ 1189 w 228"/>
                <a:gd name="T19" fmla="*/ 5616 h 1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8"/>
                <a:gd name="T31" fmla="*/ 0 h 1222"/>
                <a:gd name="T32" fmla="*/ 228 w 228"/>
                <a:gd name="T33" fmla="*/ 1222 h 12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8" h="1222">
                  <a:moveTo>
                    <a:pt x="0" y="120"/>
                  </a:moveTo>
                  <a:lnTo>
                    <a:pt x="0" y="1222"/>
                  </a:lnTo>
                  <a:lnTo>
                    <a:pt x="228" y="1006"/>
                  </a:lnTo>
                  <a:lnTo>
                    <a:pt x="228" y="0"/>
                  </a:lnTo>
                  <a:lnTo>
                    <a:pt x="0" y="120"/>
                  </a:lnTo>
                  <a:close/>
                  <a:moveTo>
                    <a:pt x="52" y="251"/>
                  </a:moveTo>
                  <a:lnTo>
                    <a:pt x="52" y="1164"/>
                  </a:lnTo>
                  <a:lnTo>
                    <a:pt x="185" y="1039"/>
                  </a:lnTo>
                  <a:lnTo>
                    <a:pt x="186" y="175"/>
                  </a:lnTo>
                  <a:lnTo>
                    <a:pt x="52" y="251"/>
                  </a:lnTo>
                  <a:close/>
                </a:path>
              </a:pathLst>
            </a:custGeom>
            <a:solidFill>
              <a:srgbClr val="D1E8FA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3567" name="Group 31"/>
          <p:cNvGrpSpPr>
            <a:grpSpLocks/>
          </p:cNvGrpSpPr>
          <p:nvPr/>
        </p:nvGrpSpPr>
        <p:grpSpPr bwMode="auto">
          <a:xfrm>
            <a:off x="3052763" y="6105525"/>
            <a:ext cx="563562" cy="1447800"/>
            <a:chOff x="-53" y="759"/>
            <a:chExt cx="336" cy="844"/>
          </a:xfrm>
        </p:grpSpPr>
        <p:sp>
          <p:nvSpPr>
            <p:cNvPr id="23599" name="Rectangle 32"/>
            <p:cNvSpPr>
              <a:spLocks noChangeArrowheads="1"/>
            </p:cNvSpPr>
            <p:nvPr/>
          </p:nvSpPr>
          <p:spPr bwMode="auto">
            <a:xfrm>
              <a:off x="-53" y="759"/>
              <a:ext cx="336" cy="844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600" name="Rectangle 33"/>
            <p:cNvSpPr>
              <a:spLocks noChangeArrowheads="1"/>
            </p:cNvSpPr>
            <p:nvPr/>
          </p:nvSpPr>
          <p:spPr bwMode="auto">
            <a:xfrm>
              <a:off x="144" y="1284"/>
              <a:ext cx="76" cy="232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601" name="Rectangle 34"/>
            <p:cNvSpPr>
              <a:spLocks noChangeArrowheads="1"/>
            </p:cNvSpPr>
            <p:nvPr/>
          </p:nvSpPr>
          <p:spPr bwMode="auto">
            <a:xfrm>
              <a:off x="4" y="1281"/>
              <a:ext cx="76" cy="233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602" name="Rectangle 35"/>
            <p:cNvSpPr>
              <a:spLocks noChangeArrowheads="1"/>
            </p:cNvSpPr>
            <p:nvPr/>
          </p:nvSpPr>
          <p:spPr bwMode="auto">
            <a:xfrm>
              <a:off x="144" y="838"/>
              <a:ext cx="76" cy="345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603" name="Rectangle 36"/>
            <p:cNvSpPr>
              <a:spLocks noChangeArrowheads="1"/>
            </p:cNvSpPr>
            <p:nvPr/>
          </p:nvSpPr>
          <p:spPr bwMode="auto">
            <a:xfrm>
              <a:off x="4" y="839"/>
              <a:ext cx="76" cy="347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604" name="Freeform 37"/>
            <p:cNvSpPr>
              <a:spLocks/>
            </p:cNvSpPr>
            <p:nvPr/>
          </p:nvSpPr>
          <p:spPr bwMode="auto">
            <a:xfrm>
              <a:off x="-25" y="1214"/>
              <a:ext cx="29" cy="31"/>
            </a:xfrm>
            <a:custGeom>
              <a:avLst/>
              <a:gdLst>
                <a:gd name="T0" fmla="*/ 29 w 29"/>
                <a:gd name="T1" fmla="*/ 16 h 31"/>
                <a:gd name="T2" fmla="*/ 28 w 29"/>
                <a:gd name="T3" fmla="*/ 22 h 31"/>
                <a:gd name="T4" fmla="*/ 24 w 29"/>
                <a:gd name="T5" fmla="*/ 27 h 31"/>
                <a:gd name="T6" fmla="*/ 21 w 29"/>
                <a:gd name="T7" fmla="*/ 30 h 31"/>
                <a:gd name="T8" fmla="*/ 15 w 29"/>
                <a:gd name="T9" fmla="*/ 31 h 31"/>
                <a:gd name="T10" fmla="*/ 9 w 29"/>
                <a:gd name="T11" fmla="*/ 30 h 31"/>
                <a:gd name="T12" fmla="*/ 4 w 29"/>
                <a:gd name="T13" fmla="*/ 27 h 31"/>
                <a:gd name="T14" fmla="*/ 2 w 29"/>
                <a:gd name="T15" fmla="*/ 22 h 31"/>
                <a:gd name="T16" fmla="*/ 0 w 29"/>
                <a:gd name="T17" fmla="*/ 16 h 31"/>
                <a:gd name="T18" fmla="*/ 2 w 29"/>
                <a:gd name="T19" fmla="*/ 10 h 31"/>
                <a:gd name="T20" fmla="*/ 4 w 29"/>
                <a:gd name="T21" fmla="*/ 5 h 31"/>
                <a:gd name="T22" fmla="*/ 9 w 29"/>
                <a:gd name="T23" fmla="*/ 2 h 31"/>
                <a:gd name="T24" fmla="*/ 15 w 29"/>
                <a:gd name="T25" fmla="*/ 0 h 31"/>
                <a:gd name="T26" fmla="*/ 21 w 29"/>
                <a:gd name="T27" fmla="*/ 2 h 31"/>
                <a:gd name="T28" fmla="*/ 24 w 29"/>
                <a:gd name="T29" fmla="*/ 5 h 31"/>
                <a:gd name="T30" fmla="*/ 28 w 29"/>
                <a:gd name="T31" fmla="*/ 10 h 31"/>
                <a:gd name="T32" fmla="*/ 29 w 29"/>
                <a:gd name="T33" fmla="*/ 16 h 31"/>
                <a:gd name="T34" fmla="*/ 29 w 29"/>
                <a:gd name="T35" fmla="*/ 16 h 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"/>
                <a:gd name="T55" fmla="*/ 0 h 31"/>
                <a:gd name="T56" fmla="*/ 29 w 29"/>
                <a:gd name="T57" fmla="*/ 31 h 3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" h="31">
                  <a:moveTo>
                    <a:pt x="29" y="16"/>
                  </a:moveTo>
                  <a:lnTo>
                    <a:pt x="28" y="22"/>
                  </a:lnTo>
                  <a:lnTo>
                    <a:pt x="24" y="27"/>
                  </a:lnTo>
                  <a:lnTo>
                    <a:pt x="21" y="30"/>
                  </a:lnTo>
                  <a:lnTo>
                    <a:pt x="15" y="31"/>
                  </a:lnTo>
                  <a:lnTo>
                    <a:pt x="9" y="30"/>
                  </a:lnTo>
                  <a:lnTo>
                    <a:pt x="4" y="27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28" y="10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3568" name="Group 38"/>
          <p:cNvGrpSpPr>
            <a:grpSpLocks/>
          </p:cNvGrpSpPr>
          <p:nvPr/>
        </p:nvGrpSpPr>
        <p:grpSpPr bwMode="auto">
          <a:xfrm>
            <a:off x="809625" y="5991225"/>
            <a:ext cx="233363" cy="1809750"/>
            <a:chOff x="-488" y="478"/>
            <a:chExt cx="125" cy="968"/>
          </a:xfrm>
        </p:grpSpPr>
        <p:sp>
          <p:nvSpPr>
            <p:cNvPr id="23593" name="Freeform 39"/>
            <p:cNvSpPr>
              <a:spLocks/>
            </p:cNvSpPr>
            <p:nvPr/>
          </p:nvSpPr>
          <p:spPr bwMode="auto">
            <a:xfrm>
              <a:off x="-488" y="478"/>
              <a:ext cx="125" cy="968"/>
            </a:xfrm>
            <a:custGeom>
              <a:avLst/>
              <a:gdLst>
                <a:gd name="T0" fmla="*/ 0 w 125"/>
                <a:gd name="T1" fmla="*/ 74 h 968"/>
                <a:gd name="T2" fmla="*/ 0 w 125"/>
                <a:gd name="T3" fmla="*/ 968 h 968"/>
                <a:gd name="T4" fmla="*/ 125 w 125"/>
                <a:gd name="T5" fmla="*/ 850 h 968"/>
                <a:gd name="T6" fmla="*/ 125 w 125"/>
                <a:gd name="T7" fmla="*/ 0 h 968"/>
                <a:gd name="T8" fmla="*/ 0 w 125"/>
                <a:gd name="T9" fmla="*/ 74 h 9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968"/>
                <a:gd name="T17" fmla="*/ 125 w 125"/>
                <a:gd name="T18" fmla="*/ 968 h 9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968">
                  <a:moveTo>
                    <a:pt x="0" y="74"/>
                  </a:moveTo>
                  <a:lnTo>
                    <a:pt x="0" y="968"/>
                  </a:lnTo>
                  <a:lnTo>
                    <a:pt x="125" y="850"/>
                  </a:lnTo>
                  <a:lnTo>
                    <a:pt x="125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94" name="Freeform 40"/>
            <p:cNvSpPr>
              <a:spLocks/>
            </p:cNvSpPr>
            <p:nvPr/>
          </p:nvSpPr>
          <p:spPr bwMode="auto">
            <a:xfrm>
              <a:off x="-411" y="566"/>
              <a:ext cx="30" cy="389"/>
            </a:xfrm>
            <a:custGeom>
              <a:avLst/>
              <a:gdLst>
                <a:gd name="T0" fmla="*/ 0 w 30"/>
                <a:gd name="T1" fmla="*/ 24 h 389"/>
                <a:gd name="T2" fmla="*/ 0 w 30"/>
                <a:gd name="T3" fmla="*/ 389 h 389"/>
                <a:gd name="T4" fmla="*/ 30 w 30"/>
                <a:gd name="T5" fmla="*/ 361 h 389"/>
                <a:gd name="T6" fmla="*/ 30 w 30"/>
                <a:gd name="T7" fmla="*/ 0 h 389"/>
                <a:gd name="T8" fmla="*/ 0 w 30"/>
                <a:gd name="T9" fmla="*/ 24 h 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389"/>
                <a:gd name="T17" fmla="*/ 30 w 30"/>
                <a:gd name="T18" fmla="*/ 389 h 3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389">
                  <a:moveTo>
                    <a:pt x="0" y="24"/>
                  </a:moveTo>
                  <a:lnTo>
                    <a:pt x="0" y="389"/>
                  </a:lnTo>
                  <a:lnTo>
                    <a:pt x="30" y="361"/>
                  </a:lnTo>
                  <a:lnTo>
                    <a:pt x="3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95" name="Freeform 41"/>
            <p:cNvSpPr>
              <a:spLocks/>
            </p:cNvSpPr>
            <p:nvPr/>
          </p:nvSpPr>
          <p:spPr bwMode="auto">
            <a:xfrm>
              <a:off x="-477" y="1045"/>
              <a:ext cx="14" cy="23"/>
            </a:xfrm>
            <a:custGeom>
              <a:avLst/>
              <a:gdLst>
                <a:gd name="T0" fmla="*/ 0 w 14"/>
                <a:gd name="T1" fmla="*/ 15 h 23"/>
                <a:gd name="T2" fmla="*/ 0 w 14"/>
                <a:gd name="T3" fmla="*/ 16 h 23"/>
                <a:gd name="T4" fmla="*/ 0 w 14"/>
                <a:gd name="T5" fmla="*/ 17 h 23"/>
                <a:gd name="T6" fmla="*/ 0 w 14"/>
                <a:gd name="T7" fmla="*/ 19 h 23"/>
                <a:gd name="T8" fmla="*/ 1 w 14"/>
                <a:gd name="T9" fmla="*/ 19 h 23"/>
                <a:gd name="T10" fmla="*/ 1 w 14"/>
                <a:gd name="T11" fmla="*/ 20 h 23"/>
                <a:gd name="T12" fmla="*/ 2 w 14"/>
                <a:gd name="T13" fmla="*/ 21 h 23"/>
                <a:gd name="T14" fmla="*/ 3 w 14"/>
                <a:gd name="T15" fmla="*/ 21 h 23"/>
                <a:gd name="T16" fmla="*/ 3 w 14"/>
                <a:gd name="T17" fmla="*/ 22 h 23"/>
                <a:gd name="T18" fmla="*/ 5 w 14"/>
                <a:gd name="T19" fmla="*/ 22 h 23"/>
                <a:gd name="T20" fmla="*/ 6 w 14"/>
                <a:gd name="T21" fmla="*/ 23 h 23"/>
                <a:gd name="T22" fmla="*/ 7 w 14"/>
                <a:gd name="T23" fmla="*/ 23 h 23"/>
                <a:gd name="T24" fmla="*/ 8 w 14"/>
                <a:gd name="T25" fmla="*/ 23 h 23"/>
                <a:gd name="T26" fmla="*/ 9 w 14"/>
                <a:gd name="T27" fmla="*/ 23 h 23"/>
                <a:gd name="T28" fmla="*/ 11 w 14"/>
                <a:gd name="T29" fmla="*/ 23 h 23"/>
                <a:gd name="T30" fmla="*/ 11 w 14"/>
                <a:gd name="T31" fmla="*/ 22 h 23"/>
                <a:gd name="T32" fmla="*/ 12 w 14"/>
                <a:gd name="T33" fmla="*/ 21 h 23"/>
                <a:gd name="T34" fmla="*/ 12 w 14"/>
                <a:gd name="T35" fmla="*/ 20 h 23"/>
                <a:gd name="T36" fmla="*/ 12 w 14"/>
                <a:gd name="T37" fmla="*/ 19 h 23"/>
                <a:gd name="T38" fmla="*/ 13 w 14"/>
                <a:gd name="T39" fmla="*/ 19 h 23"/>
                <a:gd name="T40" fmla="*/ 13 w 14"/>
                <a:gd name="T41" fmla="*/ 17 h 23"/>
                <a:gd name="T42" fmla="*/ 13 w 14"/>
                <a:gd name="T43" fmla="*/ 16 h 23"/>
                <a:gd name="T44" fmla="*/ 13 w 14"/>
                <a:gd name="T45" fmla="*/ 15 h 23"/>
                <a:gd name="T46" fmla="*/ 13 w 14"/>
                <a:gd name="T47" fmla="*/ 14 h 23"/>
                <a:gd name="T48" fmla="*/ 13 w 14"/>
                <a:gd name="T49" fmla="*/ 13 h 23"/>
                <a:gd name="T50" fmla="*/ 13 w 14"/>
                <a:gd name="T51" fmla="*/ 11 h 23"/>
                <a:gd name="T52" fmla="*/ 13 w 14"/>
                <a:gd name="T53" fmla="*/ 10 h 23"/>
                <a:gd name="T54" fmla="*/ 14 w 14"/>
                <a:gd name="T55" fmla="*/ 9 h 23"/>
                <a:gd name="T56" fmla="*/ 13 w 14"/>
                <a:gd name="T57" fmla="*/ 7 h 23"/>
                <a:gd name="T58" fmla="*/ 13 w 14"/>
                <a:gd name="T59" fmla="*/ 6 h 23"/>
                <a:gd name="T60" fmla="*/ 13 w 14"/>
                <a:gd name="T61" fmla="*/ 4 h 23"/>
                <a:gd name="T62" fmla="*/ 12 w 14"/>
                <a:gd name="T63" fmla="*/ 4 h 23"/>
                <a:gd name="T64" fmla="*/ 12 w 14"/>
                <a:gd name="T65" fmla="*/ 3 h 23"/>
                <a:gd name="T66" fmla="*/ 11 w 14"/>
                <a:gd name="T67" fmla="*/ 2 h 23"/>
                <a:gd name="T68" fmla="*/ 9 w 14"/>
                <a:gd name="T69" fmla="*/ 2 h 23"/>
                <a:gd name="T70" fmla="*/ 9 w 14"/>
                <a:gd name="T71" fmla="*/ 1 h 23"/>
                <a:gd name="T72" fmla="*/ 8 w 14"/>
                <a:gd name="T73" fmla="*/ 1 h 23"/>
                <a:gd name="T74" fmla="*/ 7 w 14"/>
                <a:gd name="T75" fmla="*/ 0 h 23"/>
                <a:gd name="T76" fmla="*/ 6 w 14"/>
                <a:gd name="T77" fmla="*/ 0 h 23"/>
                <a:gd name="T78" fmla="*/ 5 w 14"/>
                <a:gd name="T79" fmla="*/ 0 h 23"/>
                <a:gd name="T80" fmla="*/ 3 w 14"/>
                <a:gd name="T81" fmla="*/ 0 h 23"/>
                <a:gd name="T82" fmla="*/ 3 w 14"/>
                <a:gd name="T83" fmla="*/ 1 h 23"/>
                <a:gd name="T84" fmla="*/ 2 w 14"/>
                <a:gd name="T85" fmla="*/ 1 h 23"/>
                <a:gd name="T86" fmla="*/ 1 w 14"/>
                <a:gd name="T87" fmla="*/ 2 h 23"/>
                <a:gd name="T88" fmla="*/ 1 w 14"/>
                <a:gd name="T89" fmla="*/ 3 h 23"/>
                <a:gd name="T90" fmla="*/ 1 w 14"/>
                <a:gd name="T91" fmla="*/ 4 h 23"/>
                <a:gd name="T92" fmla="*/ 0 w 14"/>
                <a:gd name="T93" fmla="*/ 4 h 23"/>
                <a:gd name="T94" fmla="*/ 0 w 14"/>
                <a:gd name="T95" fmla="*/ 6 h 23"/>
                <a:gd name="T96" fmla="*/ 0 w 14"/>
                <a:gd name="T97" fmla="*/ 7 h 23"/>
                <a:gd name="T98" fmla="*/ 0 w 14"/>
                <a:gd name="T99" fmla="*/ 8 h 23"/>
                <a:gd name="T100" fmla="*/ 0 w 14"/>
                <a:gd name="T101" fmla="*/ 9 h 23"/>
                <a:gd name="T102" fmla="*/ 0 w 14"/>
                <a:gd name="T103" fmla="*/ 10 h 23"/>
                <a:gd name="T104" fmla="*/ 0 w 14"/>
                <a:gd name="T105" fmla="*/ 11 h 23"/>
                <a:gd name="T106" fmla="*/ 0 w 14"/>
                <a:gd name="T107" fmla="*/ 13 h 23"/>
                <a:gd name="T108" fmla="*/ 0 w 14"/>
                <a:gd name="T109" fmla="*/ 15 h 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"/>
                <a:gd name="T166" fmla="*/ 0 h 23"/>
                <a:gd name="T167" fmla="*/ 14 w 14"/>
                <a:gd name="T168" fmla="*/ 23 h 2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" h="23">
                  <a:moveTo>
                    <a:pt x="0" y="15"/>
                  </a:move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DBDB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96" name="Freeform 42"/>
            <p:cNvSpPr>
              <a:spLocks/>
            </p:cNvSpPr>
            <p:nvPr/>
          </p:nvSpPr>
          <p:spPr bwMode="auto">
            <a:xfrm>
              <a:off x="-466" y="605"/>
              <a:ext cx="31" cy="393"/>
            </a:xfrm>
            <a:custGeom>
              <a:avLst/>
              <a:gdLst>
                <a:gd name="T0" fmla="*/ 0 w 31"/>
                <a:gd name="T1" fmla="*/ 24 h 393"/>
                <a:gd name="T2" fmla="*/ 0 w 31"/>
                <a:gd name="T3" fmla="*/ 393 h 393"/>
                <a:gd name="T4" fmla="*/ 31 w 31"/>
                <a:gd name="T5" fmla="*/ 365 h 393"/>
                <a:gd name="T6" fmla="*/ 31 w 31"/>
                <a:gd name="T7" fmla="*/ 0 h 393"/>
                <a:gd name="T8" fmla="*/ 0 w 31"/>
                <a:gd name="T9" fmla="*/ 24 h 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393"/>
                <a:gd name="T17" fmla="*/ 31 w 31"/>
                <a:gd name="T18" fmla="*/ 393 h 3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393">
                  <a:moveTo>
                    <a:pt x="0" y="24"/>
                  </a:moveTo>
                  <a:lnTo>
                    <a:pt x="0" y="393"/>
                  </a:lnTo>
                  <a:lnTo>
                    <a:pt x="31" y="365"/>
                  </a:lnTo>
                  <a:lnTo>
                    <a:pt x="31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97" name="Freeform 43"/>
            <p:cNvSpPr>
              <a:spLocks/>
            </p:cNvSpPr>
            <p:nvPr/>
          </p:nvSpPr>
          <p:spPr bwMode="auto">
            <a:xfrm>
              <a:off x="-470" y="1074"/>
              <a:ext cx="37" cy="271"/>
            </a:xfrm>
            <a:custGeom>
              <a:avLst/>
              <a:gdLst>
                <a:gd name="T0" fmla="*/ 0 w 37"/>
                <a:gd name="T1" fmla="*/ 30 h 271"/>
                <a:gd name="T2" fmla="*/ 0 w 37"/>
                <a:gd name="T3" fmla="*/ 271 h 271"/>
                <a:gd name="T4" fmla="*/ 37 w 37"/>
                <a:gd name="T5" fmla="*/ 233 h 271"/>
                <a:gd name="T6" fmla="*/ 36 w 37"/>
                <a:gd name="T7" fmla="*/ 0 h 271"/>
                <a:gd name="T8" fmla="*/ 0 w 37"/>
                <a:gd name="T9" fmla="*/ 30 h 2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271"/>
                <a:gd name="T17" fmla="*/ 37 w 37"/>
                <a:gd name="T18" fmla="*/ 271 h 2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271">
                  <a:moveTo>
                    <a:pt x="0" y="30"/>
                  </a:moveTo>
                  <a:lnTo>
                    <a:pt x="0" y="271"/>
                  </a:lnTo>
                  <a:lnTo>
                    <a:pt x="37" y="233"/>
                  </a:lnTo>
                  <a:lnTo>
                    <a:pt x="36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98" name="Freeform 44"/>
            <p:cNvSpPr>
              <a:spLocks/>
            </p:cNvSpPr>
            <p:nvPr/>
          </p:nvSpPr>
          <p:spPr bwMode="auto">
            <a:xfrm>
              <a:off x="-411" y="1030"/>
              <a:ext cx="32" cy="264"/>
            </a:xfrm>
            <a:custGeom>
              <a:avLst/>
              <a:gdLst>
                <a:gd name="T0" fmla="*/ 0 w 32"/>
                <a:gd name="T1" fmla="*/ 29 h 264"/>
                <a:gd name="T2" fmla="*/ 0 w 32"/>
                <a:gd name="T3" fmla="*/ 264 h 264"/>
                <a:gd name="T4" fmla="*/ 32 w 32"/>
                <a:gd name="T5" fmla="*/ 234 h 264"/>
                <a:gd name="T6" fmla="*/ 32 w 32"/>
                <a:gd name="T7" fmla="*/ 0 h 264"/>
                <a:gd name="T8" fmla="*/ 0 w 32"/>
                <a:gd name="T9" fmla="*/ 29 h 2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64"/>
                <a:gd name="T17" fmla="*/ 32 w 32"/>
                <a:gd name="T18" fmla="*/ 264 h 2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64">
                  <a:moveTo>
                    <a:pt x="0" y="29"/>
                  </a:moveTo>
                  <a:lnTo>
                    <a:pt x="0" y="264"/>
                  </a:lnTo>
                  <a:lnTo>
                    <a:pt x="32" y="234"/>
                  </a:lnTo>
                  <a:lnTo>
                    <a:pt x="3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3569" name="Group 45"/>
          <p:cNvGrpSpPr>
            <a:grpSpLocks/>
          </p:cNvGrpSpPr>
          <p:nvPr/>
        </p:nvGrpSpPr>
        <p:grpSpPr bwMode="auto">
          <a:xfrm>
            <a:off x="2219325" y="6067425"/>
            <a:ext cx="630238" cy="1585913"/>
            <a:chOff x="1200" y="2400"/>
            <a:chExt cx="397" cy="999"/>
          </a:xfrm>
        </p:grpSpPr>
        <p:sp>
          <p:nvSpPr>
            <p:cNvPr id="23587" name="Rectangle 46"/>
            <p:cNvSpPr>
              <a:spLocks noChangeArrowheads="1"/>
            </p:cNvSpPr>
            <p:nvPr/>
          </p:nvSpPr>
          <p:spPr bwMode="auto">
            <a:xfrm>
              <a:off x="1200" y="2400"/>
              <a:ext cx="397" cy="999"/>
            </a:xfrm>
            <a:prstGeom prst="rect">
              <a:avLst/>
            </a:prstGeom>
            <a:solidFill>
              <a:srgbClr val="B0D8F7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88" name="Rectangle 47"/>
            <p:cNvSpPr>
              <a:spLocks noChangeArrowheads="1"/>
            </p:cNvSpPr>
            <p:nvPr/>
          </p:nvSpPr>
          <p:spPr bwMode="auto">
            <a:xfrm>
              <a:off x="1433" y="3021"/>
              <a:ext cx="90" cy="2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89" name="Rectangle 48"/>
            <p:cNvSpPr>
              <a:spLocks noChangeArrowheads="1"/>
            </p:cNvSpPr>
            <p:nvPr/>
          </p:nvSpPr>
          <p:spPr bwMode="auto">
            <a:xfrm>
              <a:off x="1267" y="3018"/>
              <a:ext cx="90" cy="276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90" name="Rectangle 49"/>
            <p:cNvSpPr>
              <a:spLocks noChangeArrowheads="1"/>
            </p:cNvSpPr>
            <p:nvPr/>
          </p:nvSpPr>
          <p:spPr bwMode="auto">
            <a:xfrm>
              <a:off x="1433" y="2494"/>
              <a:ext cx="90" cy="40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91" name="Rectangle 50"/>
            <p:cNvSpPr>
              <a:spLocks noChangeArrowheads="1"/>
            </p:cNvSpPr>
            <p:nvPr/>
          </p:nvSpPr>
          <p:spPr bwMode="auto">
            <a:xfrm>
              <a:off x="1267" y="2495"/>
              <a:ext cx="90" cy="41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92" name="Freeform 51"/>
            <p:cNvSpPr>
              <a:spLocks/>
            </p:cNvSpPr>
            <p:nvPr/>
          </p:nvSpPr>
          <p:spPr bwMode="auto">
            <a:xfrm>
              <a:off x="1233" y="2939"/>
              <a:ext cx="34" cy="36"/>
            </a:xfrm>
            <a:custGeom>
              <a:avLst/>
              <a:gdLst>
                <a:gd name="T0" fmla="*/ 592 w 29"/>
                <a:gd name="T1" fmla="*/ 287 h 31"/>
                <a:gd name="T2" fmla="*/ 589 w 29"/>
                <a:gd name="T3" fmla="*/ 387 h 31"/>
                <a:gd name="T4" fmla="*/ 502 w 29"/>
                <a:gd name="T5" fmla="*/ 459 h 31"/>
                <a:gd name="T6" fmla="*/ 431 w 29"/>
                <a:gd name="T7" fmla="*/ 521 h 31"/>
                <a:gd name="T8" fmla="*/ 314 w 29"/>
                <a:gd name="T9" fmla="*/ 533 h 31"/>
                <a:gd name="T10" fmla="*/ 195 w 29"/>
                <a:gd name="T11" fmla="*/ 521 h 31"/>
                <a:gd name="T12" fmla="*/ 88 w 29"/>
                <a:gd name="T13" fmla="*/ 459 h 31"/>
                <a:gd name="T14" fmla="*/ 2 w 29"/>
                <a:gd name="T15" fmla="*/ 387 h 31"/>
                <a:gd name="T16" fmla="*/ 0 w 29"/>
                <a:gd name="T17" fmla="*/ 287 h 31"/>
                <a:gd name="T18" fmla="*/ 2 w 29"/>
                <a:gd name="T19" fmla="*/ 183 h 31"/>
                <a:gd name="T20" fmla="*/ 88 w 29"/>
                <a:gd name="T21" fmla="*/ 87 h 31"/>
                <a:gd name="T22" fmla="*/ 195 w 29"/>
                <a:gd name="T23" fmla="*/ 2 h 31"/>
                <a:gd name="T24" fmla="*/ 314 w 29"/>
                <a:gd name="T25" fmla="*/ 0 h 31"/>
                <a:gd name="T26" fmla="*/ 431 w 29"/>
                <a:gd name="T27" fmla="*/ 2 h 31"/>
                <a:gd name="T28" fmla="*/ 502 w 29"/>
                <a:gd name="T29" fmla="*/ 87 h 31"/>
                <a:gd name="T30" fmla="*/ 589 w 29"/>
                <a:gd name="T31" fmla="*/ 183 h 31"/>
                <a:gd name="T32" fmla="*/ 592 w 29"/>
                <a:gd name="T33" fmla="*/ 287 h 31"/>
                <a:gd name="T34" fmla="*/ 592 w 29"/>
                <a:gd name="T35" fmla="*/ 287 h 3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"/>
                <a:gd name="T55" fmla="*/ 0 h 31"/>
                <a:gd name="T56" fmla="*/ 29 w 29"/>
                <a:gd name="T57" fmla="*/ 31 h 3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" h="31">
                  <a:moveTo>
                    <a:pt x="29" y="16"/>
                  </a:moveTo>
                  <a:lnTo>
                    <a:pt x="28" y="22"/>
                  </a:lnTo>
                  <a:lnTo>
                    <a:pt x="24" y="27"/>
                  </a:lnTo>
                  <a:lnTo>
                    <a:pt x="21" y="30"/>
                  </a:lnTo>
                  <a:lnTo>
                    <a:pt x="15" y="31"/>
                  </a:lnTo>
                  <a:lnTo>
                    <a:pt x="9" y="30"/>
                  </a:lnTo>
                  <a:lnTo>
                    <a:pt x="4" y="27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28" y="10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BDBDB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3570" name="Group 52"/>
          <p:cNvGrpSpPr>
            <a:grpSpLocks/>
          </p:cNvGrpSpPr>
          <p:nvPr/>
        </p:nvGrpSpPr>
        <p:grpSpPr bwMode="auto">
          <a:xfrm>
            <a:off x="1704975" y="5995988"/>
            <a:ext cx="333375" cy="1695450"/>
            <a:chOff x="732" y="1071"/>
            <a:chExt cx="210" cy="1068"/>
          </a:xfrm>
        </p:grpSpPr>
        <p:sp>
          <p:nvSpPr>
            <p:cNvPr id="23581" name="Freeform 53"/>
            <p:cNvSpPr>
              <a:spLocks/>
            </p:cNvSpPr>
            <p:nvPr/>
          </p:nvSpPr>
          <p:spPr bwMode="auto">
            <a:xfrm>
              <a:off x="732" y="1071"/>
              <a:ext cx="210" cy="1068"/>
            </a:xfrm>
            <a:custGeom>
              <a:avLst/>
              <a:gdLst>
                <a:gd name="T0" fmla="*/ 0 w 210"/>
                <a:gd name="T1" fmla="*/ 57 h 1068"/>
                <a:gd name="T2" fmla="*/ 0 w 210"/>
                <a:gd name="T3" fmla="*/ 1068 h 1068"/>
                <a:gd name="T4" fmla="*/ 210 w 210"/>
                <a:gd name="T5" fmla="*/ 906 h 1068"/>
                <a:gd name="T6" fmla="*/ 210 w 210"/>
                <a:gd name="T7" fmla="*/ 0 h 1068"/>
                <a:gd name="T8" fmla="*/ 0 w 210"/>
                <a:gd name="T9" fmla="*/ 57 h 10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068"/>
                <a:gd name="T17" fmla="*/ 210 w 210"/>
                <a:gd name="T18" fmla="*/ 1068 h 10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068">
                  <a:moveTo>
                    <a:pt x="0" y="57"/>
                  </a:moveTo>
                  <a:lnTo>
                    <a:pt x="0" y="1068"/>
                  </a:lnTo>
                  <a:lnTo>
                    <a:pt x="210" y="906"/>
                  </a:lnTo>
                  <a:lnTo>
                    <a:pt x="21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82" name="Freeform 54"/>
            <p:cNvSpPr>
              <a:spLocks/>
            </p:cNvSpPr>
            <p:nvPr/>
          </p:nvSpPr>
          <p:spPr bwMode="auto">
            <a:xfrm>
              <a:off x="864" y="1140"/>
              <a:ext cx="48" cy="444"/>
            </a:xfrm>
            <a:custGeom>
              <a:avLst/>
              <a:gdLst>
                <a:gd name="T0" fmla="*/ 0 w 48"/>
                <a:gd name="T1" fmla="*/ 15 h 444"/>
                <a:gd name="T2" fmla="*/ 0 w 48"/>
                <a:gd name="T3" fmla="*/ 444 h 444"/>
                <a:gd name="T4" fmla="*/ 48 w 48"/>
                <a:gd name="T5" fmla="*/ 426 h 444"/>
                <a:gd name="T6" fmla="*/ 48 w 48"/>
                <a:gd name="T7" fmla="*/ 0 h 444"/>
                <a:gd name="T8" fmla="*/ 0 w 48"/>
                <a:gd name="T9" fmla="*/ 15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444"/>
                <a:gd name="T17" fmla="*/ 48 w 4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444">
                  <a:moveTo>
                    <a:pt x="0" y="15"/>
                  </a:moveTo>
                  <a:lnTo>
                    <a:pt x="0" y="444"/>
                  </a:lnTo>
                  <a:lnTo>
                    <a:pt x="48" y="426"/>
                  </a:lnTo>
                  <a:lnTo>
                    <a:pt x="4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83" name="Freeform 55"/>
            <p:cNvSpPr>
              <a:spLocks/>
            </p:cNvSpPr>
            <p:nvPr/>
          </p:nvSpPr>
          <p:spPr bwMode="auto">
            <a:xfrm>
              <a:off x="772" y="1658"/>
              <a:ext cx="16" cy="27"/>
            </a:xfrm>
            <a:custGeom>
              <a:avLst/>
              <a:gdLst>
                <a:gd name="T0" fmla="*/ 0 w 14"/>
                <a:gd name="T1" fmla="*/ 318 h 23"/>
                <a:gd name="T2" fmla="*/ 0 w 14"/>
                <a:gd name="T3" fmla="*/ 336 h 23"/>
                <a:gd name="T4" fmla="*/ 0 w 14"/>
                <a:gd name="T5" fmla="*/ 366 h 23"/>
                <a:gd name="T6" fmla="*/ 0 w 14"/>
                <a:gd name="T7" fmla="*/ 394 h 23"/>
                <a:gd name="T8" fmla="*/ 1 w 14"/>
                <a:gd name="T9" fmla="*/ 394 h 23"/>
                <a:gd name="T10" fmla="*/ 1 w 14"/>
                <a:gd name="T11" fmla="*/ 430 h 23"/>
                <a:gd name="T12" fmla="*/ 2 w 14"/>
                <a:gd name="T13" fmla="*/ 438 h 23"/>
                <a:gd name="T14" fmla="*/ 3 w 14"/>
                <a:gd name="T15" fmla="*/ 438 h 23"/>
                <a:gd name="T16" fmla="*/ 3 w 14"/>
                <a:gd name="T17" fmla="*/ 463 h 23"/>
                <a:gd name="T18" fmla="*/ 64 w 14"/>
                <a:gd name="T19" fmla="*/ 463 h 23"/>
                <a:gd name="T20" fmla="*/ 73 w 14"/>
                <a:gd name="T21" fmla="*/ 505 h 23"/>
                <a:gd name="T22" fmla="*/ 83 w 14"/>
                <a:gd name="T23" fmla="*/ 505 h 23"/>
                <a:gd name="T24" fmla="*/ 95 w 14"/>
                <a:gd name="T25" fmla="*/ 505 h 23"/>
                <a:gd name="T26" fmla="*/ 109 w 14"/>
                <a:gd name="T27" fmla="*/ 505 h 23"/>
                <a:gd name="T28" fmla="*/ 143 w 14"/>
                <a:gd name="T29" fmla="*/ 505 h 23"/>
                <a:gd name="T30" fmla="*/ 143 w 14"/>
                <a:gd name="T31" fmla="*/ 463 h 23"/>
                <a:gd name="T32" fmla="*/ 155 w 14"/>
                <a:gd name="T33" fmla="*/ 438 h 23"/>
                <a:gd name="T34" fmla="*/ 155 w 14"/>
                <a:gd name="T35" fmla="*/ 430 h 23"/>
                <a:gd name="T36" fmla="*/ 155 w 14"/>
                <a:gd name="T37" fmla="*/ 394 h 23"/>
                <a:gd name="T38" fmla="*/ 163 w 14"/>
                <a:gd name="T39" fmla="*/ 394 h 23"/>
                <a:gd name="T40" fmla="*/ 163 w 14"/>
                <a:gd name="T41" fmla="*/ 366 h 23"/>
                <a:gd name="T42" fmla="*/ 163 w 14"/>
                <a:gd name="T43" fmla="*/ 336 h 23"/>
                <a:gd name="T44" fmla="*/ 163 w 14"/>
                <a:gd name="T45" fmla="*/ 318 h 23"/>
                <a:gd name="T46" fmla="*/ 163 w 14"/>
                <a:gd name="T47" fmla="*/ 286 h 23"/>
                <a:gd name="T48" fmla="*/ 163 w 14"/>
                <a:gd name="T49" fmla="*/ 271 h 23"/>
                <a:gd name="T50" fmla="*/ 163 w 14"/>
                <a:gd name="T51" fmla="*/ 231 h 23"/>
                <a:gd name="T52" fmla="*/ 163 w 14"/>
                <a:gd name="T53" fmla="*/ 208 h 23"/>
                <a:gd name="T54" fmla="*/ 177 w 14"/>
                <a:gd name="T55" fmla="*/ 197 h 23"/>
                <a:gd name="T56" fmla="*/ 163 w 14"/>
                <a:gd name="T57" fmla="*/ 143 h 23"/>
                <a:gd name="T58" fmla="*/ 163 w 14"/>
                <a:gd name="T59" fmla="*/ 122 h 23"/>
                <a:gd name="T60" fmla="*/ 163 w 14"/>
                <a:gd name="T61" fmla="*/ 89 h 23"/>
                <a:gd name="T62" fmla="*/ 155 w 14"/>
                <a:gd name="T63" fmla="*/ 89 h 23"/>
                <a:gd name="T64" fmla="*/ 155 w 14"/>
                <a:gd name="T65" fmla="*/ 76 h 23"/>
                <a:gd name="T66" fmla="*/ 143 w 14"/>
                <a:gd name="T67" fmla="*/ 2 h 23"/>
                <a:gd name="T68" fmla="*/ 109 w 14"/>
                <a:gd name="T69" fmla="*/ 2 h 23"/>
                <a:gd name="T70" fmla="*/ 109 w 14"/>
                <a:gd name="T71" fmla="*/ 1 h 23"/>
                <a:gd name="T72" fmla="*/ 95 w 14"/>
                <a:gd name="T73" fmla="*/ 1 h 23"/>
                <a:gd name="T74" fmla="*/ 83 w 14"/>
                <a:gd name="T75" fmla="*/ 0 h 23"/>
                <a:gd name="T76" fmla="*/ 73 w 14"/>
                <a:gd name="T77" fmla="*/ 0 h 23"/>
                <a:gd name="T78" fmla="*/ 64 w 14"/>
                <a:gd name="T79" fmla="*/ 0 h 23"/>
                <a:gd name="T80" fmla="*/ 3 w 14"/>
                <a:gd name="T81" fmla="*/ 0 h 23"/>
                <a:gd name="T82" fmla="*/ 3 w 14"/>
                <a:gd name="T83" fmla="*/ 1 h 23"/>
                <a:gd name="T84" fmla="*/ 2 w 14"/>
                <a:gd name="T85" fmla="*/ 1 h 23"/>
                <a:gd name="T86" fmla="*/ 1 w 14"/>
                <a:gd name="T87" fmla="*/ 2 h 23"/>
                <a:gd name="T88" fmla="*/ 1 w 14"/>
                <a:gd name="T89" fmla="*/ 76 h 23"/>
                <a:gd name="T90" fmla="*/ 1 w 14"/>
                <a:gd name="T91" fmla="*/ 89 h 23"/>
                <a:gd name="T92" fmla="*/ 0 w 14"/>
                <a:gd name="T93" fmla="*/ 89 h 23"/>
                <a:gd name="T94" fmla="*/ 0 w 14"/>
                <a:gd name="T95" fmla="*/ 122 h 23"/>
                <a:gd name="T96" fmla="*/ 0 w 14"/>
                <a:gd name="T97" fmla="*/ 143 h 23"/>
                <a:gd name="T98" fmla="*/ 0 w 14"/>
                <a:gd name="T99" fmla="*/ 168 h 23"/>
                <a:gd name="T100" fmla="*/ 0 w 14"/>
                <a:gd name="T101" fmla="*/ 197 h 23"/>
                <a:gd name="T102" fmla="*/ 0 w 14"/>
                <a:gd name="T103" fmla="*/ 208 h 23"/>
                <a:gd name="T104" fmla="*/ 0 w 14"/>
                <a:gd name="T105" fmla="*/ 231 h 23"/>
                <a:gd name="T106" fmla="*/ 0 w 14"/>
                <a:gd name="T107" fmla="*/ 271 h 23"/>
                <a:gd name="T108" fmla="*/ 0 w 14"/>
                <a:gd name="T109" fmla="*/ 318 h 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"/>
                <a:gd name="T166" fmla="*/ 0 h 23"/>
                <a:gd name="T167" fmla="*/ 14 w 14"/>
                <a:gd name="T168" fmla="*/ 23 h 2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" h="23">
                  <a:moveTo>
                    <a:pt x="0" y="15"/>
                  </a:move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DBDB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84" name="Freeform 56"/>
            <p:cNvSpPr>
              <a:spLocks/>
            </p:cNvSpPr>
            <p:nvPr/>
          </p:nvSpPr>
          <p:spPr bwMode="auto">
            <a:xfrm>
              <a:off x="777" y="1164"/>
              <a:ext cx="57" cy="450"/>
            </a:xfrm>
            <a:custGeom>
              <a:avLst/>
              <a:gdLst>
                <a:gd name="T0" fmla="*/ 0 w 57"/>
                <a:gd name="T1" fmla="*/ 18 h 450"/>
                <a:gd name="T2" fmla="*/ 0 w 57"/>
                <a:gd name="T3" fmla="*/ 450 h 450"/>
                <a:gd name="T4" fmla="*/ 57 w 57"/>
                <a:gd name="T5" fmla="*/ 429 h 450"/>
                <a:gd name="T6" fmla="*/ 57 w 57"/>
                <a:gd name="T7" fmla="*/ 0 h 450"/>
                <a:gd name="T8" fmla="*/ 0 w 57"/>
                <a:gd name="T9" fmla="*/ 18 h 4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450"/>
                <a:gd name="T17" fmla="*/ 57 w 57"/>
                <a:gd name="T18" fmla="*/ 450 h 4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450">
                  <a:moveTo>
                    <a:pt x="0" y="18"/>
                  </a:moveTo>
                  <a:lnTo>
                    <a:pt x="0" y="450"/>
                  </a:lnTo>
                  <a:lnTo>
                    <a:pt x="57" y="429"/>
                  </a:lnTo>
                  <a:lnTo>
                    <a:pt x="57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85" name="Freeform 57"/>
            <p:cNvSpPr>
              <a:spLocks/>
            </p:cNvSpPr>
            <p:nvPr/>
          </p:nvSpPr>
          <p:spPr bwMode="auto">
            <a:xfrm>
              <a:off x="780" y="1704"/>
              <a:ext cx="54" cy="306"/>
            </a:xfrm>
            <a:custGeom>
              <a:avLst/>
              <a:gdLst>
                <a:gd name="T0" fmla="*/ 0 w 54"/>
                <a:gd name="T1" fmla="*/ 29 h 306"/>
                <a:gd name="T2" fmla="*/ 0 w 54"/>
                <a:gd name="T3" fmla="*/ 306 h 306"/>
                <a:gd name="T4" fmla="*/ 54 w 54"/>
                <a:gd name="T5" fmla="*/ 264 h 306"/>
                <a:gd name="T6" fmla="*/ 54 w 54"/>
                <a:gd name="T7" fmla="*/ 0 h 306"/>
                <a:gd name="T8" fmla="*/ 0 w 54"/>
                <a:gd name="T9" fmla="*/ 29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06"/>
                <a:gd name="T17" fmla="*/ 54 w 54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06">
                  <a:moveTo>
                    <a:pt x="0" y="29"/>
                  </a:moveTo>
                  <a:lnTo>
                    <a:pt x="0" y="306"/>
                  </a:lnTo>
                  <a:lnTo>
                    <a:pt x="54" y="264"/>
                  </a:lnTo>
                  <a:lnTo>
                    <a:pt x="54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86" name="Freeform 58"/>
            <p:cNvSpPr>
              <a:spLocks/>
            </p:cNvSpPr>
            <p:nvPr/>
          </p:nvSpPr>
          <p:spPr bwMode="auto">
            <a:xfrm>
              <a:off x="867" y="1656"/>
              <a:ext cx="48" cy="294"/>
            </a:xfrm>
            <a:custGeom>
              <a:avLst/>
              <a:gdLst>
                <a:gd name="T0" fmla="*/ 0 w 48"/>
                <a:gd name="T1" fmla="*/ 27 h 294"/>
                <a:gd name="T2" fmla="*/ 0 w 48"/>
                <a:gd name="T3" fmla="*/ 294 h 294"/>
                <a:gd name="T4" fmla="*/ 48 w 48"/>
                <a:gd name="T5" fmla="*/ 258 h 294"/>
                <a:gd name="T6" fmla="*/ 48 w 48"/>
                <a:gd name="T7" fmla="*/ 0 h 294"/>
                <a:gd name="T8" fmla="*/ 0 w 48"/>
                <a:gd name="T9" fmla="*/ 27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94"/>
                <a:gd name="T17" fmla="*/ 48 w 48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94">
                  <a:moveTo>
                    <a:pt x="0" y="27"/>
                  </a:moveTo>
                  <a:lnTo>
                    <a:pt x="0" y="294"/>
                  </a:lnTo>
                  <a:lnTo>
                    <a:pt x="48" y="258"/>
                  </a:lnTo>
                  <a:lnTo>
                    <a:pt x="48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23571" name="Group 59"/>
          <p:cNvGrpSpPr>
            <a:grpSpLocks/>
          </p:cNvGrpSpPr>
          <p:nvPr/>
        </p:nvGrpSpPr>
        <p:grpSpPr bwMode="auto">
          <a:xfrm>
            <a:off x="1190625" y="6029325"/>
            <a:ext cx="333375" cy="1695450"/>
            <a:chOff x="732" y="1071"/>
            <a:chExt cx="210" cy="1068"/>
          </a:xfrm>
        </p:grpSpPr>
        <p:sp>
          <p:nvSpPr>
            <p:cNvPr id="23575" name="Freeform 60"/>
            <p:cNvSpPr>
              <a:spLocks/>
            </p:cNvSpPr>
            <p:nvPr/>
          </p:nvSpPr>
          <p:spPr bwMode="auto">
            <a:xfrm>
              <a:off x="732" y="1071"/>
              <a:ext cx="210" cy="1068"/>
            </a:xfrm>
            <a:custGeom>
              <a:avLst/>
              <a:gdLst>
                <a:gd name="T0" fmla="*/ 0 w 210"/>
                <a:gd name="T1" fmla="*/ 57 h 1068"/>
                <a:gd name="T2" fmla="*/ 0 w 210"/>
                <a:gd name="T3" fmla="*/ 1068 h 1068"/>
                <a:gd name="T4" fmla="*/ 210 w 210"/>
                <a:gd name="T5" fmla="*/ 906 h 1068"/>
                <a:gd name="T6" fmla="*/ 210 w 210"/>
                <a:gd name="T7" fmla="*/ 0 h 1068"/>
                <a:gd name="T8" fmla="*/ 0 w 210"/>
                <a:gd name="T9" fmla="*/ 57 h 10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068"/>
                <a:gd name="T17" fmla="*/ 210 w 210"/>
                <a:gd name="T18" fmla="*/ 1068 h 10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068">
                  <a:moveTo>
                    <a:pt x="0" y="57"/>
                  </a:moveTo>
                  <a:lnTo>
                    <a:pt x="0" y="1068"/>
                  </a:lnTo>
                  <a:lnTo>
                    <a:pt x="210" y="906"/>
                  </a:lnTo>
                  <a:lnTo>
                    <a:pt x="21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76" name="Freeform 61"/>
            <p:cNvSpPr>
              <a:spLocks/>
            </p:cNvSpPr>
            <p:nvPr/>
          </p:nvSpPr>
          <p:spPr bwMode="auto">
            <a:xfrm>
              <a:off x="864" y="1140"/>
              <a:ext cx="48" cy="444"/>
            </a:xfrm>
            <a:custGeom>
              <a:avLst/>
              <a:gdLst>
                <a:gd name="T0" fmla="*/ 0 w 48"/>
                <a:gd name="T1" fmla="*/ 15 h 444"/>
                <a:gd name="T2" fmla="*/ 0 w 48"/>
                <a:gd name="T3" fmla="*/ 444 h 444"/>
                <a:gd name="T4" fmla="*/ 48 w 48"/>
                <a:gd name="T5" fmla="*/ 426 h 444"/>
                <a:gd name="T6" fmla="*/ 48 w 48"/>
                <a:gd name="T7" fmla="*/ 0 h 444"/>
                <a:gd name="T8" fmla="*/ 0 w 48"/>
                <a:gd name="T9" fmla="*/ 15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444"/>
                <a:gd name="T17" fmla="*/ 48 w 48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444">
                  <a:moveTo>
                    <a:pt x="0" y="15"/>
                  </a:moveTo>
                  <a:lnTo>
                    <a:pt x="0" y="444"/>
                  </a:lnTo>
                  <a:lnTo>
                    <a:pt x="48" y="426"/>
                  </a:lnTo>
                  <a:lnTo>
                    <a:pt x="4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77" name="Freeform 62"/>
            <p:cNvSpPr>
              <a:spLocks/>
            </p:cNvSpPr>
            <p:nvPr/>
          </p:nvSpPr>
          <p:spPr bwMode="auto">
            <a:xfrm>
              <a:off x="772" y="1658"/>
              <a:ext cx="16" cy="27"/>
            </a:xfrm>
            <a:custGeom>
              <a:avLst/>
              <a:gdLst>
                <a:gd name="T0" fmla="*/ 0 w 14"/>
                <a:gd name="T1" fmla="*/ 318 h 23"/>
                <a:gd name="T2" fmla="*/ 0 w 14"/>
                <a:gd name="T3" fmla="*/ 336 h 23"/>
                <a:gd name="T4" fmla="*/ 0 w 14"/>
                <a:gd name="T5" fmla="*/ 366 h 23"/>
                <a:gd name="T6" fmla="*/ 0 w 14"/>
                <a:gd name="T7" fmla="*/ 394 h 23"/>
                <a:gd name="T8" fmla="*/ 1 w 14"/>
                <a:gd name="T9" fmla="*/ 394 h 23"/>
                <a:gd name="T10" fmla="*/ 1 w 14"/>
                <a:gd name="T11" fmla="*/ 430 h 23"/>
                <a:gd name="T12" fmla="*/ 2 w 14"/>
                <a:gd name="T13" fmla="*/ 438 h 23"/>
                <a:gd name="T14" fmla="*/ 3 w 14"/>
                <a:gd name="T15" fmla="*/ 438 h 23"/>
                <a:gd name="T16" fmla="*/ 3 w 14"/>
                <a:gd name="T17" fmla="*/ 463 h 23"/>
                <a:gd name="T18" fmla="*/ 64 w 14"/>
                <a:gd name="T19" fmla="*/ 463 h 23"/>
                <a:gd name="T20" fmla="*/ 73 w 14"/>
                <a:gd name="T21" fmla="*/ 505 h 23"/>
                <a:gd name="T22" fmla="*/ 83 w 14"/>
                <a:gd name="T23" fmla="*/ 505 h 23"/>
                <a:gd name="T24" fmla="*/ 95 w 14"/>
                <a:gd name="T25" fmla="*/ 505 h 23"/>
                <a:gd name="T26" fmla="*/ 109 w 14"/>
                <a:gd name="T27" fmla="*/ 505 h 23"/>
                <a:gd name="T28" fmla="*/ 143 w 14"/>
                <a:gd name="T29" fmla="*/ 505 h 23"/>
                <a:gd name="T30" fmla="*/ 143 w 14"/>
                <a:gd name="T31" fmla="*/ 463 h 23"/>
                <a:gd name="T32" fmla="*/ 155 w 14"/>
                <a:gd name="T33" fmla="*/ 438 h 23"/>
                <a:gd name="T34" fmla="*/ 155 w 14"/>
                <a:gd name="T35" fmla="*/ 430 h 23"/>
                <a:gd name="T36" fmla="*/ 155 w 14"/>
                <a:gd name="T37" fmla="*/ 394 h 23"/>
                <a:gd name="T38" fmla="*/ 163 w 14"/>
                <a:gd name="T39" fmla="*/ 394 h 23"/>
                <a:gd name="T40" fmla="*/ 163 w 14"/>
                <a:gd name="T41" fmla="*/ 366 h 23"/>
                <a:gd name="T42" fmla="*/ 163 w 14"/>
                <a:gd name="T43" fmla="*/ 336 h 23"/>
                <a:gd name="T44" fmla="*/ 163 w 14"/>
                <a:gd name="T45" fmla="*/ 318 h 23"/>
                <a:gd name="T46" fmla="*/ 163 w 14"/>
                <a:gd name="T47" fmla="*/ 286 h 23"/>
                <a:gd name="T48" fmla="*/ 163 w 14"/>
                <a:gd name="T49" fmla="*/ 271 h 23"/>
                <a:gd name="T50" fmla="*/ 163 w 14"/>
                <a:gd name="T51" fmla="*/ 231 h 23"/>
                <a:gd name="T52" fmla="*/ 163 w 14"/>
                <a:gd name="T53" fmla="*/ 208 h 23"/>
                <a:gd name="T54" fmla="*/ 177 w 14"/>
                <a:gd name="T55" fmla="*/ 197 h 23"/>
                <a:gd name="T56" fmla="*/ 163 w 14"/>
                <a:gd name="T57" fmla="*/ 143 h 23"/>
                <a:gd name="T58" fmla="*/ 163 w 14"/>
                <a:gd name="T59" fmla="*/ 122 h 23"/>
                <a:gd name="T60" fmla="*/ 163 w 14"/>
                <a:gd name="T61" fmla="*/ 89 h 23"/>
                <a:gd name="T62" fmla="*/ 155 w 14"/>
                <a:gd name="T63" fmla="*/ 89 h 23"/>
                <a:gd name="T64" fmla="*/ 155 w 14"/>
                <a:gd name="T65" fmla="*/ 76 h 23"/>
                <a:gd name="T66" fmla="*/ 143 w 14"/>
                <a:gd name="T67" fmla="*/ 2 h 23"/>
                <a:gd name="T68" fmla="*/ 109 w 14"/>
                <a:gd name="T69" fmla="*/ 2 h 23"/>
                <a:gd name="T70" fmla="*/ 109 w 14"/>
                <a:gd name="T71" fmla="*/ 1 h 23"/>
                <a:gd name="T72" fmla="*/ 95 w 14"/>
                <a:gd name="T73" fmla="*/ 1 h 23"/>
                <a:gd name="T74" fmla="*/ 83 w 14"/>
                <a:gd name="T75" fmla="*/ 0 h 23"/>
                <a:gd name="T76" fmla="*/ 73 w 14"/>
                <a:gd name="T77" fmla="*/ 0 h 23"/>
                <a:gd name="T78" fmla="*/ 64 w 14"/>
                <a:gd name="T79" fmla="*/ 0 h 23"/>
                <a:gd name="T80" fmla="*/ 3 w 14"/>
                <a:gd name="T81" fmla="*/ 0 h 23"/>
                <a:gd name="T82" fmla="*/ 3 w 14"/>
                <a:gd name="T83" fmla="*/ 1 h 23"/>
                <a:gd name="T84" fmla="*/ 2 w 14"/>
                <a:gd name="T85" fmla="*/ 1 h 23"/>
                <a:gd name="T86" fmla="*/ 1 w 14"/>
                <a:gd name="T87" fmla="*/ 2 h 23"/>
                <a:gd name="T88" fmla="*/ 1 w 14"/>
                <a:gd name="T89" fmla="*/ 76 h 23"/>
                <a:gd name="T90" fmla="*/ 1 w 14"/>
                <a:gd name="T91" fmla="*/ 89 h 23"/>
                <a:gd name="T92" fmla="*/ 0 w 14"/>
                <a:gd name="T93" fmla="*/ 89 h 23"/>
                <a:gd name="T94" fmla="*/ 0 w 14"/>
                <a:gd name="T95" fmla="*/ 122 h 23"/>
                <a:gd name="T96" fmla="*/ 0 w 14"/>
                <a:gd name="T97" fmla="*/ 143 h 23"/>
                <a:gd name="T98" fmla="*/ 0 w 14"/>
                <a:gd name="T99" fmla="*/ 168 h 23"/>
                <a:gd name="T100" fmla="*/ 0 w 14"/>
                <a:gd name="T101" fmla="*/ 197 h 23"/>
                <a:gd name="T102" fmla="*/ 0 w 14"/>
                <a:gd name="T103" fmla="*/ 208 h 23"/>
                <a:gd name="T104" fmla="*/ 0 w 14"/>
                <a:gd name="T105" fmla="*/ 231 h 23"/>
                <a:gd name="T106" fmla="*/ 0 w 14"/>
                <a:gd name="T107" fmla="*/ 271 h 23"/>
                <a:gd name="T108" fmla="*/ 0 w 14"/>
                <a:gd name="T109" fmla="*/ 318 h 2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"/>
                <a:gd name="T166" fmla="*/ 0 h 23"/>
                <a:gd name="T167" fmla="*/ 14 w 14"/>
                <a:gd name="T168" fmla="*/ 23 h 2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" h="23">
                  <a:moveTo>
                    <a:pt x="0" y="15"/>
                  </a:move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3" y="21"/>
                  </a:lnTo>
                  <a:lnTo>
                    <a:pt x="3" y="22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2"/>
                  </a:lnTo>
                  <a:lnTo>
                    <a:pt x="12" y="21"/>
                  </a:lnTo>
                  <a:lnTo>
                    <a:pt x="12" y="20"/>
                  </a:lnTo>
                  <a:lnTo>
                    <a:pt x="12" y="19"/>
                  </a:lnTo>
                  <a:lnTo>
                    <a:pt x="13" y="19"/>
                  </a:lnTo>
                  <a:lnTo>
                    <a:pt x="13" y="17"/>
                  </a:lnTo>
                  <a:lnTo>
                    <a:pt x="13" y="16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3" y="13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3" y="7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1" y="2"/>
                  </a:lnTo>
                  <a:lnTo>
                    <a:pt x="9" y="2"/>
                  </a:lnTo>
                  <a:lnTo>
                    <a:pt x="9" y="1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DBDB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78" name="Freeform 63"/>
            <p:cNvSpPr>
              <a:spLocks/>
            </p:cNvSpPr>
            <p:nvPr/>
          </p:nvSpPr>
          <p:spPr bwMode="auto">
            <a:xfrm>
              <a:off x="777" y="1164"/>
              <a:ext cx="57" cy="450"/>
            </a:xfrm>
            <a:custGeom>
              <a:avLst/>
              <a:gdLst>
                <a:gd name="T0" fmla="*/ 0 w 57"/>
                <a:gd name="T1" fmla="*/ 18 h 450"/>
                <a:gd name="T2" fmla="*/ 0 w 57"/>
                <a:gd name="T3" fmla="*/ 450 h 450"/>
                <a:gd name="T4" fmla="*/ 57 w 57"/>
                <a:gd name="T5" fmla="*/ 429 h 450"/>
                <a:gd name="T6" fmla="*/ 57 w 57"/>
                <a:gd name="T7" fmla="*/ 0 h 450"/>
                <a:gd name="T8" fmla="*/ 0 w 57"/>
                <a:gd name="T9" fmla="*/ 18 h 4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450"/>
                <a:gd name="T17" fmla="*/ 57 w 57"/>
                <a:gd name="T18" fmla="*/ 450 h 4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450">
                  <a:moveTo>
                    <a:pt x="0" y="18"/>
                  </a:moveTo>
                  <a:lnTo>
                    <a:pt x="0" y="450"/>
                  </a:lnTo>
                  <a:lnTo>
                    <a:pt x="57" y="429"/>
                  </a:lnTo>
                  <a:lnTo>
                    <a:pt x="57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79" name="Freeform 64"/>
            <p:cNvSpPr>
              <a:spLocks/>
            </p:cNvSpPr>
            <p:nvPr/>
          </p:nvSpPr>
          <p:spPr bwMode="auto">
            <a:xfrm>
              <a:off x="780" y="1704"/>
              <a:ext cx="54" cy="306"/>
            </a:xfrm>
            <a:custGeom>
              <a:avLst/>
              <a:gdLst>
                <a:gd name="T0" fmla="*/ 0 w 54"/>
                <a:gd name="T1" fmla="*/ 29 h 306"/>
                <a:gd name="T2" fmla="*/ 0 w 54"/>
                <a:gd name="T3" fmla="*/ 306 h 306"/>
                <a:gd name="T4" fmla="*/ 54 w 54"/>
                <a:gd name="T5" fmla="*/ 264 h 306"/>
                <a:gd name="T6" fmla="*/ 54 w 54"/>
                <a:gd name="T7" fmla="*/ 0 h 306"/>
                <a:gd name="T8" fmla="*/ 0 w 54"/>
                <a:gd name="T9" fmla="*/ 29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06"/>
                <a:gd name="T17" fmla="*/ 54 w 54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06">
                  <a:moveTo>
                    <a:pt x="0" y="29"/>
                  </a:moveTo>
                  <a:lnTo>
                    <a:pt x="0" y="306"/>
                  </a:lnTo>
                  <a:lnTo>
                    <a:pt x="54" y="264"/>
                  </a:lnTo>
                  <a:lnTo>
                    <a:pt x="54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580" name="Freeform 65"/>
            <p:cNvSpPr>
              <a:spLocks/>
            </p:cNvSpPr>
            <p:nvPr/>
          </p:nvSpPr>
          <p:spPr bwMode="auto">
            <a:xfrm>
              <a:off x="867" y="1656"/>
              <a:ext cx="48" cy="294"/>
            </a:xfrm>
            <a:custGeom>
              <a:avLst/>
              <a:gdLst>
                <a:gd name="T0" fmla="*/ 0 w 48"/>
                <a:gd name="T1" fmla="*/ 27 h 294"/>
                <a:gd name="T2" fmla="*/ 0 w 48"/>
                <a:gd name="T3" fmla="*/ 294 h 294"/>
                <a:gd name="T4" fmla="*/ 48 w 48"/>
                <a:gd name="T5" fmla="*/ 258 h 294"/>
                <a:gd name="T6" fmla="*/ 48 w 48"/>
                <a:gd name="T7" fmla="*/ 0 h 294"/>
                <a:gd name="T8" fmla="*/ 0 w 48"/>
                <a:gd name="T9" fmla="*/ 27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94"/>
                <a:gd name="T17" fmla="*/ 48 w 48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94">
                  <a:moveTo>
                    <a:pt x="0" y="27"/>
                  </a:moveTo>
                  <a:lnTo>
                    <a:pt x="0" y="294"/>
                  </a:lnTo>
                  <a:lnTo>
                    <a:pt x="48" y="258"/>
                  </a:lnTo>
                  <a:lnTo>
                    <a:pt x="48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0D8F7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3572" name="Freeform 66"/>
          <p:cNvSpPr>
            <a:spLocks/>
          </p:cNvSpPr>
          <p:nvPr/>
        </p:nvSpPr>
        <p:spPr bwMode="auto">
          <a:xfrm>
            <a:off x="276225" y="8220075"/>
            <a:ext cx="882650" cy="1174750"/>
          </a:xfrm>
          <a:custGeom>
            <a:avLst/>
            <a:gdLst>
              <a:gd name="T0" fmla="*/ 0 w 556"/>
              <a:gd name="T1" fmla="*/ 0 h 520"/>
              <a:gd name="T2" fmla="*/ 2147483647 w 556"/>
              <a:gd name="T3" fmla="*/ 0 h 520"/>
              <a:gd name="T4" fmla="*/ 2147483647 w 556"/>
              <a:gd name="T5" fmla="*/ 2147483647 h 520"/>
              <a:gd name="T6" fmla="*/ 0 w 556"/>
              <a:gd name="T7" fmla="*/ 2147483647 h 520"/>
              <a:gd name="T8" fmla="*/ 0 w 556"/>
              <a:gd name="T9" fmla="*/ 0 h 5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6"/>
              <a:gd name="T16" fmla="*/ 0 h 520"/>
              <a:gd name="T17" fmla="*/ 556 w 556"/>
              <a:gd name="T18" fmla="*/ 520 h 5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6" h="520">
                <a:moveTo>
                  <a:pt x="0" y="0"/>
                </a:moveTo>
                <a:lnTo>
                  <a:pt x="556" y="0"/>
                </a:lnTo>
                <a:lnTo>
                  <a:pt x="556" y="520"/>
                </a:lnTo>
                <a:lnTo>
                  <a:pt x="0" y="520"/>
                </a:lnTo>
                <a:lnTo>
                  <a:pt x="0" y="0"/>
                </a:lnTo>
                <a:close/>
              </a:path>
            </a:pathLst>
          </a:custGeom>
          <a:solidFill>
            <a:srgbClr val="D1E8FA"/>
          </a:solidFill>
          <a:ln w="0">
            <a:solidFill>
              <a:srgbClr val="D1E8FA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3573" name="Text Box 67"/>
          <p:cNvSpPr txBox="1">
            <a:spLocks noChangeArrowheads="1"/>
          </p:cNvSpPr>
          <p:nvPr/>
        </p:nvSpPr>
        <p:spPr bwMode="auto">
          <a:xfrm>
            <a:off x="180975" y="5314950"/>
            <a:ext cx="3810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Doors- copy and paste these to make a door wall.</a:t>
            </a:r>
          </a:p>
        </p:txBody>
      </p:sp>
      <p:sp>
        <p:nvSpPr>
          <p:cNvPr id="23574" name="Freeform 47"/>
          <p:cNvSpPr>
            <a:spLocks noChangeAspect="1" noEditPoints="1"/>
          </p:cNvSpPr>
          <p:nvPr/>
        </p:nvSpPr>
        <p:spPr bwMode="auto">
          <a:xfrm>
            <a:off x="5768975" y="2419350"/>
            <a:ext cx="492125" cy="2520950"/>
          </a:xfrm>
          <a:custGeom>
            <a:avLst/>
            <a:gdLst>
              <a:gd name="T0" fmla="*/ 0 w 246"/>
              <a:gd name="T1" fmla="*/ 2147483647 h 1260"/>
              <a:gd name="T2" fmla="*/ 0 w 246"/>
              <a:gd name="T3" fmla="*/ 2147483647 h 1260"/>
              <a:gd name="T4" fmla="*/ 2147483647 w 246"/>
              <a:gd name="T5" fmla="*/ 2147483647 h 1260"/>
              <a:gd name="T6" fmla="*/ 2147483647 w 246"/>
              <a:gd name="T7" fmla="*/ 0 h 1260"/>
              <a:gd name="T8" fmla="*/ 0 w 246"/>
              <a:gd name="T9" fmla="*/ 2147483647 h 1260"/>
              <a:gd name="T10" fmla="*/ 2147483647 w 246"/>
              <a:gd name="T11" fmla="*/ 2147483647 h 1260"/>
              <a:gd name="T12" fmla="*/ 2147483647 w 246"/>
              <a:gd name="T13" fmla="*/ 2147483647 h 1260"/>
              <a:gd name="T14" fmla="*/ 2147483647 w 246"/>
              <a:gd name="T15" fmla="*/ 2147483647 h 1260"/>
              <a:gd name="T16" fmla="*/ 2147483647 w 246"/>
              <a:gd name="T17" fmla="*/ 2147483647 h 1260"/>
              <a:gd name="T18" fmla="*/ 2147483647 w 246"/>
              <a:gd name="T19" fmla="*/ 2147483647 h 12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6"/>
              <a:gd name="T31" fmla="*/ 0 h 1260"/>
              <a:gd name="T32" fmla="*/ 246 w 246"/>
              <a:gd name="T33" fmla="*/ 1260 h 12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6" h="1260">
                <a:moveTo>
                  <a:pt x="0" y="108"/>
                </a:moveTo>
                <a:lnTo>
                  <a:pt x="0" y="1260"/>
                </a:lnTo>
                <a:lnTo>
                  <a:pt x="246" y="906"/>
                </a:lnTo>
                <a:lnTo>
                  <a:pt x="246" y="0"/>
                </a:lnTo>
                <a:lnTo>
                  <a:pt x="0" y="108"/>
                </a:lnTo>
                <a:close/>
                <a:moveTo>
                  <a:pt x="71" y="242"/>
                </a:moveTo>
                <a:lnTo>
                  <a:pt x="71" y="1161"/>
                </a:lnTo>
                <a:lnTo>
                  <a:pt x="196" y="973"/>
                </a:lnTo>
                <a:lnTo>
                  <a:pt x="196" y="187"/>
                </a:lnTo>
                <a:lnTo>
                  <a:pt x="71" y="24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191</Words>
  <Application>Microsoft PowerPoint</Application>
  <PresentationFormat>Personalizzato</PresentationFormat>
  <Paragraphs>40</Paragraphs>
  <Slides>10</Slides>
  <Notes>1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TAPS-Area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Design Template</dc:title>
  <dc:subject>Stage Template</dc:subject>
  <dc:creator>Larry J. Eckert mod. George Varoutsas</dc:creator>
  <cp:keywords>stages, course design, shooting</cp:keywords>
  <cp:lastModifiedBy>Gunny223</cp:lastModifiedBy>
  <cp:revision>180</cp:revision>
  <dcterms:created xsi:type="dcterms:W3CDTF">2022-10-07T15:39:44Z</dcterms:created>
  <dcterms:modified xsi:type="dcterms:W3CDTF">2022-10-07T15:40:19Z</dcterms:modified>
  <cp:category>Shooting</cp:category>
</cp:coreProperties>
</file>